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47" r:id="rId4"/>
  </p:sldMasterIdLst>
  <p:notesMasterIdLst>
    <p:notesMasterId r:id="rId19"/>
  </p:notesMasterIdLst>
  <p:handoutMasterIdLst>
    <p:handoutMasterId r:id="rId20"/>
  </p:handoutMasterIdLst>
  <p:sldIdLst>
    <p:sldId id="280" r:id="rId5"/>
    <p:sldId id="2182" r:id="rId6"/>
    <p:sldId id="269" r:id="rId7"/>
    <p:sldId id="275" r:id="rId8"/>
    <p:sldId id="335" r:id="rId9"/>
    <p:sldId id="2229" r:id="rId10"/>
    <p:sldId id="2233" r:id="rId11"/>
    <p:sldId id="2227" r:id="rId12"/>
    <p:sldId id="256" r:id="rId13"/>
    <p:sldId id="396" r:id="rId14"/>
    <p:sldId id="705" r:id="rId15"/>
    <p:sldId id="2232" r:id="rId16"/>
    <p:sldId id="334" r:id="rId17"/>
    <p:sldId id="328" r:id="rId18"/>
  </p:sldIdLst>
  <p:sldSz cx="10693400" cy="7561263"/>
  <p:notesSz cx="6797675" cy="9928225"/>
  <p:defaultTextStyle>
    <a:defPPr>
      <a:defRPr lang="fr-FR"/>
    </a:defPPr>
    <a:lvl1pPr algn="l" defTabSz="1042988" rtl="0" fontAlgn="base">
      <a:spcBef>
        <a:spcPct val="0"/>
      </a:spcBef>
      <a:spcAft>
        <a:spcPct val="0"/>
      </a:spcAft>
      <a:defRPr sz="2100" kern="1200">
        <a:solidFill>
          <a:schemeClr val="tx1"/>
        </a:solidFill>
        <a:latin typeface="Arial" charset="0"/>
        <a:ea typeface="ＭＳ Ｐゴシック" charset="0"/>
        <a:cs typeface="ＭＳ Ｐゴシック" charset="0"/>
      </a:defRPr>
    </a:lvl1pPr>
    <a:lvl2pPr marL="520700" indent="-63500" algn="l" defTabSz="1042988" rtl="0" fontAlgn="base">
      <a:spcBef>
        <a:spcPct val="0"/>
      </a:spcBef>
      <a:spcAft>
        <a:spcPct val="0"/>
      </a:spcAft>
      <a:defRPr sz="2100" kern="1200">
        <a:solidFill>
          <a:schemeClr val="tx1"/>
        </a:solidFill>
        <a:latin typeface="Arial" charset="0"/>
        <a:ea typeface="ＭＳ Ｐゴシック" charset="0"/>
        <a:cs typeface="ＭＳ Ｐゴシック" charset="0"/>
      </a:defRPr>
    </a:lvl2pPr>
    <a:lvl3pPr marL="1042988" indent="-128588" algn="l" defTabSz="1042988" rtl="0" fontAlgn="base">
      <a:spcBef>
        <a:spcPct val="0"/>
      </a:spcBef>
      <a:spcAft>
        <a:spcPct val="0"/>
      </a:spcAft>
      <a:defRPr sz="2100" kern="1200">
        <a:solidFill>
          <a:schemeClr val="tx1"/>
        </a:solidFill>
        <a:latin typeface="Arial" charset="0"/>
        <a:ea typeface="ＭＳ Ｐゴシック" charset="0"/>
        <a:cs typeface="ＭＳ Ｐゴシック" charset="0"/>
      </a:defRPr>
    </a:lvl3pPr>
    <a:lvl4pPr marL="1563688" indent="-192088" algn="l" defTabSz="1042988" rtl="0" fontAlgn="base">
      <a:spcBef>
        <a:spcPct val="0"/>
      </a:spcBef>
      <a:spcAft>
        <a:spcPct val="0"/>
      </a:spcAft>
      <a:defRPr sz="2100" kern="1200">
        <a:solidFill>
          <a:schemeClr val="tx1"/>
        </a:solidFill>
        <a:latin typeface="Arial" charset="0"/>
        <a:ea typeface="ＭＳ Ｐゴシック" charset="0"/>
        <a:cs typeface="ＭＳ Ｐゴシック" charset="0"/>
      </a:defRPr>
    </a:lvl4pPr>
    <a:lvl5pPr marL="2085975" indent="-257175" algn="l" defTabSz="1042988" rtl="0" fontAlgn="base">
      <a:spcBef>
        <a:spcPct val="0"/>
      </a:spcBef>
      <a:spcAft>
        <a:spcPct val="0"/>
      </a:spcAft>
      <a:defRPr sz="21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1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1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1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100" kern="1200">
        <a:solidFill>
          <a:schemeClr val="tx1"/>
        </a:solidFill>
        <a:latin typeface="Arial" charset="0"/>
        <a:ea typeface="ＭＳ Ｐゴシック" charset="0"/>
        <a:cs typeface="ＭＳ Ｐゴシック" charset="0"/>
      </a:defRPr>
    </a:lvl9pPr>
  </p:defaultTextStyle>
  <p:extLst>
    <p:ext uri="{521415D9-36F7-43E2-AB2F-B90AF26B5E84}">
      <p14:sectionLst xmlns:p14="http://schemas.microsoft.com/office/powerpoint/2010/main">
        <p14:section name="Default Section" id="{76B7ED26-1CD6-4D87-976D-5A98C4C3463D}">
          <p14:sldIdLst>
            <p14:sldId id="280"/>
            <p14:sldId id="2182"/>
            <p14:sldId id="269"/>
            <p14:sldId id="275"/>
            <p14:sldId id="335"/>
            <p14:sldId id="2229"/>
            <p14:sldId id="2233"/>
            <p14:sldId id="2227"/>
            <p14:sldId id="256"/>
            <p14:sldId id="396"/>
            <p14:sldId id="705"/>
            <p14:sldId id="2232"/>
            <p14:sldId id="334"/>
            <p14:sldId id="328"/>
          </p14:sldIdLst>
        </p14:section>
      </p14:sectionLst>
    </p:ext>
    <p:ext uri="{EFAFB233-063F-42B5-8137-9DF3F51BA10A}">
      <p15:sldGuideLst xmlns:p15="http://schemas.microsoft.com/office/powerpoint/2012/main">
        <p15:guide id="1" orient="horz" pos="2381">
          <p15:clr>
            <a:srgbClr val="A4A3A4"/>
          </p15:clr>
        </p15:guide>
        <p15:guide id="2" pos="3368">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co toscano-rivalta" initials="mt" lastIdx="1" clrIdx="0">
    <p:extLst>
      <p:ext uri="{19B8F6BF-5375-455C-9EA6-DF929625EA0E}">
        <p15:presenceInfo xmlns:p15="http://schemas.microsoft.com/office/powerpoint/2012/main" userId="a00da7d807c5859f" providerId="Windows Live"/>
      </p:ext>
    </p:extLst>
  </p:cmAuthor>
  <p:cmAuthor id="2" name="Huw Beynon" initials="HB" lastIdx="1" clrIdx="1">
    <p:extLst>
      <p:ext uri="{19B8F6BF-5375-455C-9EA6-DF929625EA0E}">
        <p15:presenceInfo xmlns:p15="http://schemas.microsoft.com/office/powerpoint/2012/main" userId="S::beynon@un.org::ad85efbd-3f82-41b7-95ee-1d2a2388d740" providerId="AD"/>
      </p:ext>
    </p:extLst>
  </p:cmAuthor>
  <p:cmAuthor id="3" name="Sarah Houghton" initials="SH" lastIdx="1" clrIdx="2">
    <p:extLst>
      <p:ext uri="{19B8F6BF-5375-455C-9EA6-DF929625EA0E}">
        <p15:presenceInfo xmlns:p15="http://schemas.microsoft.com/office/powerpoint/2012/main" userId="Sarah Houghton" providerId="None"/>
      </p:ext>
    </p:extLst>
  </p:cmAuthor>
  <p:cmAuthor id="4" name="Laurel Jo-Anne Hanson" initials="LJH" lastIdx="3" clrIdx="3">
    <p:extLst>
      <p:ext uri="{19B8F6BF-5375-455C-9EA6-DF929625EA0E}">
        <p15:presenceInfo xmlns:p15="http://schemas.microsoft.com/office/powerpoint/2012/main" userId="S::laurel.hanson@un.org::b2b39a73-ba38-4ad7-b074-be60fb5458e9" providerId="AD"/>
      </p:ext>
    </p:extLst>
  </p:cmAuthor>
  <p:cmAuthor id="5" name="Rahul SENGUPTA" initials="RS" lastIdx="3" clrIdx="4">
    <p:extLst>
      <p:ext uri="{19B8F6BF-5375-455C-9EA6-DF929625EA0E}">
        <p15:presenceInfo xmlns:p15="http://schemas.microsoft.com/office/powerpoint/2012/main" userId="S-1-5-21-1645522239-1177238915-839522115-1203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ACAB"/>
    <a:srgbClr val="004084"/>
    <a:srgbClr val="9AC3F4"/>
    <a:srgbClr val="85A7C2"/>
    <a:srgbClr val="002060"/>
    <a:srgbClr val="FF9933"/>
    <a:srgbClr val="0B487B"/>
    <a:srgbClr val="ED6A34"/>
    <a:srgbClr val="A93C8D"/>
    <a:srgbClr val="E36F41"/>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80"/>
    <p:restoredTop sz="86410" autoAdjust="0"/>
  </p:normalViewPr>
  <p:slideViewPr>
    <p:cSldViewPr snapToGrid="0">
      <p:cViewPr varScale="1">
        <p:scale>
          <a:sx n="127" d="100"/>
          <a:sy n="127" d="100"/>
        </p:scale>
        <p:origin x="1884" y="138"/>
      </p:cViewPr>
      <p:guideLst>
        <p:guide orient="horz" pos="2381"/>
        <p:guide pos="3368"/>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2170" y="-123"/>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ura Louise Willis" userId="398dbd52-3bea-4bbe-a71f-3099a56c9555" providerId="ADAL" clId="{4B908DC9-5B20-41EE-B73D-CA69C788989B}"/>
    <pc:docChg chg="custSel modSld">
      <pc:chgData name="Laura Louise Willis" userId="398dbd52-3bea-4bbe-a71f-3099a56c9555" providerId="ADAL" clId="{4B908DC9-5B20-41EE-B73D-CA69C788989B}" dt="2021-07-02T07:57:40.683" v="16" actId="1076"/>
      <pc:docMkLst>
        <pc:docMk/>
      </pc:docMkLst>
      <pc:sldChg chg="delSp modSp mod delAnim">
        <pc:chgData name="Laura Louise Willis" userId="398dbd52-3bea-4bbe-a71f-3099a56c9555" providerId="ADAL" clId="{4B908DC9-5B20-41EE-B73D-CA69C788989B}" dt="2021-07-02T07:57:40.683" v="16" actId="1076"/>
        <pc:sldMkLst>
          <pc:docMk/>
          <pc:sldMk cId="588106650" sldId="2182"/>
        </pc:sldMkLst>
        <pc:spChg chg="del mod">
          <ac:chgData name="Laura Louise Willis" userId="398dbd52-3bea-4bbe-a71f-3099a56c9555" providerId="ADAL" clId="{4B908DC9-5B20-41EE-B73D-CA69C788989B}" dt="2021-07-02T07:57:03.752" v="5" actId="478"/>
          <ac:spMkLst>
            <pc:docMk/>
            <pc:sldMk cId="588106650" sldId="2182"/>
            <ac:spMk id="4" creationId="{A8A55E44-4E21-41A0-A85E-5C4FB217BD32}"/>
          </ac:spMkLst>
        </pc:spChg>
        <pc:spChg chg="mod">
          <ac:chgData name="Laura Louise Willis" userId="398dbd52-3bea-4bbe-a71f-3099a56c9555" providerId="ADAL" clId="{4B908DC9-5B20-41EE-B73D-CA69C788989B}" dt="2021-07-02T07:57:33.123" v="14" actId="14100"/>
          <ac:spMkLst>
            <pc:docMk/>
            <pc:sldMk cId="588106650" sldId="2182"/>
            <ac:spMk id="6" creationId="{9EA95F46-D9E7-4C65-8B26-E94C6F6A0C6B}"/>
          </ac:spMkLst>
        </pc:spChg>
        <pc:spChg chg="del">
          <ac:chgData name="Laura Louise Willis" userId="398dbd52-3bea-4bbe-a71f-3099a56c9555" providerId="ADAL" clId="{4B908DC9-5B20-41EE-B73D-CA69C788989B}" dt="2021-07-02T07:57:10.099" v="7" actId="478"/>
          <ac:spMkLst>
            <pc:docMk/>
            <pc:sldMk cId="588106650" sldId="2182"/>
            <ac:spMk id="7" creationId="{93A1529F-06DA-46A4-B3FA-D076087D614A}"/>
          </ac:spMkLst>
        </pc:spChg>
        <pc:spChg chg="mod">
          <ac:chgData name="Laura Louise Willis" userId="398dbd52-3bea-4bbe-a71f-3099a56c9555" providerId="ADAL" clId="{4B908DC9-5B20-41EE-B73D-CA69C788989B}" dt="2021-07-02T07:57:22.251" v="10" actId="14100"/>
          <ac:spMkLst>
            <pc:docMk/>
            <pc:sldMk cId="588106650" sldId="2182"/>
            <ac:spMk id="8" creationId="{49FA8FE5-AED1-457A-B4C0-7A0003ECBFD3}"/>
          </ac:spMkLst>
        </pc:spChg>
        <pc:spChg chg="mod">
          <ac:chgData name="Laura Louise Willis" userId="398dbd52-3bea-4bbe-a71f-3099a56c9555" providerId="ADAL" clId="{4B908DC9-5B20-41EE-B73D-CA69C788989B}" dt="2021-07-02T07:57:28.764" v="13" actId="1037"/>
          <ac:spMkLst>
            <pc:docMk/>
            <pc:sldMk cId="588106650" sldId="2182"/>
            <ac:spMk id="9" creationId="{1E8B4B82-8AD7-496D-81D1-DD2B7736C070}"/>
          </ac:spMkLst>
        </pc:spChg>
        <pc:spChg chg="mod">
          <ac:chgData name="Laura Louise Willis" userId="398dbd52-3bea-4bbe-a71f-3099a56c9555" providerId="ADAL" clId="{4B908DC9-5B20-41EE-B73D-CA69C788989B}" dt="2021-07-02T07:57:40.683" v="16" actId="1076"/>
          <ac:spMkLst>
            <pc:docMk/>
            <pc:sldMk cId="588106650" sldId="2182"/>
            <ac:spMk id="10" creationId="{128F5315-E9DC-4466-BFD9-6604D96B9438}"/>
          </ac:spMkLst>
        </pc:spChg>
        <pc:spChg chg="mod">
          <ac:chgData name="Laura Louise Willis" userId="398dbd52-3bea-4bbe-a71f-3099a56c9555" providerId="ADAL" clId="{4B908DC9-5B20-41EE-B73D-CA69C788989B}" dt="2021-07-02T07:57:26.964" v="12" actId="1076"/>
          <ac:spMkLst>
            <pc:docMk/>
            <pc:sldMk cId="588106650" sldId="2182"/>
            <ac:spMk id="11" creationId="{38B642E9-CDC6-47EB-9E03-A757C79C9ADC}"/>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394" name="Rectangle 2"/>
          <p:cNvSpPr>
            <a:spLocks noGrp="1" noChangeArrowheads="1"/>
          </p:cNvSpPr>
          <p:nvPr>
            <p:ph type="hdr" sz="quarter"/>
          </p:nvPr>
        </p:nvSpPr>
        <p:spPr bwMode="auto">
          <a:xfrm>
            <a:off x="4" y="0"/>
            <a:ext cx="2945659" cy="49641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3177" tIns="46589" rIns="93177" bIns="46589" numCol="1" anchor="t" anchorCtr="0" compatLnSpc="1">
            <a:prstTxWarp prst="textNoShape">
              <a:avLst/>
            </a:prstTxWarp>
          </a:bodyPr>
          <a:lstStyle>
            <a:lvl1pPr>
              <a:defRPr sz="1200">
                <a:latin typeface="Calibri" charset="0"/>
                <a:cs typeface="Arial" charset="0"/>
              </a:defRPr>
            </a:lvl1pPr>
          </a:lstStyle>
          <a:p>
            <a:pPr>
              <a:defRPr/>
            </a:pPr>
            <a:endParaRPr lang="en-US"/>
          </a:p>
        </p:txBody>
      </p:sp>
      <p:sp>
        <p:nvSpPr>
          <p:cNvPr id="59395" name="Rectangle 3"/>
          <p:cNvSpPr>
            <a:spLocks noGrp="1" noChangeArrowheads="1"/>
          </p:cNvSpPr>
          <p:nvPr>
            <p:ph type="dt" sz="quarter" idx="1"/>
          </p:nvPr>
        </p:nvSpPr>
        <p:spPr bwMode="auto">
          <a:xfrm>
            <a:off x="3850446" y="0"/>
            <a:ext cx="2945659" cy="49641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3177" tIns="46589" rIns="93177" bIns="46589" numCol="1" anchor="t" anchorCtr="0" compatLnSpc="1">
            <a:prstTxWarp prst="textNoShape">
              <a:avLst/>
            </a:prstTxWarp>
          </a:bodyPr>
          <a:lstStyle>
            <a:lvl1pPr algn="r">
              <a:defRPr sz="1200">
                <a:latin typeface="Calibri" charset="0"/>
                <a:cs typeface="Arial" charset="0"/>
              </a:defRPr>
            </a:lvl1pPr>
          </a:lstStyle>
          <a:p>
            <a:pPr>
              <a:defRPr/>
            </a:pPr>
            <a:fld id="{FC87B776-1B04-DD4B-B155-4594D56FE8FF}" type="datetimeFigureOut">
              <a:rPr lang="en-US"/>
              <a:pPr>
                <a:defRPr/>
              </a:pPr>
              <a:t>02/07/2021</a:t>
            </a:fld>
            <a:endParaRPr lang="en-US"/>
          </a:p>
        </p:txBody>
      </p:sp>
      <p:sp>
        <p:nvSpPr>
          <p:cNvPr id="59396" name="Rectangle 4"/>
          <p:cNvSpPr>
            <a:spLocks noGrp="1" noChangeArrowheads="1"/>
          </p:cNvSpPr>
          <p:nvPr>
            <p:ph type="ftr" sz="quarter" idx="2"/>
          </p:nvPr>
        </p:nvSpPr>
        <p:spPr bwMode="auto">
          <a:xfrm>
            <a:off x="4" y="9430092"/>
            <a:ext cx="2945659" cy="49641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3177" tIns="46589" rIns="93177" bIns="46589" numCol="1" anchor="b" anchorCtr="0" compatLnSpc="1">
            <a:prstTxWarp prst="textNoShape">
              <a:avLst/>
            </a:prstTxWarp>
          </a:bodyPr>
          <a:lstStyle>
            <a:lvl1pPr>
              <a:defRPr sz="1200">
                <a:latin typeface="Calibri" charset="0"/>
                <a:cs typeface="Arial" charset="0"/>
              </a:defRPr>
            </a:lvl1pPr>
          </a:lstStyle>
          <a:p>
            <a:pPr>
              <a:defRPr/>
            </a:pPr>
            <a:endParaRPr lang="en-US"/>
          </a:p>
        </p:txBody>
      </p:sp>
      <p:sp>
        <p:nvSpPr>
          <p:cNvPr id="59397" name="Rectangle 5"/>
          <p:cNvSpPr>
            <a:spLocks noGrp="1" noChangeArrowheads="1"/>
          </p:cNvSpPr>
          <p:nvPr>
            <p:ph type="sldNum" sz="quarter" idx="3"/>
          </p:nvPr>
        </p:nvSpPr>
        <p:spPr bwMode="auto">
          <a:xfrm>
            <a:off x="3850446" y="9430092"/>
            <a:ext cx="2945659" cy="49641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3177" tIns="46589" rIns="93177" bIns="46589" numCol="1" anchor="b" anchorCtr="0" compatLnSpc="1">
            <a:prstTxWarp prst="textNoShape">
              <a:avLst/>
            </a:prstTxWarp>
          </a:bodyPr>
          <a:lstStyle>
            <a:lvl1pPr algn="r">
              <a:defRPr sz="1200">
                <a:latin typeface="Calibri" charset="0"/>
                <a:cs typeface="Arial" charset="0"/>
              </a:defRPr>
            </a:lvl1pPr>
          </a:lstStyle>
          <a:p>
            <a:pPr>
              <a:defRPr/>
            </a:pPr>
            <a:fld id="{ABF10CA1-993F-B04E-8E4F-6A06944BE923}" type="slidenum">
              <a:rPr lang="en-US"/>
              <a:pPr>
                <a:defRPr/>
              </a:pPr>
              <a:t>‹#›</a:t>
            </a:fld>
            <a:endParaRPr lang="en-US"/>
          </a:p>
        </p:txBody>
      </p:sp>
    </p:spTree>
    <p:extLst>
      <p:ext uri="{BB962C8B-B14F-4D97-AF65-F5344CB8AC3E}">
        <p14:creationId xmlns:p14="http://schemas.microsoft.com/office/powerpoint/2010/main" val="23282903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4" y="0"/>
            <a:ext cx="2945659" cy="496411"/>
          </a:xfrm>
          <a:prstGeom prst="rect">
            <a:avLst/>
          </a:prstGeom>
        </p:spPr>
        <p:txBody>
          <a:bodyPr vert="horz" lIns="93177" tIns="46589" rIns="93177" bIns="46589" rtlCol="0"/>
          <a:lstStyle>
            <a:lvl1pPr algn="l" defTabSz="1062874" fontAlgn="auto">
              <a:spcBef>
                <a:spcPts val="0"/>
              </a:spcBef>
              <a:spcAft>
                <a:spcPts val="0"/>
              </a:spcAft>
              <a:defRPr sz="1200">
                <a:latin typeface="+mn-lt"/>
                <a:ea typeface="+mn-ea"/>
                <a:cs typeface="+mn-cs"/>
              </a:defRPr>
            </a:lvl1pPr>
          </a:lstStyle>
          <a:p>
            <a:pPr>
              <a:defRPr/>
            </a:pPr>
            <a:endParaRPr lang="fr-FR"/>
          </a:p>
        </p:txBody>
      </p:sp>
      <p:sp>
        <p:nvSpPr>
          <p:cNvPr id="3" name="Espace réservé de la date 2"/>
          <p:cNvSpPr>
            <a:spLocks noGrp="1"/>
          </p:cNvSpPr>
          <p:nvPr>
            <p:ph type="dt" idx="1"/>
          </p:nvPr>
        </p:nvSpPr>
        <p:spPr>
          <a:xfrm>
            <a:off x="3850446" y="0"/>
            <a:ext cx="2945659" cy="496411"/>
          </a:xfrm>
          <a:prstGeom prst="rect">
            <a:avLst/>
          </a:prstGeom>
        </p:spPr>
        <p:txBody>
          <a:bodyPr vert="horz" wrap="square" lIns="93177" tIns="46589" rIns="93177" bIns="46589" numCol="1" anchor="t" anchorCtr="0" compatLnSpc="1">
            <a:prstTxWarp prst="textNoShape">
              <a:avLst/>
            </a:prstTxWarp>
          </a:bodyPr>
          <a:lstStyle>
            <a:lvl1pPr algn="r">
              <a:defRPr sz="1200">
                <a:latin typeface="Calibri" charset="0"/>
                <a:cs typeface="Arial" charset="0"/>
              </a:defRPr>
            </a:lvl1pPr>
          </a:lstStyle>
          <a:p>
            <a:pPr>
              <a:defRPr/>
            </a:pPr>
            <a:fld id="{2BBACBF6-1B36-EF4B-B99C-C313695F4BB0}" type="datetimeFigureOut">
              <a:rPr lang="fr-FR"/>
              <a:pPr>
                <a:defRPr/>
              </a:pPr>
              <a:t>02/07/2021</a:t>
            </a:fld>
            <a:endParaRPr lang="fr-FR"/>
          </a:p>
        </p:txBody>
      </p:sp>
      <p:sp>
        <p:nvSpPr>
          <p:cNvPr id="4" name="Espace réservé de l'image des diapositives 3"/>
          <p:cNvSpPr>
            <a:spLocks noGrp="1" noRot="1" noChangeAspect="1"/>
          </p:cNvSpPr>
          <p:nvPr>
            <p:ph type="sldImg" idx="2"/>
          </p:nvPr>
        </p:nvSpPr>
        <p:spPr>
          <a:xfrm>
            <a:off x="766763" y="744538"/>
            <a:ext cx="5264150" cy="3724275"/>
          </a:xfrm>
          <a:prstGeom prst="rect">
            <a:avLst/>
          </a:prstGeom>
          <a:noFill/>
          <a:ln w="12700">
            <a:solidFill>
              <a:prstClr val="black"/>
            </a:solidFill>
          </a:ln>
        </p:spPr>
        <p:txBody>
          <a:bodyPr vert="horz" lIns="93177" tIns="46589" rIns="93177" bIns="46589" rtlCol="0" anchor="ctr"/>
          <a:lstStyle/>
          <a:p>
            <a:pPr lvl="0"/>
            <a:endParaRPr lang="fr-FR" noProof="0"/>
          </a:p>
        </p:txBody>
      </p:sp>
      <p:sp>
        <p:nvSpPr>
          <p:cNvPr id="5" name="Espace réservé des commentaires 4"/>
          <p:cNvSpPr>
            <a:spLocks noGrp="1"/>
          </p:cNvSpPr>
          <p:nvPr>
            <p:ph type="body" sz="quarter" idx="3"/>
          </p:nvPr>
        </p:nvSpPr>
        <p:spPr>
          <a:xfrm>
            <a:off x="679768" y="4715909"/>
            <a:ext cx="5438140" cy="4467701"/>
          </a:xfrm>
          <a:prstGeom prst="rect">
            <a:avLst/>
          </a:prstGeom>
        </p:spPr>
        <p:txBody>
          <a:bodyPr vert="horz" wrap="square" lIns="93177" tIns="46589" rIns="93177" bIns="46589" numCol="1" anchor="t" anchorCtr="0" compatLnSpc="1">
            <a:prstTxWarp prst="textNoShape">
              <a:avLst/>
            </a:prstTxWarp>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4" y="9430092"/>
            <a:ext cx="2945659" cy="496411"/>
          </a:xfrm>
          <a:prstGeom prst="rect">
            <a:avLst/>
          </a:prstGeom>
        </p:spPr>
        <p:txBody>
          <a:bodyPr vert="horz" lIns="93177" tIns="46589" rIns="93177" bIns="46589" rtlCol="0" anchor="b"/>
          <a:lstStyle>
            <a:lvl1pPr algn="l" defTabSz="1062874" fontAlgn="auto">
              <a:spcBef>
                <a:spcPts val="0"/>
              </a:spcBef>
              <a:spcAft>
                <a:spcPts val="0"/>
              </a:spcAft>
              <a:defRPr sz="1200">
                <a:latin typeface="+mn-lt"/>
                <a:ea typeface="+mn-ea"/>
                <a:cs typeface="+mn-cs"/>
              </a:defRPr>
            </a:lvl1pPr>
          </a:lstStyle>
          <a:p>
            <a:pPr>
              <a:defRPr/>
            </a:pPr>
            <a:endParaRPr lang="fr-FR"/>
          </a:p>
        </p:txBody>
      </p:sp>
      <p:sp>
        <p:nvSpPr>
          <p:cNvPr id="7" name="Espace réservé du numéro de diapositive 6"/>
          <p:cNvSpPr>
            <a:spLocks noGrp="1"/>
          </p:cNvSpPr>
          <p:nvPr>
            <p:ph type="sldNum" sz="quarter" idx="5"/>
          </p:nvPr>
        </p:nvSpPr>
        <p:spPr>
          <a:xfrm>
            <a:off x="3850446" y="9430092"/>
            <a:ext cx="2945659" cy="496411"/>
          </a:xfrm>
          <a:prstGeom prst="rect">
            <a:avLst/>
          </a:prstGeom>
        </p:spPr>
        <p:txBody>
          <a:bodyPr vert="horz" wrap="square" lIns="93177" tIns="46589" rIns="93177" bIns="46589" numCol="1" anchor="b" anchorCtr="0" compatLnSpc="1">
            <a:prstTxWarp prst="textNoShape">
              <a:avLst/>
            </a:prstTxWarp>
          </a:bodyPr>
          <a:lstStyle>
            <a:lvl1pPr algn="r">
              <a:defRPr sz="1200">
                <a:latin typeface="Calibri" charset="0"/>
                <a:cs typeface="Arial" charset="0"/>
              </a:defRPr>
            </a:lvl1pPr>
          </a:lstStyle>
          <a:p>
            <a:pPr>
              <a:defRPr/>
            </a:pPr>
            <a:fld id="{1F8CB188-3BCF-E145-90C3-B097D63711F6}" type="slidenum">
              <a:rPr lang="fr-FR"/>
              <a:pPr>
                <a:defRPr/>
              </a:pPr>
              <a:t>‹#›</a:t>
            </a:fld>
            <a:endParaRPr lang="fr-FR"/>
          </a:p>
        </p:txBody>
      </p:sp>
    </p:spTree>
    <p:extLst>
      <p:ext uri="{BB962C8B-B14F-4D97-AF65-F5344CB8AC3E}">
        <p14:creationId xmlns:p14="http://schemas.microsoft.com/office/powerpoint/2010/main" val="2709100116"/>
      </p:ext>
    </p:extLst>
  </p:cSld>
  <p:clrMap bg1="lt1" tx1="dk1" bg2="lt2" tx2="dk2" accent1="accent1" accent2="accent2" accent3="accent3" accent4="accent4" accent5="accent5" accent6="accent6" hlink="hlink" folHlink="folHlink"/>
  <p:notesStyle>
    <a:lvl1pPr algn="l" defTabSz="1042988" rtl="0" eaLnBrk="0" fontAlgn="base" hangingPunct="0">
      <a:spcBef>
        <a:spcPct val="30000"/>
      </a:spcBef>
      <a:spcAft>
        <a:spcPct val="0"/>
      </a:spcAft>
      <a:defRPr sz="1400" kern="1200">
        <a:solidFill>
          <a:schemeClr val="tx1"/>
        </a:solidFill>
        <a:latin typeface="+mn-lt"/>
        <a:ea typeface="ＭＳ Ｐゴシック" charset="0"/>
        <a:cs typeface="Arial" charset="0"/>
      </a:defRPr>
    </a:lvl1pPr>
    <a:lvl2pPr marL="520700" algn="l" defTabSz="1042988" rtl="0" eaLnBrk="0" fontAlgn="base" hangingPunct="0">
      <a:spcBef>
        <a:spcPct val="30000"/>
      </a:spcBef>
      <a:spcAft>
        <a:spcPct val="0"/>
      </a:spcAft>
      <a:defRPr sz="1400" kern="1200">
        <a:solidFill>
          <a:schemeClr val="tx1"/>
        </a:solidFill>
        <a:latin typeface="+mn-lt"/>
        <a:ea typeface="Arial" charset="0"/>
        <a:cs typeface="Arial" charset="0"/>
      </a:defRPr>
    </a:lvl2pPr>
    <a:lvl3pPr marL="1042988" algn="l" defTabSz="1042988" rtl="0" eaLnBrk="0" fontAlgn="base" hangingPunct="0">
      <a:spcBef>
        <a:spcPct val="30000"/>
      </a:spcBef>
      <a:spcAft>
        <a:spcPct val="0"/>
      </a:spcAft>
      <a:defRPr sz="1400" kern="1200">
        <a:solidFill>
          <a:schemeClr val="tx1"/>
        </a:solidFill>
        <a:latin typeface="+mn-lt"/>
        <a:ea typeface="Arial" charset="0"/>
        <a:cs typeface="Arial" charset="0"/>
      </a:defRPr>
    </a:lvl3pPr>
    <a:lvl4pPr marL="1563688" algn="l" defTabSz="1042988" rtl="0" eaLnBrk="0" fontAlgn="base" hangingPunct="0">
      <a:spcBef>
        <a:spcPct val="30000"/>
      </a:spcBef>
      <a:spcAft>
        <a:spcPct val="0"/>
      </a:spcAft>
      <a:defRPr sz="1400" kern="1200">
        <a:solidFill>
          <a:schemeClr val="tx1"/>
        </a:solidFill>
        <a:latin typeface="+mn-lt"/>
        <a:ea typeface="Arial" charset="0"/>
        <a:cs typeface="Arial" charset="0"/>
      </a:defRPr>
    </a:lvl4pPr>
    <a:lvl5pPr marL="2085975" algn="l" defTabSz="1042988" rtl="0" eaLnBrk="0" fontAlgn="base" hangingPunct="0">
      <a:spcBef>
        <a:spcPct val="30000"/>
      </a:spcBef>
      <a:spcAft>
        <a:spcPct val="0"/>
      </a:spcAft>
      <a:defRPr sz="1400" kern="1200">
        <a:solidFill>
          <a:schemeClr val="tx1"/>
        </a:solidFill>
        <a:latin typeface="+mn-lt"/>
        <a:ea typeface="Arial" charset="0"/>
        <a:cs typeface="Arial" charset="0"/>
      </a:defRPr>
    </a:lvl5pPr>
    <a:lvl6pPr marL="2607640" algn="l" defTabSz="1043056" rtl="0" eaLnBrk="1" latinLnBrk="0" hangingPunct="1">
      <a:defRPr sz="1400" kern="1200">
        <a:solidFill>
          <a:schemeClr val="tx1"/>
        </a:solidFill>
        <a:latin typeface="+mn-lt"/>
        <a:ea typeface="+mn-ea"/>
        <a:cs typeface="+mn-cs"/>
      </a:defRPr>
    </a:lvl6pPr>
    <a:lvl7pPr marL="3129168" algn="l" defTabSz="1043056" rtl="0" eaLnBrk="1" latinLnBrk="0" hangingPunct="1">
      <a:defRPr sz="1400" kern="1200">
        <a:solidFill>
          <a:schemeClr val="tx1"/>
        </a:solidFill>
        <a:latin typeface="+mn-lt"/>
        <a:ea typeface="+mn-ea"/>
        <a:cs typeface="+mn-cs"/>
      </a:defRPr>
    </a:lvl7pPr>
    <a:lvl8pPr marL="3650696" algn="l" defTabSz="1043056" rtl="0" eaLnBrk="1" latinLnBrk="0" hangingPunct="1">
      <a:defRPr sz="1400" kern="1200">
        <a:solidFill>
          <a:schemeClr val="tx1"/>
        </a:solidFill>
        <a:latin typeface="+mn-lt"/>
        <a:ea typeface="+mn-ea"/>
        <a:cs typeface="+mn-cs"/>
      </a:defRPr>
    </a:lvl8pPr>
    <a:lvl9pPr marL="4172224" algn="l" defTabSz="1043056"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1F8CB188-3BCF-E145-90C3-B097D63711F6}" type="slidenum">
              <a:rPr lang="fr-FR" smtClean="0"/>
              <a:pPr>
                <a:defRPr/>
              </a:pPr>
              <a:t>1</a:t>
            </a:fld>
            <a:endParaRPr lang="fr-FR"/>
          </a:p>
        </p:txBody>
      </p:sp>
    </p:spTree>
    <p:extLst>
      <p:ext uri="{BB962C8B-B14F-4D97-AF65-F5344CB8AC3E}">
        <p14:creationId xmlns:p14="http://schemas.microsoft.com/office/powerpoint/2010/main" val="4888277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sym typeface="Wingdings" panose="05000000000000000000" pitchFamily="2" charset="2"/>
            </a:endParaRPr>
          </a:p>
        </p:txBody>
      </p:sp>
      <p:sp>
        <p:nvSpPr>
          <p:cNvPr id="4" name="Slide Number Placeholder 3"/>
          <p:cNvSpPr>
            <a:spLocks noGrp="1"/>
          </p:cNvSpPr>
          <p:nvPr>
            <p:ph type="sldNum" sz="quarter" idx="10"/>
          </p:nvPr>
        </p:nvSpPr>
        <p:spPr/>
        <p:txBody>
          <a:bodyPr/>
          <a:lstStyle/>
          <a:p>
            <a:pPr>
              <a:defRPr/>
            </a:pPr>
            <a:fld id="{1F8CB188-3BCF-E145-90C3-B097D63711F6}" type="slidenum">
              <a:rPr lang="fr-FR" smtClean="0"/>
              <a:pPr>
                <a:defRPr/>
              </a:pPr>
              <a:t>10</a:t>
            </a:fld>
            <a:endParaRPr lang="fr-FR"/>
          </a:p>
        </p:txBody>
      </p:sp>
    </p:spTree>
    <p:extLst>
      <p:ext uri="{BB962C8B-B14F-4D97-AF65-F5344CB8AC3E}">
        <p14:creationId xmlns:p14="http://schemas.microsoft.com/office/powerpoint/2010/main" val="573393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defTabSz="1042987" eaLnBrk="1" fontAlgn="auto" latinLnBrk="0" hangingPunct="1">
              <a:lnSpc>
                <a:spcPct val="100000"/>
              </a:lnSpc>
              <a:spcBef>
                <a:spcPts val="500"/>
              </a:spcBef>
              <a:spcAft>
                <a:spcPts val="0"/>
              </a:spcAft>
              <a:buClrTx/>
              <a:buSzTx/>
              <a:buFontTx/>
              <a:buNone/>
              <a:tabLst/>
              <a:defRPr/>
            </a:pPr>
            <a:r>
              <a:rPr lang="en-US" dirty="0"/>
              <a:t>How to read the slide: </a:t>
            </a:r>
          </a:p>
          <a:p>
            <a:pPr marL="171450" marR="0" indent="-171450" defTabSz="1042987" eaLnBrk="1" fontAlgn="auto" latinLnBrk="0" hangingPunct="1">
              <a:lnSpc>
                <a:spcPct val="100000"/>
              </a:lnSpc>
              <a:spcBef>
                <a:spcPts val="500"/>
              </a:spcBef>
              <a:spcAft>
                <a:spcPts val="0"/>
              </a:spcAft>
              <a:buClrTx/>
              <a:buSzTx/>
              <a:buFontTx/>
              <a:buChar char="-"/>
              <a:tabLst/>
              <a:defRPr/>
            </a:pPr>
            <a:r>
              <a:rPr lang="en-US" dirty="0"/>
              <a:t>5 Sendai Framework Targets (A to E) relate to 3 SDGs  (Goals 1, 11 and 13) and 4 SDG Targets (1.5, 11.5, 11.b, 13.1) through 5 SDG indicators (the text in the </a:t>
            </a:r>
            <a:r>
              <a:rPr lang="en-US" dirty="0" err="1"/>
              <a:t>centre</a:t>
            </a:r>
            <a:r>
              <a:rPr lang="en-US" dirty="0"/>
              <a:t> of the slide). </a:t>
            </a:r>
          </a:p>
          <a:p>
            <a:pPr marL="171450" marR="0" indent="-171450" defTabSz="1042987" eaLnBrk="1" fontAlgn="auto" latinLnBrk="0" hangingPunct="1">
              <a:lnSpc>
                <a:spcPct val="100000"/>
              </a:lnSpc>
              <a:spcBef>
                <a:spcPts val="500"/>
              </a:spcBef>
              <a:spcAft>
                <a:spcPts val="0"/>
              </a:spcAft>
              <a:buClrTx/>
              <a:buSzTx/>
              <a:buFontTx/>
              <a:buChar char="-"/>
              <a:tabLst/>
              <a:defRPr/>
            </a:pPr>
            <a:r>
              <a:rPr lang="en-US" dirty="0"/>
              <a:t>Text in the </a:t>
            </a:r>
            <a:r>
              <a:rPr lang="en-US" dirty="0" err="1"/>
              <a:t>centre</a:t>
            </a:r>
            <a:r>
              <a:rPr lang="en-US" dirty="0"/>
              <a:t> is the wording of the SDG indicators. These indicators are linked more than once to each SDG /Target. </a:t>
            </a:r>
          </a:p>
          <a:p>
            <a:pPr marL="171450" marR="0" indent="-171450" defTabSz="1042987" eaLnBrk="1" fontAlgn="auto" latinLnBrk="0" hangingPunct="1">
              <a:lnSpc>
                <a:spcPct val="100000"/>
              </a:lnSpc>
              <a:spcBef>
                <a:spcPts val="500"/>
              </a:spcBef>
              <a:spcAft>
                <a:spcPts val="0"/>
              </a:spcAft>
              <a:buClrTx/>
              <a:buSzTx/>
              <a:buFontTx/>
              <a:buChar char="-"/>
              <a:tabLst/>
              <a:defRPr/>
            </a:pPr>
            <a:r>
              <a:rPr lang="en-US" dirty="0"/>
              <a:t>All in all the 5 unique SDG Indicators are linked to 11 repeated indicators of the 3 SDG / 4 SDG Targets to which the Sendai Framework contributes. </a:t>
            </a:r>
          </a:p>
        </p:txBody>
      </p:sp>
    </p:spTree>
    <p:extLst>
      <p:ext uri="{BB962C8B-B14F-4D97-AF65-F5344CB8AC3E}">
        <p14:creationId xmlns:p14="http://schemas.microsoft.com/office/powerpoint/2010/main" val="18293029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04888" y="685800"/>
            <a:ext cx="4848225"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41397267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1F8CB188-3BCF-E145-90C3-B097D63711F6}" type="slidenum">
              <a:rPr lang="fr-FR" smtClean="0"/>
              <a:pPr>
                <a:defRPr/>
              </a:pPr>
              <a:t>14</a:t>
            </a:fld>
            <a:endParaRPr lang="fr-FR"/>
          </a:p>
        </p:txBody>
      </p:sp>
    </p:spTree>
    <p:extLst>
      <p:ext uri="{BB962C8B-B14F-4D97-AF65-F5344CB8AC3E}">
        <p14:creationId xmlns:p14="http://schemas.microsoft.com/office/powerpoint/2010/main" val="27227947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 name="Shape 432"/>
          <p:cNvSpPr>
            <a:spLocks noGrp="1" noRot="1" noChangeAspect="1"/>
          </p:cNvSpPr>
          <p:nvPr>
            <p:ph type="sldImg"/>
          </p:nvPr>
        </p:nvSpPr>
        <p:spPr>
          <a:xfrm>
            <a:off x="766763" y="744538"/>
            <a:ext cx="5264150" cy="3722687"/>
          </a:xfrm>
          <a:prstGeom prst="rect">
            <a:avLst/>
          </a:prstGeom>
        </p:spPr>
        <p:txBody>
          <a:bodyPr/>
          <a:lstStyle/>
          <a:p>
            <a:endParaRPr/>
          </a:p>
        </p:txBody>
      </p:sp>
      <p:sp>
        <p:nvSpPr>
          <p:cNvPr id="433" name="Shape 433"/>
          <p:cNvSpPr>
            <a:spLocks noGrp="1"/>
          </p:cNvSpPr>
          <p:nvPr>
            <p:ph type="body" sz="quarter" idx="1"/>
          </p:nvPr>
        </p:nvSpPr>
        <p:spPr>
          <a:prstGeom prst="rect">
            <a:avLst/>
          </a:prstGeom>
        </p:spPr>
        <p:txBody>
          <a:bodyPr/>
          <a:lstStyle/>
          <a:p>
            <a:pPr marL="0" marR="0" lvl="0" indent="0" algn="l" defTabSz="914400" rtl="0" eaLnBrk="1" fontAlgn="auto" latinLnBrk="0" hangingPunct="1">
              <a:lnSpc>
                <a:spcPct val="100000"/>
              </a:lnSpc>
              <a:spcBef>
                <a:spcPts val="420"/>
              </a:spcBef>
              <a:spcAft>
                <a:spcPts val="0"/>
              </a:spcAft>
              <a:buClr>
                <a:srgbClr val="000000"/>
              </a:buClr>
              <a:buSzPts val="1400"/>
              <a:buFont typeface="Arial"/>
              <a:buNone/>
              <a:tabLst/>
              <a:defRPr/>
            </a:pPr>
            <a:r>
              <a:rPr lang="en-US" sz="1200" dirty="0">
                <a:latin typeface="Roboto" panose="02000000000000000000" pitchFamily="2" charset="0"/>
                <a:ea typeface="Roboto" panose="02000000000000000000" pitchFamily="2" charset="0"/>
              </a:rPr>
              <a:t>The Sendai Framework outlines</a:t>
            </a:r>
            <a:r>
              <a:rPr lang="en-US" sz="1200" baseline="0" dirty="0">
                <a:latin typeface="Roboto" panose="02000000000000000000" pitchFamily="2" charset="0"/>
                <a:ea typeface="Roboto" panose="02000000000000000000" pitchFamily="2" charset="0"/>
              </a:rPr>
              <a:t> a multi-hazard approach to risk</a:t>
            </a:r>
            <a:endParaRPr lang="en-US" sz="1200" dirty="0">
              <a:latin typeface="Roboto" panose="02000000000000000000" pitchFamily="2" charset="0"/>
              <a:ea typeface="Roboto" panose="02000000000000000000" pitchFamily="2" charset="0"/>
            </a:endParaRPr>
          </a:p>
          <a:p>
            <a:pPr marL="0" lvl="0" indent="0" algn="l" rtl="0">
              <a:spcBef>
                <a:spcPts val="420"/>
              </a:spcBef>
              <a:spcAft>
                <a:spcPts val="0"/>
              </a:spcAft>
              <a:buNone/>
            </a:pPr>
            <a:endParaRPr lang="en-US" sz="1200" dirty="0"/>
          </a:p>
          <a:p>
            <a:pPr marL="0" lvl="0" indent="0" algn="l" rtl="0">
              <a:spcBef>
                <a:spcPts val="420"/>
              </a:spcBef>
              <a:spcAft>
                <a:spcPts val="0"/>
              </a:spcAft>
              <a:buNone/>
            </a:pPr>
            <a:r>
              <a:rPr lang="en-US" sz="1200" dirty="0"/>
              <a:t>..and Para 15 is the point of departure. </a:t>
            </a:r>
          </a:p>
          <a:p>
            <a:pPr marL="0" lvl="0" indent="0" algn="l" rtl="0">
              <a:spcBef>
                <a:spcPts val="420"/>
              </a:spcBef>
              <a:spcAft>
                <a:spcPts val="0"/>
              </a:spcAft>
              <a:buNone/>
            </a:pPr>
            <a:endParaRPr lang="en-US" sz="1100" dirty="0"/>
          </a:p>
        </p:txBody>
      </p:sp>
    </p:spTree>
    <p:extLst>
      <p:ext uri="{BB962C8B-B14F-4D97-AF65-F5344CB8AC3E}">
        <p14:creationId xmlns:p14="http://schemas.microsoft.com/office/powerpoint/2010/main" val="24110741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marR="0" lvl="0" indent="0" algn="l" defTabSz="1042988" rtl="0" eaLnBrk="0" fontAlgn="base" latinLnBrk="0" hangingPunct="0">
              <a:lnSpc>
                <a:spcPct val="100000"/>
              </a:lnSpc>
              <a:spcBef>
                <a:spcPct val="30000"/>
              </a:spcBef>
              <a:spcAft>
                <a:spcPct val="0"/>
              </a:spcAft>
              <a:buClrTx/>
              <a:buSzTx/>
              <a:buFontTx/>
              <a:buNone/>
              <a:tabLst/>
              <a:defRPr/>
            </a:pPr>
            <a:r>
              <a:rPr lang="en-GB" dirty="0"/>
              <a:t>Risk is complex. </a:t>
            </a:r>
          </a:p>
          <a:p>
            <a:pPr marL="285750" indent="-285750" algn="l">
              <a:buFont typeface="Arial" panose="020B0604020202020204" pitchFamily="34" charset="0"/>
              <a:buChar char="•"/>
            </a:pPr>
            <a:r>
              <a:rPr lang="en-US" sz="1400" dirty="0"/>
              <a:t>We need to avoid resorting to reductive measures that ignore the systemic nature of risk. </a:t>
            </a:r>
          </a:p>
          <a:p>
            <a:pPr marL="285750" indent="-285750" algn="l">
              <a:buFont typeface="Arial" panose="020B0604020202020204" pitchFamily="34" charset="0"/>
              <a:buChar char="•"/>
            </a:pPr>
            <a:r>
              <a:rPr lang="en-US" sz="1400" dirty="0"/>
              <a:t>We must push back against approaches that treat risks in isolation of their contexts</a:t>
            </a:r>
            <a:r>
              <a:rPr lang="en-US" dirty="0"/>
              <a:t>. </a:t>
            </a:r>
          </a:p>
          <a:p>
            <a:pPr marL="0" marR="0" lvl="0" indent="0" algn="l" defTabSz="1042988"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1042988" rtl="0" eaLnBrk="0" fontAlgn="base" latinLnBrk="0" hangingPunct="0">
              <a:lnSpc>
                <a:spcPct val="100000"/>
              </a:lnSpc>
              <a:spcBef>
                <a:spcPct val="30000"/>
              </a:spcBef>
              <a:spcAft>
                <a:spcPct val="0"/>
              </a:spcAft>
              <a:buClrTx/>
              <a:buSzTx/>
              <a:buFontTx/>
              <a:buNone/>
              <a:tabLst/>
              <a:defRPr/>
            </a:pPr>
            <a:r>
              <a:rPr lang="en-US" dirty="0"/>
              <a:t>We must break away from the prevailing practice of compartmentalized research, hazard-by-hazard risk assessment and management if we are to improve understanding of complex systems and risk and identify solutions. This applies as much to our institutional configurations and mechanisms for risk governance as it does to community organization, research </a:t>
            </a:r>
            <a:r>
              <a:rPr lang="en-US" dirty="0" err="1"/>
              <a:t>endeavours</a:t>
            </a:r>
            <a:r>
              <a:rPr lang="en-US" dirty="0"/>
              <a:t> and macroeconomic policy.</a:t>
            </a:r>
          </a:p>
          <a:p>
            <a:pPr marL="0" marR="0" lvl="0" indent="0" algn="l" defTabSz="1042988" rtl="0" eaLnBrk="0" fontAlgn="base" latinLnBrk="0" hangingPunct="0">
              <a:lnSpc>
                <a:spcPct val="100000"/>
              </a:lnSpc>
              <a:spcBef>
                <a:spcPct val="30000"/>
              </a:spcBef>
              <a:spcAft>
                <a:spcPct val="0"/>
              </a:spcAft>
              <a:buClrTx/>
              <a:buSzTx/>
              <a:buFontTx/>
              <a:buNone/>
              <a:tabLst/>
              <a:defRPr/>
            </a:pPr>
            <a:r>
              <a:rPr lang="en-US" dirty="0"/>
              <a:t>Data and analytics tend to compartmentalize risk, to make it seem quantifiable; this is dangerous. Think of climate change due to global warming that is now contributing to environmental degradation and biodiversity loss with impacts on food production, international trade, financial market volatility and political instability. Or NATECH disasters where an extreme weather event can realize a “hidden” technological risk, damaging a power grid with cascading effects on business continuity, critical infrastructure and disruption of basic service. </a:t>
            </a:r>
            <a:r>
              <a:rPr lang="en-US" sz="1400" dirty="0">
                <a:solidFill>
                  <a:schemeClr val="accent1"/>
                </a:solidFill>
              </a:rPr>
              <a:t>National bodies of governance and humanitarian actors with representation from all sectors must assume an all-of-State and non-state inclusive approach to risk reduction</a:t>
            </a:r>
            <a:endParaRPr lang="en-GB" sz="1000" dirty="0">
              <a:solidFill>
                <a:schemeClr val="accent1"/>
              </a:solidFill>
            </a:endParaRPr>
          </a:p>
          <a:p>
            <a:endParaRPr lang="en-US" dirty="0"/>
          </a:p>
        </p:txBody>
      </p:sp>
      <p:sp>
        <p:nvSpPr>
          <p:cNvPr id="4" name="Slide Number Placeholder 3"/>
          <p:cNvSpPr>
            <a:spLocks noGrp="1"/>
          </p:cNvSpPr>
          <p:nvPr>
            <p:ph type="sldNum" sz="quarter" idx="5"/>
          </p:nvPr>
        </p:nvSpPr>
        <p:spPr/>
        <p:txBody>
          <a:bodyPr/>
          <a:lstStyle/>
          <a:p>
            <a:pPr>
              <a:defRPr/>
            </a:pPr>
            <a:fld id="{1F8CB188-3BCF-E145-90C3-B097D63711F6}" type="slidenum">
              <a:rPr lang="fr-FR" smtClean="0"/>
              <a:pPr>
                <a:defRPr/>
              </a:pPr>
              <a:t>3</a:t>
            </a:fld>
            <a:endParaRPr lang="fr-FR"/>
          </a:p>
        </p:txBody>
      </p:sp>
    </p:spTree>
    <p:extLst>
      <p:ext uri="{BB962C8B-B14F-4D97-AF65-F5344CB8AC3E}">
        <p14:creationId xmlns:p14="http://schemas.microsoft.com/office/powerpoint/2010/main" val="19404847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20000"/>
              </a:lnSpc>
              <a:spcBef>
                <a:spcPts val="400"/>
              </a:spcBef>
              <a:defRPr sz="1800">
                <a:solidFill>
                  <a:srgbClr val="000000"/>
                </a:solidFill>
                <a:latin typeface="Roboto Medium"/>
                <a:ea typeface="Roboto Medium"/>
                <a:cs typeface="Roboto Medium"/>
                <a:sym typeface="Roboto Medium"/>
              </a:defRPr>
            </a:pPr>
            <a:r>
              <a:rPr lang="en-US" sz="1400" dirty="0"/>
              <a:t>Decades-old projections about climate change have come true much sooner than we expected and at a calamitous scale. </a:t>
            </a:r>
          </a:p>
          <a:p>
            <a:pPr>
              <a:lnSpc>
                <a:spcPct val="120000"/>
              </a:lnSpc>
              <a:spcBef>
                <a:spcPts val="400"/>
              </a:spcBef>
              <a:defRPr sz="1800">
                <a:solidFill>
                  <a:srgbClr val="000000"/>
                </a:solidFill>
                <a:latin typeface="Roboto Medium"/>
                <a:ea typeface="Roboto Medium"/>
                <a:cs typeface="Roboto Medium"/>
                <a:sym typeface="Roboto Medium"/>
              </a:defRPr>
            </a:pPr>
            <a:r>
              <a:rPr lang="en-US" sz="1400" dirty="0"/>
              <a:t>The threshold of limiting global warming increase to 1.5°C above pre-industrial levels that the Paris Agreement sought to cap, will be surpassed by the early 2040s. </a:t>
            </a:r>
          </a:p>
          <a:p>
            <a:pPr>
              <a:lnSpc>
                <a:spcPct val="120000"/>
              </a:lnSpc>
              <a:spcBef>
                <a:spcPts val="400"/>
              </a:spcBef>
              <a:defRPr sz="1800">
                <a:solidFill>
                  <a:srgbClr val="000000"/>
                </a:solidFill>
                <a:latin typeface="Roboto Medium"/>
                <a:ea typeface="Roboto Medium"/>
                <a:cs typeface="Roboto Medium"/>
                <a:sym typeface="Roboto Medium"/>
              </a:defRPr>
            </a:pPr>
            <a:endParaRPr lang="en-US" sz="1400" dirty="0"/>
          </a:p>
          <a:p>
            <a:pPr marL="0" marR="0" lvl="0" indent="0" algn="l" defTabSz="1042988" rtl="0" eaLnBrk="0" fontAlgn="base" latinLnBrk="0" hangingPunct="0">
              <a:lnSpc>
                <a:spcPct val="100000"/>
              </a:lnSpc>
              <a:spcBef>
                <a:spcPct val="30000"/>
              </a:spcBef>
              <a:spcAft>
                <a:spcPct val="0"/>
              </a:spcAft>
              <a:buClrTx/>
              <a:buSzTx/>
              <a:buFontTx/>
              <a:buNone/>
              <a:tabLst/>
              <a:defRPr/>
            </a:pPr>
            <a:r>
              <a:rPr lang="en-US" dirty="0"/>
              <a:t>The development of risk reduction strategies and plans at the local, national and regional levels, and the assessments that underpin them, must integrate near-term climate change scenarios, and elaborate the enabling conditions for transformative adaptation presented by IPCC. </a:t>
            </a:r>
          </a:p>
          <a:p>
            <a:endParaRPr lang="en-US" dirty="0"/>
          </a:p>
        </p:txBody>
      </p:sp>
      <p:sp>
        <p:nvSpPr>
          <p:cNvPr id="4" name="Slide Number Placeholder 3"/>
          <p:cNvSpPr>
            <a:spLocks noGrp="1"/>
          </p:cNvSpPr>
          <p:nvPr>
            <p:ph type="sldNum" sz="quarter" idx="5"/>
          </p:nvPr>
        </p:nvSpPr>
        <p:spPr/>
        <p:txBody>
          <a:bodyPr/>
          <a:lstStyle/>
          <a:p>
            <a:pPr>
              <a:defRPr/>
            </a:pPr>
            <a:fld id="{1F8CB188-3BCF-E145-90C3-B097D63711F6}" type="slidenum">
              <a:rPr lang="fr-FR" smtClean="0"/>
              <a:pPr>
                <a:defRPr/>
              </a:pPr>
              <a:t>4</a:t>
            </a:fld>
            <a:endParaRPr lang="fr-FR"/>
          </a:p>
        </p:txBody>
      </p:sp>
    </p:spTree>
    <p:extLst>
      <p:ext uri="{BB962C8B-B14F-4D97-AF65-F5344CB8AC3E}">
        <p14:creationId xmlns:p14="http://schemas.microsoft.com/office/powerpoint/2010/main" val="18976187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042988" rtl="0" eaLnBrk="0" fontAlgn="base" latinLnBrk="0" hangingPunct="0">
              <a:lnSpc>
                <a:spcPct val="100000"/>
              </a:lnSpc>
              <a:spcBef>
                <a:spcPct val="30000"/>
              </a:spcBef>
              <a:spcAft>
                <a:spcPct val="0"/>
              </a:spcAft>
              <a:buClrTx/>
              <a:buSzTx/>
              <a:buFontTx/>
              <a:buNone/>
              <a:tabLst/>
              <a:defRPr/>
            </a:pPr>
            <a:r>
              <a:rPr lang="en-US" sz="1400" dirty="0">
                <a:solidFill>
                  <a:schemeClr val="accent3"/>
                </a:solidFill>
                <a:sym typeface="Roboto Medium"/>
              </a:rPr>
              <a:t>The COVID-19 pandemic reminded the world that the days of one hazard, one impact are over and dual (or at times multiple) disasters have become a norm</a:t>
            </a:r>
            <a:endParaRPr lang="en-US" sz="1400" dirty="0">
              <a:solidFill>
                <a:schemeClr val="accent3"/>
              </a:solidFill>
            </a:endParaRPr>
          </a:p>
          <a:p>
            <a:endParaRPr lang="en-US" dirty="0"/>
          </a:p>
        </p:txBody>
      </p:sp>
      <p:sp>
        <p:nvSpPr>
          <p:cNvPr id="4" name="Slide Number Placeholder 3"/>
          <p:cNvSpPr>
            <a:spLocks noGrp="1"/>
          </p:cNvSpPr>
          <p:nvPr>
            <p:ph type="sldNum" sz="quarter" idx="5"/>
          </p:nvPr>
        </p:nvSpPr>
        <p:spPr/>
        <p:txBody>
          <a:bodyPr/>
          <a:lstStyle/>
          <a:p>
            <a:pPr>
              <a:defRPr/>
            </a:pPr>
            <a:fld id="{1F8CB188-3BCF-E145-90C3-B097D63711F6}" type="slidenum">
              <a:rPr lang="fr-FR" smtClean="0"/>
              <a:pPr>
                <a:defRPr/>
              </a:pPr>
              <a:t>5</a:t>
            </a:fld>
            <a:endParaRPr lang="fr-FR"/>
          </a:p>
        </p:txBody>
      </p:sp>
    </p:spTree>
    <p:extLst>
      <p:ext uri="{BB962C8B-B14F-4D97-AF65-F5344CB8AC3E}">
        <p14:creationId xmlns:p14="http://schemas.microsoft.com/office/powerpoint/2010/main" val="13897643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1F8CB188-3BCF-E145-90C3-B097D63711F6}" type="slidenum">
              <a:rPr lang="fr-FR" smtClean="0"/>
              <a:pPr>
                <a:defRPr/>
              </a:pPr>
              <a:t>6</a:t>
            </a:fld>
            <a:endParaRPr lang="fr-FR"/>
          </a:p>
        </p:txBody>
      </p:sp>
    </p:spTree>
    <p:extLst>
      <p:ext uri="{BB962C8B-B14F-4D97-AF65-F5344CB8AC3E}">
        <p14:creationId xmlns:p14="http://schemas.microsoft.com/office/powerpoint/2010/main" val="14699652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400" b="0" i="0" u="none" strike="noStrike" kern="1200" baseline="0" dirty="0">
                <a:solidFill>
                  <a:schemeClr val="tx1"/>
                </a:solidFill>
                <a:latin typeface="+mn-lt"/>
                <a:ea typeface="ＭＳ Ｐゴシック" charset="0"/>
                <a:cs typeface="Arial" charset="0"/>
              </a:rPr>
              <a:t>Hazard information when combined with exposure, vulnerability and capacity is fundamental to all aspects of disaster risk management, from multi-hazard risk assessments for prevention and mitigation to warnings and alerts, to disaster response and recovery, long-term planning and public awareness. </a:t>
            </a:r>
          </a:p>
          <a:p>
            <a:endParaRPr lang="en-US" sz="1400" b="0" i="0" u="none" strike="noStrike" kern="1200" baseline="0" dirty="0">
              <a:solidFill>
                <a:schemeClr val="tx1"/>
              </a:solidFill>
              <a:latin typeface="+mn-lt"/>
              <a:ea typeface="ＭＳ Ｐゴシック" charset="0"/>
              <a:cs typeface="Arial" charset="0"/>
            </a:endParaRPr>
          </a:p>
          <a:p>
            <a:r>
              <a:rPr lang="en-US" sz="1400" b="0" i="0" u="none" strike="noStrike" kern="1200" baseline="0" dirty="0">
                <a:solidFill>
                  <a:schemeClr val="tx1"/>
                </a:solidFill>
                <a:latin typeface="+mn-lt"/>
                <a:ea typeface="ＭＳ Ｐゴシック" charset="0"/>
                <a:cs typeface="Arial" charset="0"/>
              </a:rPr>
              <a:t>This includes supporting the uptake of the hazard list and HIPs as a tool for countries to investigate the potential sources of risk in their particular context, which requires developing further guidance for end-users. has the potential to impact a community; has measurable spatial and temporal components; proactive and reactive measures are available. </a:t>
            </a:r>
          </a:p>
          <a:p>
            <a:endParaRPr lang="en-US" sz="1400" b="0" i="0" u="none" strike="noStrike" kern="1200" baseline="0" dirty="0">
              <a:solidFill>
                <a:schemeClr val="tx1"/>
              </a:solidFill>
              <a:latin typeface="+mn-lt"/>
              <a:ea typeface="ＭＳ Ｐゴシック" charset="0"/>
              <a:cs typeface="Arial" charset="0"/>
            </a:endParaRPr>
          </a:p>
          <a:p>
            <a:r>
              <a:rPr lang="en-US" sz="1400" b="0" i="0" u="none" strike="noStrike" kern="1200" baseline="0" dirty="0">
                <a:solidFill>
                  <a:schemeClr val="tx1"/>
                </a:solidFill>
                <a:latin typeface="+mn-lt"/>
                <a:ea typeface="ＭＳ Ｐゴシック" charset="0"/>
                <a:cs typeface="Arial" charset="0"/>
              </a:rPr>
              <a:t>“a process, phenomenon or human activity that may cause loss of life, injury or other health impacts, property damage, social and economic disruption or environmental degradation”. </a:t>
            </a:r>
          </a:p>
          <a:p>
            <a:endParaRPr lang="en-US" sz="1400" b="0" i="0" u="none" strike="noStrike" kern="1200" baseline="0" dirty="0">
              <a:solidFill>
                <a:schemeClr val="tx1"/>
              </a:solidFill>
              <a:latin typeface="+mn-lt"/>
              <a:ea typeface="ＭＳ Ｐゴシック" charset="0"/>
              <a:cs typeface="Arial" charset="0"/>
            </a:endParaRPr>
          </a:p>
          <a:p>
            <a:r>
              <a:rPr lang="en-US" sz="1400" b="0" i="0" u="none" strike="noStrike" kern="1200" baseline="0" dirty="0">
                <a:solidFill>
                  <a:schemeClr val="tx1"/>
                </a:solidFill>
                <a:latin typeface="+mn-lt"/>
                <a:ea typeface="ＭＳ Ｐゴシック" charset="0"/>
                <a:cs typeface="Arial" charset="0"/>
              </a:rPr>
              <a:t>The hazard list comprises 302 hazards grouped according to eight clusters: meteorological and hydrological hazards, extraterrestrial hazards, geohazards, environmental hazards, chemical hazards, biological hazards, technological hazards, and societal hazards. </a:t>
            </a:r>
          </a:p>
          <a:p>
            <a:r>
              <a:rPr lang="en-US" sz="1400" b="0" i="0" u="none" strike="noStrike" kern="1200" baseline="0" dirty="0">
                <a:solidFill>
                  <a:schemeClr val="tx1"/>
                </a:solidFill>
                <a:latin typeface="+mn-lt"/>
                <a:ea typeface="ＭＳ Ｐゴシック" charset="0"/>
                <a:cs typeface="Arial" charset="0"/>
              </a:rPr>
              <a:t>There is an urgent need to investigate further the direct and indirect linkages and effects of natural, biological, technological and other human-induced hazards to identify better and understand cascading and complex hazards and risks in a systematic way. </a:t>
            </a:r>
          </a:p>
          <a:p>
            <a:endParaRPr lang="en-US" dirty="0"/>
          </a:p>
        </p:txBody>
      </p:sp>
      <p:sp>
        <p:nvSpPr>
          <p:cNvPr id="4" name="Slide Number Placeholder 3"/>
          <p:cNvSpPr>
            <a:spLocks noGrp="1"/>
          </p:cNvSpPr>
          <p:nvPr>
            <p:ph type="sldNum" sz="quarter" idx="5"/>
          </p:nvPr>
        </p:nvSpPr>
        <p:spPr/>
        <p:txBody>
          <a:bodyPr/>
          <a:lstStyle/>
          <a:p>
            <a:pPr>
              <a:defRPr/>
            </a:pPr>
            <a:fld id="{1F8CB188-3BCF-E145-90C3-B097D63711F6}" type="slidenum">
              <a:rPr lang="fr-FR" smtClean="0"/>
              <a:pPr>
                <a:defRPr/>
              </a:pPr>
              <a:t>7</a:t>
            </a:fld>
            <a:endParaRPr lang="fr-FR"/>
          </a:p>
        </p:txBody>
      </p:sp>
    </p:spTree>
    <p:extLst>
      <p:ext uri="{BB962C8B-B14F-4D97-AF65-F5344CB8AC3E}">
        <p14:creationId xmlns:p14="http://schemas.microsoft.com/office/powerpoint/2010/main" val="9229417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5ecfac867f_3_42:notes"/>
          <p:cNvSpPr>
            <a:spLocks noGrp="1" noRot="1" noChangeAspect="1"/>
          </p:cNvSpPr>
          <p:nvPr>
            <p:ph type="sldImg" idx="2"/>
          </p:nvPr>
        </p:nvSpPr>
        <p:spPr>
          <a:xfrm>
            <a:off x="766763" y="744538"/>
            <a:ext cx="526415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3" name="Google Shape;293;g5ecfac867f_3_42:notes"/>
          <p:cNvSpPr txBox="1">
            <a:spLocks noGrp="1"/>
          </p:cNvSpPr>
          <p:nvPr>
            <p:ph type="body" idx="1"/>
          </p:nvPr>
        </p:nvSpPr>
        <p:spPr>
          <a:xfrm>
            <a:off x="679768" y="4715153"/>
            <a:ext cx="5438140" cy="4466987"/>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420"/>
              </a:spcBef>
              <a:spcAft>
                <a:spcPts val="0"/>
              </a:spcAft>
              <a:buClr>
                <a:srgbClr val="000000"/>
              </a:buClr>
              <a:buSzPts val="1400"/>
              <a:buFont typeface="Arial"/>
              <a:buNone/>
              <a:tabLst/>
              <a:defRPr/>
            </a:pPr>
            <a:endParaRPr sz="1100" dirty="0"/>
          </a:p>
        </p:txBody>
      </p:sp>
      <p:sp>
        <p:nvSpPr>
          <p:cNvPr id="294" name="Google Shape;294;g5ecfac867f_3_42:notes"/>
          <p:cNvSpPr txBox="1">
            <a:spLocks noGrp="1"/>
          </p:cNvSpPr>
          <p:nvPr>
            <p:ph type="sldNum" idx="12"/>
          </p:nvPr>
        </p:nvSpPr>
        <p:spPr>
          <a:xfrm>
            <a:off x="3850443" y="9428583"/>
            <a:ext cx="2945659" cy="496332"/>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8</a:t>
            </a:fld>
            <a:endParaRPr/>
          </a:p>
        </p:txBody>
      </p:sp>
    </p:spTree>
    <p:extLst>
      <p:ext uri="{BB962C8B-B14F-4D97-AF65-F5344CB8AC3E}">
        <p14:creationId xmlns:p14="http://schemas.microsoft.com/office/powerpoint/2010/main" val="39146235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Bring</a:t>
            </a:r>
            <a:r>
              <a:rPr lang="en-US" baseline="0" dirty="0"/>
              <a:t>ing these words into action for UNDRR means placing an emphasis on accelerating data standardization and inter-operability to support improved risk understanding. In 2020, UNDRR completed a major hazard definition and classification review that outlines more than 300 hazards, and information profiles on each of these are near completion that can help member states and other standard setting </a:t>
            </a:r>
            <a:r>
              <a:rPr lang="en-US" baseline="0" dirty="0" err="1"/>
              <a:t>organisations</a:t>
            </a:r>
            <a:r>
              <a:rPr lang="en-US" baseline="0" dirty="0"/>
              <a:t> link to global experience.  A number of nuclear related issues, including on radioactive materials, nuclear facility infrastructure failure and related topics are covered in this hazard classification, and this would seem a clear area for potential </a:t>
            </a:r>
            <a:r>
              <a:rPr lang="en-US" baseline="0"/>
              <a:t>further discussion.</a:t>
            </a:r>
            <a:endParaRPr lang="en-US" dirty="0"/>
          </a:p>
        </p:txBody>
      </p:sp>
      <p:sp>
        <p:nvSpPr>
          <p:cNvPr id="4" name="Slide Number Placeholder 3"/>
          <p:cNvSpPr>
            <a:spLocks noGrp="1"/>
          </p:cNvSpPr>
          <p:nvPr>
            <p:ph type="sldNum" sz="quarter" idx="5"/>
          </p:nvPr>
        </p:nvSpPr>
        <p:spPr/>
        <p:txBody>
          <a:bodyPr/>
          <a:lstStyle/>
          <a:p>
            <a:pPr>
              <a:defRPr/>
            </a:pPr>
            <a:fld id="{1F8CB188-3BCF-E145-90C3-B097D63711F6}" type="slidenum">
              <a:rPr lang="fr-FR" smtClean="0"/>
              <a:pPr>
                <a:defRPr/>
              </a:pPr>
              <a:t>9</a:t>
            </a:fld>
            <a:endParaRPr lang="fr-FR"/>
          </a:p>
        </p:txBody>
      </p:sp>
    </p:spTree>
    <p:extLst>
      <p:ext uri="{BB962C8B-B14F-4D97-AF65-F5344CB8AC3E}">
        <p14:creationId xmlns:p14="http://schemas.microsoft.com/office/powerpoint/2010/main" val="288800845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12.jpe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with image 1">
    <p:spTree>
      <p:nvGrpSpPr>
        <p:cNvPr id="1" name=""/>
        <p:cNvGrpSpPr/>
        <p:nvPr/>
      </p:nvGrpSpPr>
      <p:grpSpPr>
        <a:xfrm>
          <a:off x="0" y="0"/>
          <a:ext cx="0" cy="0"/>
          <a:chOff x="0" y="0"/>
          <a:chExt cx="0" cy="0"/>
        </a:xfrm>
      </p:grpSpPr>
      <p:pic>
        <p:nvPicPr>
          <p:cNvPr id="27" name="Picture 26" descr="A person riding a bike down a dirt road&#10;&#10;Description automatically generated">
            <a:extLst>
              <a:ext uri="{FF2B5EF4-FFF2-40B4-BE49-F238E27FC236}">
                <a16:creationId xmlns:a16="http://schemas.microsoft.com/office/drawing/2014/main" id="{4ED434B6-E5C8-4B87-9246-77439CB3DE6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2761" y="1548384"/>
            <a:ext cx="10848011" cy="6012880"/>
          </a:xfrm>
          <a:prstGeom prst="rect">
            <a:avLst/>
          </a:prstGeom>
        </p:spPr>
      </p:pic>
      <p:sp>
        <p:nvSpPr>
          <p:cNvPr id="8" name="Rectangle 6"/>
          <p:cNvSpPr/>
          <p:nvPr/>
        </p:nvSpPr>
        <p:spPr>
          <a:xfrm rot="10800000">
            <a:off x="-6883" y="-35793"/>
            <a:ext cx="10700281" cy="5400600"/>
          </a:xfrm>
          <a:custGeom>
            <a:avLst/>
            <a:gdLst>
              <a:gd name="connsiteX0" fmla="*/ 0 w 10693400"/>
              <a:gd name="connsiteY0" fmla="*/ 0 h 1116013"/>
              <a:gd name="connsiteX1" fmla="*/ 10693400 w 10693400"/>
              <a:gd name="connsiteY1" fmla="*/ 0 h 1116013"/>
              <a:gd name="connsiteX2" fmla="*/ 10693400 w 10693400"/>
              <a:gd name="connsiteY2" fmla="*/ 1116013 h 1116013"/>
              <a:gd name="connsiteX3" fmla="*/ 0 w 10693400"/>
              <a:gd name="connsiteY3" fmla="*/ 1116013 h 1116013"/>
              <a:gd name="connsiteX4" fmla="*/ 0 w 10693400"/>
              <a:gd name="connsiteY4" fmla="*/ 0 h 1116013"/>
              <a:gd name="connsiteX0" fmla="*/ 8193 w 10693400"/>
              <a:gd name="connsiteY0" fmla="*/ 0 h 3705052"/>
              <a:gd name="connsiteX1" fmla="*/ 10693400 w 10693400"/>
              <a:gd name="connsiteY1" fmla="*/ 2589039 h 3705052"/>
              <a:gd name="connsiteX2" fmla="*/ 10693400 w 10693400"/>
              <a:gd name="connsiteY2" fmla="*/ 3705052 h 3705052"/>
              <a:gd name="connsiteX3" fmla="*/ 0 w 10693400"/>
              <a:gd name="connsiteY3" fmla="*/ 3705052 h 3705052"/>
              <a:gd name="connsiteX4" fmla="*/ 8193 w 10693400"/>
              <a:gd name="connsiteY4" fmla="*/ 0 h 3705052"/>
              <a:gd name="connsiteX0" fmla="*/ 8193 w 10693400"/>
              <a:gd name="connsiteY0" fmla="*/ 0 h 3705052"/>
              <a:gd name="connsiteX1" fmla="*/ 10660627 w 10693400"/>
              <a:gd name="connsiteY1" fmla="*/ 2130222 h 3705052"/>
              <a:gd name="connsiteX2" fmla="*/ 10693400 w 10693400"/>
              <a:gd name="connsiteY2" fmla="*/ 3705052 h 3705052"/>
              <a:gd name="connsiteX3" fmla="*/ 0 w 10693400"/>
              <a:gd name="connsiteY3" fmla="*/ 3705052 h 3705052"/>
              <a:gd name="connsiteX4" fmla="*/ 8193 w 10693400"/>
              <a:gd name="connsiteY4" fmla="*/ 0 h 3705052"/>
              <a:gd name="connsiteX0" fmla="*/ 8193 w 10693400"/>
              <a:gd name="connsiteY0" fmla="*/ 2613617 h 6318669"/>
              <a:gd name="connsiteX1" fmla="*/ 10685207 w 10693400"/>
              <a:gd name="connsiteY1" fmla="*/ 0 h 6318669"/>
              <a:gd name="connsiteX2" fmla="*/ 10693400 w 10693400"/>
              <a:gd name="connsiteY2" fmla="*/ 6318669 h 6318669"/>
              <a:gd name="connsiteX3" fmla="*/ 0 w 10693400"/>
              <a:gd name="connsiteY3" fmla="*/ 6318669 h 6318669"/>
              <a:gd name="connsiteX4" fmla="*/ 8193 w 10693400"/>
              <a:gd name="connsiteY4" fmla="*/ 2613617 h 6318669"/>
              <a:gd name="connsiteX0" fmla="*/ 1310942 w 10693400"/>
              <a:gd name="connsiteY0" fmla="*/ 3916329 h 6318669"/>
              <a:gd name="connsiteX1" fmla="*/ 10685207 w 10693400"/>
              <a:gd name="connsiteY1" fmla="*/ 0 h 6318669"/>
              <a:gd name="connsiteX2" fmla="*/ 10693400 w 10693400"/>
              <a:gd name="connsiteY2" fmla="*/ 6318669 h 6318669"/>
              <a:gd name="connsiteX3" fmla="*/ 0 w 10693400"/>
              <a:gd name="connsiteY3" fmla="*/ 6318669 h 6318669"/>
              <a:gd name="connsiteX4" fmla="*/ 1310942 w 10693400"/>
              <a:gd name="connsiteY4" fmla="*/ 3916329 h 6318669"/>
              <a:gd name="connsiteX0" fmla="*/ 0 w 10701594"/>
              <a:gd name="connsiteY0" fmla="*/ 4219476 h 6318669"/>
              <a:gd name="connsiteX1" fmla="*/ 10693401 w 10701594"/>
              <a:gd name="connsiteY1" fmla="*/ 0 h 6318669"/>
              <a:gd name="connsiteX2" fmla="*/ 10701594 w 10701594"/>
              <a:gd name="connsiteY2" fmla="*/ 6318669 h 6318669"/>
              <a:gd name="connsiteX3" fmla="*/ 8194 w 10701594"/>
              <a:gd name="connsiteY3" fmla="*/ 6318669 h 6318669"/>
              <a:gd name="connsiteX4" fmla="*/ 0 w 10701594"/>
              <a:gd name="connsiteY4" fmla="*/ 4219476 h 63186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01594" h="6318669">
                <a:moveTo>
                  <a:pt x="0" y="4219476"/>
                </a:moveTo>
                <a:lnTo>
                  <a:pt x="10693401" y="0"/>
                </a:lnTo>
                <a:lnTo>
                  <a:pt x="10701594" y="6318669"/>
                </a:lnTo>
                <a:lnTo>
                  <a:pt x="8194" y="6318669"/>
                </a:lnTo>
                <a:cubicBezTo>
                  <a:pt x="5463" y="5618938"/>
                  <a:pt x="2731" y="4919207"/>
                  <a:pt x="0" y="4219476"/>
                </a:cubicBez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a:t> </a:t>
            </a:r>
          </a:p>
        </p:txBody>
      </p:sp>
      <p:sp>
        <p:nvSpPr>
          <p:cNvPr id="7" name="Rectangle 6"/>
          <p:cNvSpPr/>
          <p:nvPr/>
        </p:nvSpPr>
        <p:spPr>
          <a:xfrm>
            <a:off x="-6877" y="3849861"/>
            <a:ext cx="10700277" cy="3711402"/>
          </a:xfrm>
          <a:custGeom>
            <a:avLst/>
            <a:gdLst>
              <a:gd name="connsiteX0" fmla="*/ 0 w 10693400"/>
              <a:gd name="connsiteY0" fmla="*/ 0 h 1116013"/>
              <a:gd name="connsiteX1" fmla="*/ 10693400 w 10693400"/>
              <a:gd name="connsiteY1" fmla="*/ 0 h 1116013"/>
              <a:gd name="connsiteX2" fmla="*/ 10693400 w 10693400"/>
              <a:gd name="connsiteY2" fmla="*/ 1116013 h 1116013"/>
              <a:gd name="connsiteX3" fmla="*/ 0 w 10693400"/>
              <a:gd name="connsiteY3" fmla="*/ 1116013 h 1116013"/>
              <a:gd name="connsiteX4" fmla="*/ 0 w 10693400"/>
              <a:gd name="connsiteY4" fmla="*/ 0 h 1116013"/>
              <a:gd name="connsiteX0" fmla="*/ 8193 w 10693400"/>
              <a:gd name="connsiteY0" fmla="*/ 0 h 3705052"/>
              <a:gd name="connsiteX1" fmla="*/ 10693400 w 10693400"/>
              <a:gd name="connsiteY1" fmla="*/ 2589039 h 3705052"/>
              <a:gd name="connsiteX2" fmla="*/ 10693400 w 10693400"/>
              <a:gd name="connsiteY2" fmla="*/ 3705052 h 3705052"/>
              <a:gd name="connsiteX3" fmla="*/ 0 w 10693400"/>
              <a:gd name="connsiteY3" fmla="*/ 3705052 h 3705052"/>
              <a:gd name="connsiteX4" fmla="*/ 8193 w 10693400"/>
              <a:gd name="connsiteY4" fmla="*/ 0 h 3705052"/>
              <a:gd name="connsiteX0" fmla="*/ 8193 w 10693400"/>
              <a:gd name="connsiteY0" fmla="*/ 0 h 3705052"/>
              <a:gd name="connsiteX1" fmla="*/ 10660627 w 10693400"/>
              <a:gd name="connsiteY1" fmla="*/ 2130222 h 3705052"/>
              <a:gd name="connsiteX2" fmla="*/ 10693400 w 10693400"/>
              <a:gd name="connsiteY2" fmla="*/ 3705052 h 3705052"/>
              <a:gd name="connsiteX3" fmla="*/ 0 w 10693400"/>
              <a:gd name="connsiteY3" fmla="*/ 3705052 h 3705052"/>
              <a:gd name="connsiteX4" fmla="*/ 8193 w 10693400"/>
              <a:gd name="connsiteY4" fmla="*/ 0 h 3705052"/>
              <a:gd name="connsiteX0" fmla="*/ 8193 w 10693401"/>
              <a:gd name="connsiteY0" fmla="*/ 0 h 3705052"/>
              <a:gd name="connsiteX1" fmla="*/ 10693401 w 10693401"/>
              <a:gd name="connsiteY1" fmla="*/ 2154801 h 3705052"/>
              <a:gd name="connsiteX2" fmla="*/ 10693400 w 10693401"/>
              <a:gd name="connsiteY2" fmla="*/ 3705052 h 3705052"/>
              <a:gd name="connsiteX3" fmla="*/ 0 w 10693401"/>
              <a:gd name="connsiteY3" fmla="*/ 3705052 h 3705052"/>
              <a:gd name="connsiteX4" fmla="*/ 8193 w 10693401"/>
              <a:gd name="connsiteY4" fmla="*/ 0 h 3705052"/>
              <a:gd name="connsiteX0" fmla="*/ 8193 w 10693401"/>
              <a:gd name="connsiteY0" fmla="*/ 0 h 3705052"/>
              <a:gd name="connsiteX1" fmla="*/ 3175 w 10693401"/>
              <a:gd name="connsiteY1" fmla="*/ 4589 h 3705052"/>
              <a:gd name="connsiteX2" fmla="*/ 10693401 w 10693401"/>
              <a:gd name="connsiteY2" fmla="*/ 2154801 h 3705052"/>
              <a:gd name="connsiteX3" fmla="*/ 10693400 w 10693401"/>
              <a:gd name="connsiteY3" fmla="*/ 3705052 h 3705052"/>
              <a:gd name="connsiteX4" fmla="*/ 0 w 10693401"/>
              <a:gd name="connsiteY4" fmla="*/ 3705052 h 3705052"/>
              <a:gd name="connsiteX5" fmla="*/ 8193 w 10693401"/>
              <a:gd name="connsiteY5" fmla="*/ 0 h 3705052"/>
              <a:gd name="connsiteX0" fmla="*/ 1843 w 10693401"/>
              <a:gd name="connsiteY0" fmla="*/ 0 h 3711402"/>
              <a:gd name="connsiteX1" fmla="*/ 3175 w 10693401"/>
              <a:gd name="connsiteY1" fmla="*/ 10939 h 3711402"/>
              <a:gd name="connsiteX2" fmla="*/ 10693401 w 10693401"/>
              <a:gd name="connsiteY2" fmla="*/ 2161151 h 3711402"/>
              <a:gd name="connsiteX3" fmla="*/ 10693400 w 10693401"/>
              <a:gd name="connsiteY3" fmla="*/ 3711402 h 3711402"/>
              <a:gd name="connsiteX4" fmla="*/ 0 w 10693401"/>
              <a:gd name="connsiteY4" fmla="*/ 3711402 h 3711402"/>
              <a:gd name="connsiteX5" fmla="*/ 1843 w 10693401"/>
              <a:gd name="connsiteY5" fmla="*/ 0 h 371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93401" h="3711402">
                <a:moveTo>
                  <a:pt x="1843" y="0"/>
                </a:moveTo>
                <a:cubicBezTo>
                  <a:pt x="5462" y="1530"/>
                  <a:pt x="-444" y="9409"/>
                  <a:pt x="3175" y="10939"/>
                </a:cubicBezTo>
                <a:lnTo>
                  <a:pt x="10693401" y="2161151"/>
                </a:lnTo>
                <a:cubicBezTo>
                  <a:pt x="10693401" y="2677901"/>
                  <a:pt x="10693400" y="3194652"/>
                  <a:pt x="10693400" y="3711402"/>
                </a:cubicBezTo>
                <a:lnTo>
                  <a:pt x="0" y="3711402"/>
                </a:lnTo>
                <a:cubicBezTo>
                  <a:pt x="614" y="2474268"/>
                  <a:pt x="1229" y="1237134"/>
                  <a:pt x="1843" y="0"/>
                </a:cubicBezTo>
                <a:close/>
              </a:path>
            </a:pathLst>
          </a:custGeom>
          <a:solidFill>
            <a:schemeClr val="tx1">
              <a:alpha val="81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a:t> </a:t>
            </a:r>
          </a:p>
        </p:txBody>
      </p:sp>
      <p:cxnSp>
        <p:nvCxnSpPr>
          <p:cNvPr id="19" name="Straight Connector 18">
            <a:extLst>
              <a:ext uri="{FF2B5EF4-FFF2-40B4-BE49-F238E27FC236}">
                <a16:creationId xmlns:a16="http://schemas.microsoft.com/office/drawing/2014/main" id="{FCB66B94-C877-4044-B876-FF4AAD4F5EA5}"/>
              </a:ext>
            </a:extLst>
          </p:cNvPr>
          <p:cNvCxnSpPr>
            <a:cxnSpLocks/>
          </p:cNvCxnSpPr>
          <p:nvPr/>
        </p:nvCxnSpPr>
        <p:spPr>
          <a:xfrm>
            <a:off x="544837" y="2169023"/>
            <a:ext cx="1561503" cy="0"/>
          </a:xfrm>
          <a:prstGeom prst="line">
            <a:avLst/>
          </a:prstGeom>
          <a:ln w="57150" cap="rnd">
            <a:solidFill>
              <a:srgbClr val="004084"/>
            </a:solidFill>
          </a:ln>
          <a:effectLst/>
        </p:spPr>
        <p:style>
          <a:lnRef idx="2">
            <a:schemeClr val="accent1"/>
          </a:lnRef>
          <a:fillRef idx="0">
            <a:schemeClr val="accent1"/>
          </a:fillRef>
          <a:effectRef idx="1">
            <a:schemeClr val="accent1"/>
          </a:effectRef>
          <a:fontRef idx="minor">
            <a:schemeClr val="tx1"/>
          </a:fontRef>
        </p:style>
      </p:cxnSp>
      <p:sp>
        <p:nvSpPr>
          <p:cNvPr id="13" name="Rectangle 6">
            <a:extLst>
              <a:ext uri="{FF2B5EF4-FFF2-40B4-BE49-F238E27FC236}">
                <a16:creationId xmlns:a16="http://schemas.microsoft.com/office/drawing/2014/main" id="{59389535-DF29-43CF-AD8B-3ACEDD3DEBF5}"/>
              </a:ext>
            </a:extLst>
          </p:cNvPr>
          <p:cNvSpPr/>
          <p:nvPr userDrawn="1"/>
        </p:nvSpPr>
        <p:spPr>
          <a:xfrm rot="10800000">
            <a:off x="-92765" y="-35793"/>
            <a:ext cx="10848013" cy="5400600"/>
          </a:xfrm>
          <a:custGeom>
            <a:avLst/>
            <a:gdLst>
              <a:gd name="connsiteX0" fmla="*/ 0 w 10693400"/>
              <a:gd name="connsiteY0" fmla="*/ 0 h 1116013"/>
              <a:gd name="connsiteX1" fmla="*/ 10693400 w 10693400"/>
              <a:gd name="connsiteY1" fmla="*/ 0 h 1116013"/>
              <a:gd name="connsiteX2" fmla="*/ 10693400 w 10693400"/>
              <a:gd name="connsiteY2" fmla="*/ 1116013 h 1116013"/>
              <a:gd name="connsiteX3" fmla="*/ 0 w 10693400"/>
              <a:gd name="connsiteY3" fmla="*/ 1116013 h 1116013"/>
              <a:gd name="connsiteX4" fmla="*/ 0 w 10693400"/>
              <a:gd name="connsiteY4" fmla="*/ 0 h 1116013"/>
              <a:gd name="connsiteX0" fmla="*/ 8193 w 10693400"/>
              <a:gd name="connsiteY0" fmla="*/ 0 h 3705052"/>
              <a:gd name="connsiteX1" fmla="*/ 10693400 w 10693400"/>
              <a:gd name="connsiteY1" fmla="*/ 2589039 h 3705052"/>
              <a:gd name="connsiteX2" fmla="*/ 10693400 w 10693400"/>
              <a:gd name="connsiteY2" fmla="*/ 3705052 h 3705052"/>
              <a:gd name="connsiteX3" fmla="*/ 0 w 10693400"/>
              <a:gd name="connsiteY3" fmla="*/ 3705052 h 3705052"/>
              <a:gd name="connsiteX4" fmla="*/ 8193 w 10693400"/>
              <a:gd name="connsiteY4" fmla="*/ 0 h 3705052"/>
              <a:gd name="connsiteX0" fmla="*/ 8193 w 10693400"/>
              <a:gd name="connsiteY0" fmla="*/ 0 h 3705052"/>
              <a:gd name="connsiteX1" fmla="*/ 10660627 w 10693400"/>
              <a:gd name="connsiteY1" fmla="*/ 2130222 h 3705052"/>
              <a:gd name="connsiteX2" fmla="*/ 10693400 w 10693400"/>
              <a:gd name="connsiteY2" fmla="*/ 3705052 h 3705052"/>
              <a:gd name="connsiteX3" fmla="*/ 0 w 10693400"/>
              <a:gd name="connsiteY3" fmla="*/ 3705052 h 3705052"/>
              <a:gd name="connsiteX4" fmla="*/ 8193 w 10693400"/>
              <a:gd name="connsiteY4" fmla="*/ 0 h 3705052"/>
              <a:gd name="connsiteX0" fmla="*/ 8193 w 10693400"/>
              <a:gd name="connsiteY0" fmla="*/ 2613617 h 6318669"/>
              <a:gd name="connsiteX1" fmla="*/ 10685207 w 10693400"/>
              <a:gd name="connsiteY1" fmla="*/ 0 h 6318669"/>
              <a:gd name="connsiteX2" fmla="*/ 10693400 w 10693400"/>
              <a:gd name="connsiteY2" fmla="*/ 6318669 h 6318669"/>
              <a:gd name="connsiteX3" fmla="*/ 0 w 10693400"/>
              <a:gd name="connsiteY3" fmla="*/ 6318669 h 6318669"/>
              <a:gd name="connsiteX4" fmla="*/ 8193 w 10693400"/>
              <a:gd name="connsiteY4" fmla="*/ 2613617 h 6318669"/>
              <a:gd name="connsiteX0" fmla="*/ 1310942 w 10693400"/>
              <a:gd name="connsiteY0" fmla="*/ 3916329 h 6318669"/>
              <a:gd name="connsiteX1" fmla="*/ 10685207 w 10693400"/>
              <a:gd name="connsiteY1" fmla="*/ 0 h 6318669"/>
              <a:gd name="connsiteX2" fmla="*/ 10693400 w 10693400"/>
              <a:gd name="connsiteY2" fmla="*/ 6318669 h 6318669"/>
              <a:gd name="connsiteX3" fmla="*/ 0 w 10693400"/>
              <a:gd name="connsiteY3" fmla="*/ 6318669 h 6318669"/>
              <a:gd name="connsiteX4" fmla="*/ 1310942 w 10693400"/>
              <a:gd name="connsiteY4" fmla="*/ 3916329 h 6318669"/>
              <a:gd name="connsiteX0" fmla="*/ 0 w 10701594"/>
              <a:gd name="connsiteY0" fmla="*/ 4219476 h 6318669"/>
              <a:gd name="connsiteX1" fmla="*/ 10693401 w 10701594"/>
              <a:gd name="connsiteY1" fmla="*/ 0 h 6318669"/>
              <a:gd name="connsiteX2" fmla="*/ 10701594 w 10701594"/>
              <a:gd name="connsiteY2" fmla="*/ 6318669 h 6318669"/>
              <a:gd name="connsiteX3" fmla="*/ 8194 w 10701594"/>
              <a:gd name="connsiteY3" fmla="*/ 6318669 h 6318669"/>
              <a:gd name="connsiteX4" fmla="*/ 0 w 10701594"/>
              <a:gd name="connsiteY4" fmla="*/ 4219476 h 63186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01594" h="6318669">
                <a:moveTo>
                  <a:pt x="0" y="4219476"/>
                </a:moveTo>
                <a:lnTo>
                  <a:pt x="10693401" y="0"/>
                </a:lnTo>
                <a:lnTo>
                  <a:pt x="10701594" y="6318669"/>
                </a:lnTo>
                <a:lnTo>
                  <a:pt x="8194" y="6318669"/>
                </a:lnTo>
                <a:cubicBezTo>
                  <a:pt x="5463" y="5618938"/>
                  <a:pt x="2731" y="4919207"/>
                  <a:pt x="0" y="4219476"/>
                </a:cubicBez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a:t> </a:t>
            </a:r>
          </a:p>
        </p:txBody>
      </p:sp>
      <p:sp>
        <p:nvSpPr>
          <p:cNvPr id="15" name="Rectangle 6">
            <a:extLst>
              <a:ext uri="{FF2B5EF4-FFF2-40B4-BE49-F238E27FC236}">
                <a16:creationId xmlns:a16="http://schemas.microsoft.com/office/drawing/2014/main" id="{B98D6954-A659-46FC-BD3B-3B4758E64D85}"/>
              </a:ext>
            </a:extLst>
          </p:cNvPr>
          <p:cNvSpPr/>
          <p:nvPr userDrawn="1"/>
        </p:nvSpPr>
        <p:spPr>
          <a:xfrm>
            <a:off x="-92761" y="3849861"/>
            <a:ext cx="10848012" cy="3711402"/>
          </a:xfrm>
          <a:custGeom>
            <a:avLst/>
            <a:gdLst>
              <a:gd name="connsiteX0" fmla="*/ 0 w 10693400"/>
              <a:gd name="connsiteY0" fmla="*/ 0 h 1116013"/>
              <a:gd name="connsiteX1" fmla="*/ 10693400 w 10693400"/>
              <a:gd name="connsiteY1" fmla="*/ 0 h 1116013"/>
              <a:gd name="connsiteX2" fmla="*/ 10693400 w 10693400"/>
              <a:gd name="connsiteY2" fmla="*/ 1116013 h 1116013"/>
              <a:gd name="connsiteX3" fmla="*/ 0 w 10693400"/>
              <a:gd name="connsiteY3" fmla="*/ 1116013 h 1116013"/>
              <a:gd name="connsiteX4" fmla="*/ 0 w 10693400"/>
              <a:gd name="connsiteY4" fmla="*/ 0 h 1116013"/>
              <a:gd name="connsiteX0" fmla="*/ 8193 w 10693400"/>
              <a:gd name="connsiteY0" fmla="*/ 0 h 3705052"/>
              <a:gd name="connsiteX1" fmla="*/ 10693400 w 10693400"/>
              <a:gd name="connsiteY1" fmla="*/ 2589039 h 3705052"/>
              <a:gd name="connsiteX2" fmla="*/ 10693400 w 10693400"/>
              <a:gd name="connsiteY2" fmla="*/ 3705052 h 3705052"/>
              <a:gd name="connsiteX3" fmla="*/ 0 w 10693400"/>
              <a:gd name="connsiteY3" fmla="*/ 3705052 h 3705052"/>
              <a:gd name="connsiteX4" fmla="*/ 8193 w 10693400"/>
              <a:gd name="connsiteY4" fmla="*/ 0 h 3705052"/>
              <a:gd name="connsiteX0" fmla="*/ 8193 w 10693400"/>
              <a:gd name="connsiteY0" fmla="*/ 0 h 3705052"/>
              <a:gd name="connsiteX1" fmla="*/ 10660627 w 10693400"/>
              <a:gd name="connsiteY1" fmla="*/ 2130222 h 3705052"/>
              <a:gd name="connsiteX2" fmla="*/ 10693400 w 10693400"/>
              <a:gd name="connsiteY2" fmla="*/ 3705052 h 3705052"/>
              <a:gd name="connsiteX3" fmla="*/ 0 w 10693400"/>
              <a:gd name="connsiteY3" fmla="*/ 3705052 h 3705052"/>
              <a:gd name="connsiteX4" fmla="*/ 8193 w 10693400"/>
              <a:gd name="connsiteY4" fmla="*/ 0 h 3705052"/>
              <a:gd name="connsiteX0" fmla="*/ 8193 w 10693401"/>
              <a:gd name="connsiteY0" fmla="*/ 0 h 3705052"/>
              <a:gd name="connsiteX1" fmla="*/ 10693401 w 10693401"/>
              <a:gd name="connsiteY1" fmla="*/ 2154801 h 3705052"/>
              <a:gd name="connsiteX2" fmla="*/ 10693400 w 10693401"/>
              <a:gd name="connsiteY2" fmla="*/ 3705052 h 3705052"/>
              <a:gd name="connsiteX3" fmla="*/ 0 w 10693401"/>
              <a:gd name="connsiteY3" fmla="*/ 3705052 h 3705052"/>
              <a:gd name="connsiteX4" fmla="*/ 8193 w 10693401"/>
              <a:gd name="connsiteY4" fmla="*/ 0 h 3705052"/>
              <a:gd name="connsiteX0" fmla="*/ 8193 w 10693401"/>
              <a:gd name="connsiteY0" fmla="*/ 0 h 3705052"/>
              <a:gd name="connsiteX1" fmla="*/ 3175 w 10693401"/>
              <a:gd name="connsiteY1" fmla="*/ 4589 h 3705052"/>
              <a:gd name="connsiteX2" fmla="*/ 10693401 w 10693401"/>
              <a:gd name="connsiteY2" fmla="*/ 2154801 h 3705052"/>
              <a:gd name="connsiteX3" fmla="*/ 10693400 w 10693401"/>
              <a:gd name="connsiteY3" fmla="*/ 3705052 h 3705052"/>
              <a:gd name="connsiteX4" fmla="*/ 0 w 10693401"/>
              <a:gd name="connsiteY4" fmla="*/ 3705052 h 3705052"/>
              <a:gd name="connsiteX5" fmla="*/ 8193 w 10693401"/>
              <a:gd name="connsiteY5" fmla="*/ 0 h 3705052"/>
              <a:gd name="connsiteX0" fmla="*/ 1843 w 10693401"/>
              <a:gd name="connsiteY0" fmla="*/ 0 h 3711402"/>
              <a:gd name="connsiteX1" fmla="*/ 3175 w 10693401"/>
              <a:gd name="connsiteY1" fmla="*/ 10939 h 3711402"/>
              <a:gd name="connsiteX2" fmla="*/ 10693401 w 10693401"/>
              <a:gd name="connsiteY2" fmla="*/ 2161151 h 3711402"/>
              <a:gd name="connsiteX3" fmla="*/ 10693400 w 10693401"/>
              <a:gd name="connsiteY3" fmla="*/ 3711402 h 3711402"/>
              <a:gd name="connsiteX4" fmla="*/ 0 w 10693401"/>
              <a:gd name="connsiteY4" fmla="*/ 3711402 h 3711402"/>
              <a:gd name="connsiteX5" fmla="*/ 1843 w 10693401"/>
              <a:gd name="connsiteY5" fmla="*/ 0 h 371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93401" h="3711402">
                <a:moveTo>
                  <a:pt x="1843" y="0"/>
                </a:moveTo>
                <a:cubicBezTo>
                  <a:pt x="5462" y="1530"/>
                  <a:pt x="-444" y="9409"/>
                  <a:pt x="3175" y="10939"/>
                </a:cubicBezTo>
                <a:lnTo>
                  <a:pt x="10693401" y="2161151"/>
                </a:lnTo>
                <a:cubicBezTo>
                  <a:pt x="10693401" y="2677901"/>
                  <a:pt x="10693400" y="3194652"/>
                  <a:pt x="10693400" y="3711402"/>
                </a:cubicBezTo>
                <a:lnTo>
                  <a:pt x="0" y="3711402"/>
                </a:lnTo>
                <a:cubicBezTo>
                  <a:pt x="614" y="2474268"/>
                  <a:pt x="1229" y="1237134"/>
                  <a:pt x="1843" y="0"/>
                </a:cubicBezTo>
                <a:close/>
              </a:path>
            </a:pathLst>
          </a:custGeom>
          <a:solidFill>
            <a:schemeClr val="accent1">
              <a:alpha val="81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a:t> </a:t>
            </a:r>
          </a:p>
        </p:txBody>
      </p:sp>
      <p:cxnSp>
        <p:nvCxnSpPr>
          <p:cNvPr id="17" name="Straight Connector 16">
            <a:extLst>
              <a:ext uri="{FF2B5EF4-FFF2-40B4-BE49-F238E27FC236}">
                <a16:creationId xmlns:a16="http://schemas.microsoft.com/office/drawing/2014/main" id="{BBE91A68-2DA0-4E92-9F63-DD5E502E8E5B}"/>
              </a:ext>
            </a:extLst>
          </p:cNvPr>
          <p:cNvCxnSpPr>
            <a:cxnSpLocks/>
          </p:cNvCxnSpPr>
          <p:nvPr userDrawn="1"/>
        </p:nvCxnSpPr>
        <p:spPr>
          <a:xfrm>
            <a:off x="544837" y="2169023"/>
            <a:ext cx="1561503" cy="0"/>
          </a:xfrm>
          <a:prstGeom prst="line">
            <a:avLst/>
          </a:prstGeom>
          <a:ln w="57150" cap="rnd">
            <a:solidFill>
              <a:srgbClr val="004084"/>
            </a:solidFill>
          </a:ln>
          <a:effectLst/>
        </p:spPr>
        <p:style>
          <a:lnRef idx="2">
            <a:schemeClr val="accent1"/>
          </a:lnRef>
          <a:fillRef idx="0">
            <a:schemeClr val="accent1"/>
          </a:fillRef>
          <a:effectRef idx="1">
            <a:schemeClr val="accent1"/>
          </a:effectRef>
          <a:fontRef idx="minor">
            <a:schemeClr val="tx1"/>
          </a:fontRef>
        </p:style>
      </p:cxnSp>
      <p:sp>
        <p:nvSpPr>
          <p:cNvPr id="3" name="Subtitle 2"/>
          <p:cNvSpPr>
            <a:spLocks noGrp="1"/>
          </p:cNvSpPr>
          <p:nvPr>
            <p:ph type="subTitle" idx="1" hasCustomPrompt="1"/>
          </p:nvPr>
        </p:nvSpPr>
        <p:spPr>
          <a:xfrm>
            <a:off x="522164" y="1361409"/>
            <a:ext cx="9001000" cy="565938"/>
          </a:xfrm>
        </p:spPr>
        <p:txBody>
          <a:bodyPr lIns="0"/>
          <a:lstStyle>
            <a:lvl1pPr marL="0" indent="0" algn="l">
              <a:buNone/>
              <a:defRPr sz="4000">
                <a:solidFill>
                  <a:srgbClr val="004084"/>
                </a:solidFill>
                <a:latin typeface="+mj-lt"/>
                <a:ea typeface="Roboto" panose="02000000000000000000" pitchFamily="2" charset="0"/>
                <a:cs typeface="Roboto" panose="02000000000000000000" pitchFamily="2"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noProof="0"/>
              <a:t>Click to edit Master sub title style</a:t>
            </a:r>
          </a:p>
        </p:txBody>
      </p:sp>
      <p:sp>
        <p:nvSpPr>
          <p:cNvPr id="25" name="Text Placeholder 24">
            <a:extLst>
              <a:ext uri="{FF2B5EF4-FFF2-40B4-BE49-F238E27FC236}">
                <a16:creationId xmlns:a16="http://schemas.microsoft.com/office/drawing/2014/main" id="{9D506E1F-D43F-4BC0-B6C5-83FE34B4DC33}"/>
              </a:ext>
            </a:extLst>
          </p:cNvPr>
          <p:cNvSpPr>
            <a:spLocks noGrp="1"/>
          </p:cNvSpPr>
          <p:nvPr>
            <p:ph type="body" sz="quarter" idx="10" hasCustomPrompt="1"/>
          </p:nvPr>
        </p:nvSpPr>
        <p:spPr>
          <a:xfrm>
            <a:off x="522164" y="3181002"/>
            <a:ext cx="6026323" cy="455613"/>
          </a:xfrm>
        </p:spPr>
        <p:txBody>
          <a:bodyPr/>
          <a:lstStyle>
            <a:lvl1pPr marL="0" indent="0">
              <a:buNone/>
              <a:defRPr sz="1600"/>
            </a:lvl1pPr>
          </a:lstStyle>
          <a:p>
            <a:pPr lvl="0"/>
            <a:r>
              <a:rPr lang="en-US"/>
              <a:t>Click to add date and location</a:t>
            </a:r>
            <a:endParaRPr lang="en-GB"/>
          </a:p>
        </p:txBody>
      </p:sp>
      <p:sp>
        <p:nvSpPr>
          <p:cNvPr id="29" name="Text Placeholder 28">
            <a:extLst>
              <a:ext uri="{FF2B5EF4-FFF2-40B4-BE49-F238E27FC236}">
                <a16:creationId xmlns:a16="http://schemas.microsoft.com/office/drawing/2014/main" id="{9705A334-CBC2-402C-960C-D114601DD6F6}"/>
              </a:ext>
            </a:extLst>
          </p:cNvPr>
          <p:cNvSpPr>
            <a:spLocks noGrp="1"/>
          </p:cNvSpPr>
          <p:nvPr>
            <p:ph type="body" sz="quarter" idx="11" hasCustomPrompt="1"/>
          </p:nvPr>
        </p:nvSpPr>
        <p:spPr>
          <a:xfrm>
            <a:off x="522164" y="2412479"/>
            <a:ext cx="7632700" cy="455612"/>
          </a:xfrm>
        </p:spPr>
        <p:txBody>
          <a:bodyPr/>
          <a:lstStyle>
            <a:lvl1pPr marL="0" indent="0">
              <a:buNone/>
              <a:defRPr sz="2000"/>
            </a:lvl1pPr>
          </a:lstStyle>
          <a:p>
            <a:pPr lvl="0"/>
            <a:r>
              <a:rPr lang="en-US"/>
              <a:t>Click to add sub title</a:t>
            </a:r>
            <a:endParaRPr lang="en-GB"/>
          </a:p>
        </p:txBody>
      </p:sp>
      <p:pic>
        <p:nvPicPr>
          <p:cNvPr id="31" name="Picture 30">
            <a:extLst>
              <a:ext uri="{FF2B5EF4-FFF2-40B4-BE49-F238E27FC236}">
                <a16:creationId xmlns:a16="http://schemas.microsoft.com/office/drawing/2014/main" id="{0D6C33C9-ABE4-43A5-B0FF-13A62E979CE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675375">
            <a:off x="-194755" y="4906645"/>
            <a:ext cx="11052000" cy="44094"/>
          </a:xfrm>
          <a:prstGeom prst="rect">
            <a:avLst/>
          </a:prstGeom>
        </p:spPr>
      </p:pic>
      <p:pic>
        <p:nvPicPr>
          <p:cNvPr id="16" name="Picture 15">
            <a:extLst>
              <a:ext uri="{FF2B5EF4-FFF2-40B4-BE49-F238E27FC236}">
                <a16:creationId xmlns:a16="http://schemas.microsoft.com/office/drawing/2014/main" id="{3BECCFEA-6503-E643-87D0-F9E8119EB165}"/>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522164" y="6044692"/>
            <a:ext cx="2971800" cy="1092200"/>
          </a:xfrm>
          <a:prstGeom prst="rect">
            <a:avLst/>
          </a:prstGeom>
        </p:spPr>
      </p:pic>
      <p:pic>
        <p:nvPicPr>
          <p:cNvPr id="18" name="Picture 17">
            <a:extLst>
              <a:ext uri="{FF2B5EF4-FFF2-40B4-BE49-F238E27FC236}">
                <a16:creationId xmlns:a16="http://schemas.microsoft.com/office/drawing/2014/main" id="{693DE04C-0088-4344-9218-C912EF0585A7}"/>
              </a:ext>
            </a:extLst>
          </p:cNvPr>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7665429" y="6499943"/>
            <a:ext cx="2520280" cy="593007"/>
          </a:xfrm>
          <a:prstGeom prst="rect">
            <a:avLst/>
          </a:prstGeom>
        </p:spPr>
      </p:pic>
    </p:spTree>
    <p:extLst>
      <p:ext uri="{BB962C8B-B14F-4D97-AF65-F5344CB8AC3E}">
        <p14:creationId xmlns:p14="http://schemas.microsoft.com/office/powerpoint/2010/main" val="47398946"/>
      </p:ext>
    </p:extLst>
  </p:cSld>
  <p:clrMapOvr>
    <a:masterClrMapping/>
  </p:clrMapOvr>
  <p:transition spd="slow">
    <p:push/>
  </p:transition>
  <p:extLst>
    <p:ext uri="{DCECCB84-F9BA-43D5-87BE-67443E8EF086}">
      <p15:sldGuideLst xmlns:p15="http://schemas.microsoft.com/office/powerpoint/2012/main">
        <p15:guide id="4" orient="horz" pos="4105" userDrawn="1">
          <p15:clr>
            <a:srgbClr val="FBAE40"/>
          </p15:clr>
        </p15:guide>
        <p15:guide id="5" orient="horz" pos="4468" userDrawn="1">
          <p15:clr>
            <a:srgbClr val="FBAE40"/>
          </p15:clr>
        </p15:guide>
        <p15:guide id="6" pos="329"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lumn with header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Click to edit slide title</a:t>
            </a:r>
          </a:p>
        </p:txBody>
      </p:sp>
      <p:sp>
        <p:nvSpPr>
          <p:cNvPr id="3" name="Content Placeholder 2"/>
          <p:cNvSpPr>
            <a:spLocks noGrp="1"/>
          </p:cNvSpPr>
          <p:nvPr>
            <p:ph sz="half" idx="1" hasCustomPrompt="1"/>
          </p:nvPr>
        </p:nvSpPr>
        <p:spPr>
          <a:xfrm>
            <a:off x="534988" y="2124447"/>
            <a:ext cx="4608388" cy="4681214"/>
          </a:xfrm>
        </p:spPr>
        <p:txBody>
          <a:bodyPr/>
          <a:lstStyle>
            <a:lvl1pPr>
              <a:defRPr sz="1800"/>
            </a:lvl1pPr>
            <a:lvl2pPr>
              <a:defRPr sz="1400"/>
            </a:lvl2pPr>
            <a:lvl3pPr>
              <a:defRPr sz="1500"/>
            </a:lvl3pPr>
            <a:lvl4pPr>
              <a:defRPr sz="1800"/>
            </a:lvl4pPr>
            <a:lvl5pPr>
              <a:defRPr sz="1800"/>
            </a:lvl5pPr>
            <a:lvl6pPr>
              <a:defRPr sz="1800"/>
            </a:lvl6pPr>
            <a:lvl7pPr>
              <a:defRPr sz="1800"/>
            </a:lvl7pPr>
            <a:lvl8pPr>
              <a:defRPr sz="1800"/>
            </a:lvl8pPr>
            <a:lvl9pPr>
              <a:defRPr sz="1800"/>
            </a:lvl9pPr>
          </a:lstStyle>
          <a:p>
            <a:pPr lvl="0"/>
            <a:r>
              <a:rPr lang="fr-CH"/>
              <a:t>Click to </a:t>
            </a:r>
            <a:r>
              <a:rPr lang="fr-CH" err="1"/>
              <a:t>edit</a:t>
            </a:r>
            <a:r>
              <a:rPr lang="fr-CH"/>
              <a:t> Master </a:t>
            </a:r>
            <a:r>
              <a:rPr lang="fr-CH" err="1"/>
              <a:t>text</a:t>
            </a:r>
            <a:r>
              <a:rPr lang="fr-CH"/>
              <a:t> styles</a:t>
            </a:r>
          </a:p>
          <a:p>
            <a:pPr lvl="1"/>
            <a:r>
              <a:rPr lang="fr-CH"/>
              <a:t>Second </a:t>
            </a:r>
            <a:r>
              <a:rPr lang="fr-CH" err="1"/>
              <a:t>level</a:t>
            </a:r>
            <a:endParaRPr lang="fr-CH"/>
          </a:p>
        </p:txBody>
      </p:sp>
      <p:sp>
        <p:nvSpPr>
          <p:cNvPr id="4" name="Content Placeholder 3"/>
          <p:cNvSpPr>
            <a:spLocks noGrp="1"/>
          </p:cNvSpPr>
          <p:nvPr>
            <p:ph sz="half" idx="2" hasCustomPrompt="1"/>
          </p:nvPr>
        </p:nvSpPr>
        <p:spPr>
          <a:xfrm>
            <a:off x="5550025" y="2124447"/>
            <a:ext cx="4608388" cy="4681214"/>
          </a:xfrm>
        </p:spPr>
        <p:txBody>
          <a:bodyPr/>
          <a:lstStyle>
            <a:lvl1pPr>
              <a:defRPr sz="1800"/>
            </a:lvl1pPr>
            <a:lvl2pPr>
              <a:defRPr sz="1400"/>
            </a:lvl2pPr>
            <a:lvl3pPr>
              <a:defRPr sz="1500"/>
            </a:lvl3pPr>
            <a:lvl4pPr>
              <a:defRPr sz="1800"/>
            </a:lvl4pPr>
            <a:lvl5pPr>
              <a:defRPr sz="1800"/>
            </a:lvl5pPr>
            <a:lvl6pPr>
              <a:defRPr sz="1800"/>
            </a:lvl6pPr>
            <a:lvl7pPr>
              <a:defRPr sz="1800"/>
            </a:lvl7pPr>
            <a:lvl8pPr>
              <a:defRPr sz="1800"/>
            </a:lvl8pPr>
            <a:lvl9pPr>
              <a:defRPr sz="1800"/>
            </a:lvl9pPr>
          </a:lstStyle>
          <a:p>
            <a:pPr lvl="0"/>
            <a:r>
              <a:rPr lang="fr-CH"/>
              <a:t>Click to </a:t>
            </a:r>
            <a:r>
              <a:rPr lang="fr-CH" err="1"/>
              <a:t>edit</a:t>
            </a:r>
            <a:r>
              <a:rPr lang="fr-CH"/>
              <a:t> Master </a:t>
            </a:r>
            <a:r>
              <a:rPr lang="fr-CH" err="1"/>
              <a:t>text</a:t>
            </a:r>
            <a:r>
              <a:rPr lang="fr-CH"/>
              <a:t> styles</a:t>
            </a:r>
          </a:p>
          <a:p>
            <a:pPr lvl="1"/>
            <a:r>
              <a:rPr lang="fr-CH"/>
              <a:t>Second </a:t>
            </a:r>
            <a:r>
              <a:rPr lang="fr-CH" err="1"/>
              <a:t>level</a:t>
            </a:r>
            <a:endParaRPr lang="fr-CH"/>
          </a:p>
        </p:txBody>
      </p:sp>
      <p:sp>
        <p:nvSpPr>
          <p:cNvPr id="5" name="Text Placeholder 6">
            <a:extLst>
              <a:ext uri="{FF2B5EF4-FFF2-40B4-BE49-F238E27FC236}">
                <a16:creationId xmlns:a16="http://schemas.microsoft.com/office/drawing/2014/main" id="{80EC4B88-2B9B-4B17-8EB4-8D6A873AC988}"/>
              </a:ext>
            </a:extLst>
          </p:cNvPr>
          <p:cNvSpPr>
            <a:spLocks noGrp="1"/>
          </p:cNvSpPr>
          <p:nvPr>
            <p:ph type="body" sz="quarter" idx="11"/>
          </p:nvPr>
        </p:nvSpPr>
        <p:spPr>
          <a:xfrm>
            <a:off x="534987" y="1476375"/>
            <a:ext cx="4595689" cy="576263"/>
          </a:xfrm>
          <a:solidFill>
            <a:schemeClr val="accent6">
              <a:lumMod val="40000"/>
              <a:lumOff val="60000"/>
            </a:schemeClr>
          </a:solidFill>
        </p:spPr>
        <p:txBody>
          <a:bodyPr anchor="ctr"/>
          <a:lstStyle>
            <a:lvl1pPr marL="0" indent="0" algn="ctr">
              <a:buNone/>
              <a:defRPr sz="1800">
                <a:latin typeface="Roboto Black" panose="02000000000000000000" pitchFamily="2" charset="0"/>
                <a:ea typeface="Roboto Black" panose="02000000000000000000" pitchFamily="2" charset="0"/>
                <a:cs typeface="Roboto Black" panose="02000000000000000000" pitchFamily="2" charset="0"/>
              </a:defRPr>
            </a:lvl1pPr>
          </a:lstStyle>
          <a:p>
            <a:pPr lvl="0"/>
            <a:r>
              <a:rPr lang="en-US"/>
              <a:t>Click to edit Master text styles</a:t>
            </a:r>
          </a:p>
        </p:txBody>
      </p:sp>
      <p:sp>
        <p:nvSpPr>
          <p:cNvPr id="6" name="Text Placeholder 6">
            <a:extLst>
              <a:ext uri="{FF2B5EF4-FFF2-40B4-BE49-F238E27FC236}">
                <a16:creationId xmlns:a16="http://schemas.microsoft.com/office/drawing/2014/main" id="{2569BACE-1B3A-4C7D-81B9-7CF8A9937B32}"/>
              </a:ext>
            </a:extLst>
          </p:cNvPr>
          <p:cNvSpPr>
            <a:spLocks noGrp="1"/>
          </p:cNvSpPr>
          <p:nvPr>
            <p:ph type="body" sz="quarter" idx="12"/>
          </p:nvPr>
        </p:nvSpPr>
        <p:spPr>
          <a:xfrm>
            <a:off x="5562724" y="1489710"/>
            <a:ext cx="4608388" cy="576263"/>
          </a:xfrm>
          <a:solidFill>
            <a:schemeClr val="accent6">
              <a:lumMod val="40000"/>
              <a:lumOff val="60000"/>
            </a:schemeClr>
          </a:solidFill>
        </p:spPr>
        <p:txBody>
          <a:bodyPr anchor="ctr"/>
          <a:lstStyle>
            <a:lvl1pPr marL="0" indent="0" algn="ctr">
              <a:buNone/>
              <a:defRPr sz="1800">
                <a:latin typeface="Roboto Black" panose="02000000000000000000" pitchFamily="2" charset="0"/>
                <a:ea typeface="Roboto Black" panose="02000000000000000000" pitchFamily="2" charset="0"/>
                <a:cs typeface="Roboto Black" panose="02000000000000000000" pitchFamily="2" charset="0"/>
              </a:defRPr>
            </a:lvl1pPr>
          </a:lstStyle>
          <a:p>
            <a:pPr lvl="0"/>
            <a:r>
              <a:rPr lang="en-US"/>
              <a:t>Click to edit Master text styles</a:t>
            </a:r>
          </a:p>
        </p:txBody>
      </p:sp>
    </p:spTree>
    <p:extLst>
      <p:ext uri="{BB962C8B-B14F-4D97-AF65-F5344CB8AC3E}">
        <p14:creationId xmlns:p14="http://schemas.microsoft.com/office/powerpoint/2010/main" val="397174786"/>
      </p:ext>
    </p:extLst>
  </p:cSld>
  <p:clrMapOvr>
    <a:masterClrMapping/>
  </p:clrMapOvr>
  <p:transition spd="slow">
    <p:push/>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lumns with quot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Click to edit slide title</a:t>
            </a:r>
          </a:p>
        </p:txBody>
      </p:sp>
      <p:sp>
        <p:nvSpPr>
          <p:cNvPr id="3" name="Content Placeholder 2"/>
          <p:cNvSpPr>
            <a:spLocks noGrp="1"/>
          </p:cNvSpPr>
          <p:nvPr>
            <p:ph sz="half" idx="1" hasCustomPrompt="1"/>
          </p:nvPr>
        </p:nvSpPr>
        <p:spPr>
          <a:xfrm>
            <a:off x="534988" y="1476375"/>
            <a:ext cx="5099744" cy="5329286"/>
          </a:xfrm>
        </p:spPr>
        <p:txBody>
          <a:bodyPr/>
          <a:lstStyle>
            <a:lvl1pPr>
              <a:defRPr sz="2000"/>
            </a:lvl1pPr>
            <a:lvl2pPr>
              <a:defRPr sz="1600"/>
            </a:lvl2pPr>
            <a:lvl3pPr>
              <a:defRPr sz="1500"/>
            </a:lvl3pPr>
            <a:lvl4pPr>
              <a:defRPr sz="1800"/>
            </a:lvl4pPr>
            <a:lvl5pPr>
              <a:defRPr sz="1800"/>
            </a:lvl5pPr>
            <a:lvl6pPr>
              <a:defRPr sz="1800"/>
            </a:lvl6pPr>
            <a:lvl7pPr>
              <a:defRPr sz="1800"/>
            </a:lvl7pPr>
            <a:lvl8pPr>
              <a:defRPr sz="1800"/>
            </a:lvl8pPr>
            <a:lvl9pPr>
              <a:defRPr sz="1800"/>
            </a:lvl9pPr>
          </a:lstStyle>
          <a:p>
            <a:pPr lvl="0"/>
            <a:r>
              <a:rPr lang="fr-CH"/>
              <a:t>Click to </a:t>
            </a:r>
            <a:r>
              <a:rPr lang="fr-CH" err="1"/>
              <a:t>edit</a:t>
            </a:r>
            <a:r>
              <a:rPr lang="fr-CH"/>
              <a:t> Master </a:t>
            </a:r>
            <a:r>
              <a:rPr lang="fr-CH" err="1"/>
              <a:t>text</a:t>
            </a:r>
            <a:r>
              <a:rPr lang="fr-CH"/>
              <a:t> styles</a:t>
            </a:r>
          </a:p>
          <a:p>
            <a:pPr lvl="1"/>
            <a:r>
              <a:rPr lang="fr-CH"/>
              <a:t>Second </a:t>
            </a:r>
            <a:r>
              <a:rPr lang="fr-CH" err="1"/>
              <a:t>level</a:t>
            </a:r>
            <a:endParaRPr lang="fr-CH"/>
          </a:p>
        </p:txBody>
      </p:sp>
      <p:sp>
        <p:nvSpPr>
          <p:cNvPr id="5" name="Text Placeholder 6">
            <a:extLst>
              <a:ext uri="{FF2B5EF4-FFF2-40B4-BE49-F238E27FC236}">
                <a16:creationId xmlns:a16="http://schemas.microsoft.com/office/drawing/2014/main" id="{857C79FE-5112-4BC6-8CBC-E4199CDA919A}"/>
              </a:ext>
            </a:extLst>
          </p:cNvPr>
          <p:cNvSpPr>
            <a:spLocks noGrp="1"/>
          </p:cNvSpPr>
          <p:nvPr>
            <p:ph type="body" sz="quarter" idx="11" hasCustomPrompt="1"/>
          </p:nvPr>
        </p:nvSpPr>
        <p:spPr>
          <a:xfrm>
            <a:off x="6097711" y="1476375"/>
            <a:ext cx="4595689" cy="6084888"/>
          </a:xfrm>
          <a:solidFill>
            <a:schemeClr val="accent6">
              <a:lumMod val="40000"/>
              <a:lumOff val="60000"/>
            </a:schemeClr>
          </a:solidFill>
        </p:spPr>
        <p:txBody>
          <a:bodyPr anchor="ctr"/>
          <a:lstStyle>
            <a:lvl1pPr marL="0" indent="0" algn="ctr">
              <a:buNone/>
              <a:defRPr sz="2800">
                <a:latin typeface="Roboto Slab" pitchFamily="2" charset="0"/>
                <a:ea typeface="Roboto Slab" pitchFamily="2" charset="0"/>
                <a:cs typeface="Roboto Black" panose="02000000000000000000" pitchFamily="2" charset="0"/>
              </a:defRPr>
            </a:lvl1pPr>
          </a:lstStyle>
          <a:p>
            <a:pPr lvl="0"/>
            <a:r>
              <a:rPr lang="en-US">
                <a:latin typeface="Roboto Slab" pitchFamily="2" charset="0"/>
                <a:ea typeface="Roboto Slab" pitchFamily="2" charset="0"/>
              </a:rPr>
              <a:t>Insert quote here</a:t>
            </a:r>
            <a:endParaRPr lang="en-GB"/>
          </a:p>
        </p:txBody>
      </p:sp>
    </p:spTree>
    <p:extLst>
      <p:ext uri="{BB962C8B-B14F-4D97-AF65-F5344CB8AC3E}">
        <p14:creationId xmlns:p14="http://schemas.microsoft.com/office/powerpoint/2010/main" val="3213444645"/>
      </p:ext>
    </p:extLst>
  </p:cSld>
  <p:clrMapOvr>
    <a:masterClrMapping/>
  </p:clrMapOvr>
  <p:transition spd="slow">
    <p:push/>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hree column forma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Click to edit slide title</a:t>
            </a:r>
          </a:p>
        </p:txBody>
      </p:sp>
      <p:sp>
        <p:nvSpPr>
          <p:cNvPr id="3" name="Content Placeholder 2"/>
          <p:cNvSpPr>
            <a:spLocks noGrp="1"/>
          </p:cNvSpPr>
          <p:nvPr>
            <p:ph sz="half" idx="1" hasCustomPrompt="1"/>
          </p:nvPr>
        </p:nvSpPr>
        <p:spPr>
          <a:xfrm>
            <a:off x="522164" y="2191071"/>
            <a:ext cx="3060000" cy="4614590"/>
          </a:xfrm>
        </p:spPr>
        <p:txBody>
          <a:bodyPr/>
          <a:lstStyle>
            <a:lvl1pPr>
              <a:defRPr sz="1500"/>
            </a:lvl1pPr>
            <a:lvl2pPr>
              <a:defRPr sz="1600"/>
            </a:lvl2pPr>
            <a:lvl3pPr>
              <a:defRPr sz="1500"/>
            </a:lvl3pPr>
            <a:lvl4pPr>
              <a:defRPr sz="1800"/>
            </a:lvl4pPr>
            <a:lvl5pPr>
              <a:defRPr sz="1800"/>
            </a:lvl5pPr>
            <a:lvl6pPr>
              <a:defRPr sz="1800"/>
            </a:lvl6pPr>
            <a:lvl7pPr>
              <a:defRPr sz="1800"/>
            </a:lvl7pPr>
            <a:lvl8pPr>
              <a:defRPr sz="1800"/>
            </a:lvl8pPr>
            <a:lvl9pPr>
              <a:defRPr sz="1800"/>
            </a:lvl9pPr>
          </a:lstStyle>
          <a:p>
            <a:pPr lvl="0"/>
            <a:r>
              <a:rPr lang="fr-CH"/>
              <a:t>Click to </a:t>
            </a:r>
            <a:r>
              <a:rPr lang="fr-CH" err="1"/>
              <a:t>edit</a:t>
            </a:r>
            <a:r>
              <a:rPr lang="fr-CH"/>
              <a:t> Master </a:t>
            </a:r>
            <a:r>
              <a:rPr lang="fr-CH" err="1"/>
              <a:t>text</a:t>
            </a:r>
            <a:r>
              <a:rPr lang="fr-CH"/>
              <a:t> styles</a:t>
            </a:r>
          </a:p>
        </p:txBody>
      </p:sp>
      <p:sp>
        <p:nvSpPr>
          <p:cNvPr id="4" name="Content Placeholder 3"/>
          <p:cNvSpPr>
            <a:spLocks noGrp="1"/>
          </p:cNvSpPr>
          <p:nvPr>
            <p:ph sz="half" idx="2" hasCustomPrompt="1"/>
          </p:nvPr>
        </p:nvSpPr>
        <p:spPr>
          <a:xfrm>
            <a:off x="3906700" y="2196455"/>
            <a:ext cx="3060000" cy="4614590"/>
          </a:xfrm>
        </p:spPr>
        <p:txBody>
          <a:bodyPr/>
          <a:lstStyle>
            <a:lvl1pPr>
              <a:defRPr sz="1500"/>
            </a:lvl1pPr>
            <a:lvl2pPr marL="457200" indent="0">
              <a:buNone/>
              <a:defRPr sz="1600"/>
            </a:lvl2pPr>
            <a:lvl3pPr>
              <a:defRPr sz="1500"/>
            </a:lvl3pPr>
            <a:lvl4pPr>
              <a:defRPr sz="1800"/>
            </a:lvl4pPr>
            <a:lvl5pPr>
              <a:defRPr sz="1800"/>
            </a:lvl5pPr>
            <a:lvl6pPr>
              <a:defRPr sz="1800"/>
            </a:lvl6pPr>
            <a:lvl7pPr>
              <a:defRPr sz="1800"/>
            </a:lvl7pPr>
            <a:lvl8pPr>
              <a:defRPr sz="1800"/>
            </a:lvl8pPr>
            <a:lvl9pPr>
              <a:defRPr sz="1800"/>
            </a:lvl9pPr>
          </a:lstStyle>
          <a:p>
            <a:pPr lvl="0"/>
            <a:r>
              <a:rPr lang="fr-CH"/>
              <a:t>Click to </a:t>
            </a:r>
            <a:r>
              <a:rPr lang="fr-CH" err="1"/>
              <a:t>edit</a:t>
            </a:r>
            <a:r>
              <a:rPr lang="fr-CH"/>
              <a:t> Master </a:t>
            </a:r>
            <a:r>
              <a:rPr lang="fr-CH" err="1"/>
              <a:t>text</a:t>
            </a:r>
            <a:r>
              <a:rPr lang="fr-CH"/>
              <a:t> styles</a:t>
            </a:r>
          </a:p>
        </p:txBody>
      </p:sp>
      <p:sp>
        <p:nvSpPr>
          <p:cNvPr id="5" name="Content Placeholder 3">
            <a:extLst>
              <a:ext uri="{FF2B5EF4-FFF2-40B4-BE49-F238E27FC236}">
                <a16:creationId xmlns:a16="http://schemas.microsoft.com/office/drawing/2014/main" id="{9A3925FA-44EE-4ADB-B5D7-7A494E500196}"/>
              </a:ext>
            </a:extLst>
          </p:cNvPr>
          <p:cNvSpPr>
            <a:spLocks noGrp="1"/>
          </p:cNvSpPr>
          <p:nvPr>
            <p:ph sz="half" idx="10" hasCustomPrompt="1"/>
          </p:nvPr>
        </p:nvSpPr>
        <p:spPr>
          <a:xfrm>
            <a:off x="7291236" y="2191071"/>
            <a:ext cx="3060000" cy="4614590"/>
          </a:xfrm>
        </p:spPr>
        <p:txBody>
          <a:bodyPr/>
          <a:lstStyle>
            <a:lvl1pPr>
              <a:defRPr sz="1500"/>
            </a:lvl1pPr>
            <a:lvl2pPr marL="457200" indent="0">
              <a:buNone/>
              <a:defRPr sz="1600"/>
            </a:lvl2pPr>
            <a:lvl3pPr>
              <a:defRPr sz="1500"/>
            </a:lvl3pPr>
            <a:lvl4pPr>
              <a:defRPr sz="1800"/>
            </a:lvl4pPr>
            <a:lvl5pPr>
              <a:defRPr sz="1800"/>
            </a:lvl5pPr>
            <a:lvl6pPr>
              <a:defRPr sz="1800"/>
            </a:lvl6pPr>
            <a:lvl7pPr>
              <a:defRPr sz="1800"/>
            </a:lvl7pPr>
            <a:lvl8pPr>
              <a:defRPr sz="1800"/>
            </a:lvl8pPr>
            <a:lvl9pPr>
              <a:defRPr sz="1800"/>
            </a:lvl9pPr>
          </a:lstStyle>
          <a:p>
            <a:pPr lvl="0"/>
            <a:r>
              <a:rPr lang="fr-CH"/>
              <a:t>Click to </a:t>
            </a:r>
            <a:r>
              <a:rPr lang="fr-CH" err="1"/>
              <a:t>edit</a:t>
            </a:r>
            <a:r>
              <a:rPr lang="fr-CH"/>
              <a:t> Master </a:t>
            </a:r>
            <a:r>
              <a:rPr lang="fr-CH" err="1"/>
              <a:t>text</a:t>
            </a:r>
            <a:r>
              <a:rPr lang="fr-CH"/>
              <a:t> styles</a:t>
            </a:r>
          </a:p>
        </p:txBody>
      </p:sp>
      <p:sp>
        <p:nvSpPr>
          <p:cNvPr id="7" name="Text Placeholder 6">
            <a:extLst>
              <a:ext uri="{FF2B5EF4-FFF2-40B4-BE49-F238E27FC236}">
                <a16:creationId xmlns:a16="http://schemas.microsoft.com/office/drawing/2014/main" id="{23D783F8-FF0B-4DA0-BF47-29142C7C6E2F}"/>
              </a:ext>
            </a:extLst>
          </p:cNvPr>
          <p:cNvSpPr>
            <a:spLocks noGrp="1"/>
          </p:cNvSpPr>
          <p:nvPr>
            <p:ph type="body" sz="quarter" idx="11"/>
          </p:nvPr>
        </p:nvSpPr>
        <p:spPr>
          <a:xfrm>
            <a:off x="534988" y="1476375"/>
            <a:ext cx="3060700" cy="576263"/>
          </a:xfrm>
          <a:solidFill>
            <a:schemeClr val="accent6">
              <a:lumMod val="40000"/>
              <a:lumOff val="60000"/>
            </a:schemeClr>
          </a:solidFill>
        </p:spPr>
        <p:txBody>
          <a:bodyPr anchor="ctr"/>
          <a:lstStyle>
            <a:lvl1pPr marL="0" indent="0" algn="ctr">
              <a:buNone/>
              <a:defRPr sz="1600">
                <a:latin typeface="Roboto Black" panose="02000000000000000000" pitchFamily="2" charset="0"/>
                <a:ea typeface="Roboto Black" panose="02000000000000000000" pitchFamily="2" charset="0"/>
                <a:cs typeface="Roboto Black" panose="02000000000000000000" pitchFamily="2" charset="0"/>
              </a:defRPr>
            </a:lvl1pPr>
          </a:lstStyle>
          <a:p>
            <a:pPr lvl="0"/>
            <a:r>
              <a:rPr lang="en-US"/>
              <a:t>Click to edit Master text styles</a:t>
            </a:r>
          </a:p>
        </p:txBody>
      </p:sp>
      <p:sp>
        <p:nvSpPr>
          <p:cNvPr id="8" name="Text Placeholder 6">
            <a:extLst>
              <a:ext uri="{FF2B5EF4-FFF2-40B4-BE49-F238E27FC236}">
                <a16:creationId xmlns:a16="http://schemas.microsoft.com/office/drawing/2014/main" id="{CB23BBB6-5F90-4910-BE9A-C5B89E8D5141}"/>
              </a:ext>
            </a:extLst>
          </p:cNvPr>
          <p:cNvSpPr>
            <a:spLocks noGrp="1"/>
          </p:cNvSpPr>
          <p:nvPr>
            <p:ph type="body" sz="quarter" idx="12"/>
          </p:nvPr>
        </p:nvSpPr>
        <p:spPr>
          <a:xfrm>
            <a:off x="3906000" y="1476375"/>
            <a:ext cx="3060700" cy="576263"/>
          </a:xfrm>
          <a:solidFill>
            <a:schemeClr val="accent6">
              <a:lumMod val="40000"/>
              <a:lumOff val="60000"/>
            </a:schemeClr>
          </a:solidFill>
        </p:spPr>
        <p:txBody>
          <a:bodyPr anchor="ctr"/>
          <a:lstStyle>
            <a:lvl1pPr marL="0" indent="0" algn="ctr">
              <a:buNone/>
              <a:defRPr sz="1600">
                <a:latin typeface="Roboto Black" panose="02000000000000000000" pitchFamily="2" charset="0"/>
                <a:ea typeface="Roboto Black" panose="02000000000000000000" pitchFamily="2" charset="0"/>
                <a:cs typeface="Roboto Black" panose="02000000000000000000" pitchFamily="2" charset="0"/>
              </a:defRPr>
            </a:lvl1pPr>
          </a:lstStyle>
          <a:p>
            <a:pPr lvl="0"/>
            <a:r>
              <a:rPr lang="en-US"/>
              <a:t>Click to edit Master text styles</a:t>
            </a:r>
          </a:p>
        </p:txBody>
      </p:sp>
      <p:sp>
        <p:nvSpPr>
          <p:cNvPr id="9" name="Text Placeholder 6">
            <a:extLst>
              <a:ext uri="{FF2B5EF4-FFF2-40B4-BE49-F238E27FC236}">
                <a16:creationId xmlns:a16="http://schemas.microsoft.com/office/drawing/2014/main" id="{C2765F02-3919-47A4-9F73-67C270302092}"/>
              </a:ext>
            </a:extLst>
          </p:cNvPr>
          <p:cNvSpPr>
            <a:spLocks noGrp="1"/>
          </p:cNvSpPr>
          <p:nvPr>
            <p:ph type="body" sz="quarter" idx="13"/>
          </p:nvPr>
        </p:nvSpPr>
        <p:spPr>
          <a:xfrm>
            <a:off x="7241936" y="1476375"/>
            <a:ext cx="3060700" cy="576263"/>
          </a:xfrm>
          <a:solidFill>
            <a:schemeClr val="accent6">
              <a:lumMod val="40000"/>
              <a:lumOff val="60000"/>
            </a:schemeClr>
          </a:solidFill>
        </p:spPr>
        <p:txBody>
          <a:bodyPr anchor="ctr"/>
          <a:lstStyle>
            <a:lvl1pPr marL="0" indent="0" algn="ctr">
              <a:buNone/>
              <a:defRPr sz="1600">
                <a:latin typeface="Roboto Black" panose="02000000000000000000" pitchFamily="2" charset="0"/>
                <a:ea typeface="Roboto Black" panose="02000000000000000000" pitchFamily="2" charset="0"/>
                <a:cs typeface="Roboto Black" panose="02000000000000000000" pitchFamily="2" charset="0"/>
              </a:defRPr>
            </a:lvl1pPr>
          </a:lstStyle>
          <a:p>
            <a:pPr lvl="0"/>
            <a:r>
              <a:rPr lang="en-US"/>
              <a:t>Click to edit Master text styles</a:t>
            </a:r>
          </a:p>
        </p:txBody>
      </p:sp>
    </p:spTree>
    <p:extLst>
      <p:ext uri="{BB962C8B-B14F-4D97-AF65-F5344CB8AC3E}">
        <p14:creationId xmlns:p14="http://schemas.microsoft.com/office/powerpoint/2010/main" val="4189051965"/>
      </p:ext>
    </p:extLst>
  </p:cSld>
  <p:clrMapOvr>
    <a:masterClrMapping/>
  </p:clrMapOvr>
  <p:transition spd="slow">
    <p:push/>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E992CED-45C5-47F1-8030-AC279E8CED9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35793"/>
            <a:ext cx="11035333" cy="7704855"/>
          </a:xfrm>
          <a:prstGeom prst="rect">
            <a:avLst/>
          </a:prstGeom>
        </p:spPr>
      </p:pic>
      <p:sp>
        <p:nvSpPr>
          <p:cNvPr id="5" name="Rectangle 4">
            <a:extLst>
              <a:ext uri="{FF2B5EF4-FFF2-40B4-BE49-F238E27FC236}">
                <a16:creationId xmlns:a16="http://schemas.microsoft.com/office/drawing/2014/main" id="{B3F4EECD-8067-49C8-9133-E1043E92CDAC}"/>
              </a:ext>
            </a:extLst>
          </p:cNvPr>
          <p:cNvSpPr/>
          <p:nvPr/>
        </p:nvSpPr>
        <p:spPr>
          <a:xfrm>
            <a:off x="6210796" y="-35794"/>
            <a:ext cx="4842644" cy="7704855"/>
          </a:xfrm>
          <a:prstGeom prst="rect">
            <a:avLst/>
          </a:prstGeom>
          <a:solidFill>
            <a:schemeClr val="tx1">
              <a:alpha val="74902"/>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6" name="Picture 2" descr="Barre.jpg">
            <a:extLst>
              <a:ext uri="{FF2B5EF4-FFF2-40B4-BE49-F238E27FC236}">
                <a16:creationId xmlns:a16="http://schemas.microsoft.com/office/drawing/2014/main" id="{FF105D64-14DC-4DAB-8124-E32C97FFD34A}"/>
              </a:ext>
            </a:extLst>
          </p:cNvPr>
          <p:cNvPicPr preferRelativeResize="0">
            <a:picLocks/>
          </p:cNvPicPr>
          <p:nvPr/>
        </p:nvPicPr>
        <p:blipFill>
          <a:blip r:embed="rId3" cstate="email">
            <a:extLst>
              <a:ext uri="{28A0092B-C50C-407E-A947-70E740481C1C}">
                <a14:useLocalDpi xmlns:a14="http://schemas.microsoft.com/office/drawing/2010/main"/>
              </a:ext>
            </a:extLst>
          </a:blip>
          <a:srcRect/>
          <a:stretch>
            <a:fillRect/>
          </a:stretch>
        </p:blipFill>
        <p:spPr bwMode="auto">
          <a:xfrm rot="5400000">
            <a:off x="2322368" y="3780635"/>
            <a:ext cx="7704855" cy="72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105AE78F-BCA2-41E8-83EC-5342FE7AB90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35793"/>
            <a:ext cx="11035333" cy="7704855"/>
          </a:xfrm>
          <a:prstGeom prst="rect">
            <a:avLst/>
          </a:prstGeom>
        </p:spPr>
      </p:pic>
      <p:sp>
        <p:nvSpPr>
          <p:cNvPr id="8" name="Rectangle 7">
            <a:extLst>
              <a:ext uri="{FF2B5EF4-FFF2-40B4-BE49-F238E27FC236}">
                <a16:creationId xmlns:a16="http://schemas.microsoft.com/office/drawing/2014/main" id="{5C684CB2-C51A-43A8-BC20-3B90858B1C04}"/>
              </a:ext>
            </a:extLst>
          </p:cNvPr>
          <p:cNvSpPr/>
          <p:nvPr userDrawn="1"/>
        </p:nvSpPr>
        <p:spPr>
          <a:xfrm>
            <a:off x="6210796" y="-35794"/>
            <a:ext cx="4842644" cy="7704855"/>
          </a:xfrm>
          <a:prstGeom prst="rect">
            <a:avLst/>
          </a:prstGeom>
          <a:solidFill>
            <a:schemeClr val="accent1">
              <a:alpha val="74902"/>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9" name="Picture 2" descr="Barre.jpg">
            <a:extLst>
              <a:ext uri="{FF2B5EF4-FFF2-40B4-BE49-F238E27FC236}">
                <a16:creationId xmlns:a16="http://schemas.microsoft.com/office/drawing/2014/main" id="{B71E18D3-126E-4B5A-A4DE-813CCAF119FD}"/>
              </a:ext>
            </a:extLst>
          </p:cNvPr>
          <p:cNvPicPr preferRelativeResize="0">
            <a:picLocks/>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rot="5400000">
            <a:off x="2322368" y="3780635"/>
            <a:ext cx="7704855" cy="72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5C5D16F1-0170-482E-A0D9-57C15FED45DF}"/>
              </a:ext>
            </a:extLst>
          </p:cNvPr>
          <p:cNvSpPr>
            <a:spLocks noGrp="1"/>
          </p:cNvSpPr>
          <p:nvPr>
            <p:ph type="title" hasCustomPrompt="1"/>
          </p:nvPr>
        </p:nvSpPr>
        <p:spPr>
          <a:xfrm>
            <a:off x="6642844" y="1980431"/>
            <a:ext cx="3888432" cy="885130"/>
          </a:xfrm>
        </p:spPr>
        <p:txBody>
          <a:bodyPr/>
          <a:lstStyle>
            <a:lvl1pPr>
              <a:defRPr sz="4000">
                <a:solidFill>
                  <a:schemeClr val="bg1"/>
                </a:solidFill>
              </a:defRPr>
            </a:lvl1pPr>
          </a:lstStyle>
          <a:p>
            <a:r>
              <a:rPr lang="en-US"/>
              <a:t>Click to enter Section header</a:t>
            </a:r>
            <a:endParaRPr lang="en-GB"/>
          </a:p>
        </p:txBody>
      </p:sp>
      <p:cxnSp>
        <p:nvCxnSpPr>
          <p:cNvPr id="10" name="Straight Connector 9">
            <a:extLst>
              <a:ext uri="{FF2B5EF4-FFF2-40B4-BE49-F238E27FC236}">
                <a16:creationId xmlns:a16="http://schemas.microsoft.com/office/drawing/2014/main" id="{B2DC353C-DC2B-4B74-A0D2-81C0EA995452}"/>
              </a:ext>
            </a:extLst>
          </p:cNvPr>
          <p:cNvCxnSpPr>
            <a:cxnSpLocks/>
          </p:cNvCxnSpPr>
          <p:nvPr userDrawn="1"/>
        </p:nvCxnSpPr>
        <p:spPr>
          <a:xfrm>
            <a:off x="6714852" y="3420591"/>
            <a:ext cx="1211312" cy="0"/>
          </a:xfrm>
          <a:prstGeom prst="line">
            <a:avLst/>
          </a:prstGeom>
          <a:ln w="57150" cap="rnd">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66756472"/>
      </p:ext>
    </p:extLst>
  </p:cSld>
  <p:clrMapOvr>
    <a:masterClrMapping/>
  </p:clrMapOvr>
  <p:transition spd="slow">
    <p:push/>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_Section slide">
    <p:spTree>
      <p:nvGrpSpPr>
        <p:cNvPr id="1" name=""/>
        <p:cNvGrpSpPr/>
        <p:nvPr/>
      </p:nvGrpSpPr>
      <p:grpSpPr>
        <a:xfrm>
          <a:off x="0" y="0"/>
          <a:ext cx="0" cy="0"/>
          <a:chOff x="0" y="0"/>
          <a:chExt cx="0" cy="0"/>
        </a:xfrm>
      </p:grpSpPr>
      <p:pic>
        <p:nvPicPr>
          <p:cNvPr id="11" name="Picture 10" descr="A person sitting at a table&#10;&#10;Description automatically generated">
            <a:extLst>
              <a:ext uri="{FF2B5EF4-FFF2-40B4-BE49-F238E27FC236}">
                <a16:creationId xmlns:a16="http://schemas.microsoft.com/office/drawing/2014/main" id="{4F184ADF-7177-4972-A661-CCE15039B85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38439"/>
            <a:ext cx="11053440" cy="7599702"/>
          </a:xfrm>
          <a:prstGeom prst="rect">
            <a:avLst/>
          </a:prstGeom>
        </p:spPr>
      </p:pic>
      <p:pic>
        <p:nvPicPr>
          <p:cNvPr id="6" name="Picture 2" descr="Barre.jpg">
            <a:extLst>
              <a:ext uri="{FF2B5EF4-FFF2-40B4-BE49-F238E27FC236}">
                <a16:creationId xmlns:a16="http://schemas.microsoft.com/office/drawing/2014/main" id="{FF105D64-14DC-4DAB-8124-E32C97FFD34A}"/>
              </a:ext>
            </a:extLst>
          </p:cNvPr>
          <p:cNvPicPr preferRelativeResize="0">
            <a:picLocks/>
          </p:cNvPicPr>
          <p:nvPr/>
        </p:nvPicPr>
        <p:blipFill>
          <a:blip r:embed="rId3" cstate="email">
            <a:extLst>
              <a:ext uri="{28A0092B-C50C-407E-A947-70E740481C1C}">
                <a14:useLocalDpi xmlns:a14="http://schemas.microsoft.com/office/drawing/2010/main"/>
              </a:ext>
            </a:extLst>
          </a:blip>
          <a:srcRect/>
          <a:stretch>
            <a:fillRect/>
          </a:stretch>
        </p:blipFill>
        <p:spPr bwMode="auto">
          <a:xfrm rot="5400000">
            <a:off x="2376266" y="3726735"/>
            <a:ext cx="7597057" cy="720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5C684CB2-C51A-43A8-BC20-3B90858B1C04}"/>
              </a:ext>
            </a:extLst>
          </p:cNvPr>
          <p:cNvSpPr/>
          <p:nvPr userDrawn="1"/>
        </p:nvSpPr>
        <p:spPr>
          <a:xfrm>
            <a:off x="6210796" y="-35794"/>
            <a:ext cx="4842644" cy="7597057"/>
          </a:xfrm>
          <a:prstGeom prst="rect">
            <a:avLst/>
          </a:prstGeom>
          <a:solidFill>
            <a:schemeClr val="accent1">
              <a:alpha val="74902"/>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9" name="Picture 2" descr="Barre.jpg">
            <a:extLst>
              <a:ext uri="{FF2B5EF4-FFF2-40B4-BE49-F238E27FC236}">
                <a16:creationId xmlns:a16="http://schemas.microsoft.com/office/drawing/2014/main" id="{B71E18D3-126E-4B5A-A4DE-813CCAF119FD}"/>
              </a:ext>
            </a:extLst>
          </p:cNvPr>
          <p:cNvPicPr preferRelativeResize="0">
            <a:picLocks/>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rot="5400000">
            <a:off x="2430378" y="3672624"/>
            <a:ext cx="7488833" cy="7200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5C5D16F1-0170-482E-A0D9-57C15FED45DF}"/>
              </a:ext>
            </a:extLst>
          </p:cNvPr>
          <p:cNvSpPr>
            <a:spLocks noGrp="1"/>
          </p:cNvSpPr>
          <p:nvPr>
            <p:ph type="title" hasCustomPrompt="1"/>
          </p:nvPr>
        </p:nvSpPr>
        <p:spPr>
          <a:xfrm>
            <a:off x="6642844" y="1980431"/>
            <a:ext cx="3888432" cy="885130"/>
          </a:xfrm>
        </p:spPr>
        <p:txBody>
          <a:bodyPr/>
          <a:lstStyle>
            <a:lvl1pPr>
              <a:defRPr sz="4000">
                <a:solidFill>
                  <a:schemeClr val="bg1"/>
                </a:solidFill>
              </a:defRPr>
            </a:lvl1pPr>
          </a:lstStyle>
          <a:p>
            <a:r>
              <a:rPr lang="en-US"/>
              <a:t>Click to enter Section header</a:t>
            </a:r>
            <a:endParaRPr lang="en-GB"/>
          </a:p>
        </p:txBody>
      </p:sp>
      <p:cxnSp>
        <p:nvCxnSpPr>
          <p:cNvPr id="10" name="Straight Connector 9">
            <a:extLst>
              <a:ext uri="{FF2B5EF4-FFF2-40B4-BE49-F238E27FC236}">
                <a16:creationId xmlns:a16="http://schemas.microsoft.com/office/drawing/2014/main" id="{B2DC353C-DC2B-4B74-A0D2-81C0EA995452}"/>
              </a:ext>
            </a:extLst>
          </p:cNvPr>
          <p:cNvCxnSpPr>
            <a:cxnSpLocks/>
          </p:cNvCxnSpPr>
          <p:nvPr userDrawn="1"/>
        </p:nvCxnSpPr>
        <p:spPr>
          <a:xfrm>
            <a:off x="6714852" y="3420591"/>
            <a:ext cx="1211312" cy="0"/>
          </a:xfrm>
          <a:prstGeom prst="line">
            <a:avLst/>
          </a:prstGeom>
          <a:ln w="57150" cap="rnd">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54328750"/>
      </p:ext>
    </p:extLst>
  </p:cSld>
  <p:clrMapOvr>
    <a:masterClrMapping/>
  </p:clrMapOvr>
  <p:transition spd="slow">
    <p:push/>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2_Section slide">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C684CB2-C51A-43A8-BC20-3B90858B1C04}"/>
              </a:ext>
            </a:extLst>
          </p:cNvPr>
          <p:cNvSpPr/>
          <p:nvPr userDrawn="1"/>
        </p:nvSpPr>
        <p:spPr>
          <a:xfrm>
            <a:off x="4339279" y="0"/>
            <a:ext cx="6354121" cy="7561263"/>
          </a:xfrm>
          <a:prstGeom prst="rect">
            <a:avLst/>
          </a:prstGeom>
          <a:solidFill>
            <a:schemeClr val="accent1">
              <a:alpha val="74902"/>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9" name="Picture 2" descr="Barre.jpg">
            <a:extLst>
              <a:ext uri="{FF2B5EF4-FFF2-40B4-BE49-F238E27FC236}">
                <a16:creationId xmlns:a16="http://schemas.microsoft.com/office/drawing/2014/main" id="{B71E18D3-126E-4B5A-A4DE-813CCAF119FD}"/>
              </a:ext>
            </a:extLst>
          </p:cNvPr>
          <p:cNvPicPr preferRelativeResize="0">
            <a:picLocks/>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rot="5400000">
            <a:off x="522298" y="3744284"/>
            <a:ext cx="7561263" cy="726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5C5D16F1-0170-482E-A0D9-57C15FED45DF}"/>
              </a:ext>
            </a:extLst>
          </p:cNvPr>
          <p:cNvSpPr>
            <a:spLocks noGrp="1"/>
          </p:cNvSpPr>
          <p:nvPr>
            <p:ph type="title" hasCustomPrompt="1"/>
          </p:nvPr>
        </p:nvSpPr>
        <p:spPr>
          <a:xfrm>
            <a:off x="4914651" y="1980431"/>
            <a:ext cx="5111877" cy="885130"/>
          </a:xfrm>
        </p:spPr>
        <p:txBody>
          <a:bodyPr/>
          <a:lstStyle>
            <a:lvl1pPr>
              <a:defRPr sz="4000">
                <a:solidFill>
                  <a:schemeClr val="bg1"/>
                </a:solidFill>
              </a:defRPr>
            </a:lvl1pPr>
          </a:lstStyle>
          <a:p>
            <a:r>
              <a:rPr lang="en-US"/>
              <a:t>Click to enter Section header</a:t>
            </a:r>
            <a:endParaRPr lang="en-GB"/>
          </a:p>
        </p:txBody>
      </p:sp>
      <p:cxnSp>
        <p:nvCxnSpPr>
          <p:cNvPr id="10" name="Straight Connector 9">
            <a:extLst>
              <a:ext uri="{FF2B5EF4-FFF2-40B4-BE49-F238E27FC236}">
                <a16:creationId xmlns:a16="http://schemas.microsoft.com/office/drawing/2014/main" id="{B2DC353C-DC2B-4B74-A0D2-81C0EA995452}"/>
              </a:ext>
            </a:extLst>
          </p:cNvPr>
          <p:cNvCxnSpPr>
            <a:cxnSpLocks/>
          </p:cNvCxnSpPr>
          <p:nvPr userDrawn="1"/>
        </p:nvCxnSpPr>
        <p:spPr>
          <a:xfrm>
            <a:off x="4986660" y="3420591"/>
            <a:ext cx="1233744" cy="0"/>
          </a:xfrm>
          <a:prstGeom prst="line">
            <a:avLst/>
          </a:prstGeom>
          <a:ln w="57150" cap="rnd">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 name="Text Placeholder 4">
            <a:extLst>
              <a:ext uri="{FF2B5EF4-FFF2-40B4-BE49-F238E27FC236}">
                <a16:creationId xmlns:a16="http://schemas.microsoft.com/office/drawing/2014/main" id="{21A5BE87-7E74-4FDB-9A75-B1C6D54C554F}"/>
              </a:ext>
            </a:extLst>
          </p:cNvPr>
          <p:cNvSpPr>
            <a:spLocks noGrp="1"/>
          </p:cNvSpPr>
          <p:nvPr>
            <p:ph type="body" sz="quarter" idx="10" hasCustomPrompt="1"/>
          </p:nvPr>
        </p:nvSpPr>
        <p:spPr>
          <a:xfrm>
            <a:off x="306137" y="4788743"/>
            <a:ext cx="3600404" cy="2303934"/>
          </a:xfrm>
        </p:spPr>
        <p:txBody>
          <a:bodyPr/>
          <a:lstStyle>
            <a:lvl1pPr marL="0" indent="0" algn="r">
              <a:buNone/>
              <a:defRPr sz="2800" i="0">
                <a:latin typeface="Roboto Slab" pitchFamily="2" charset="0"/>
                <a:ea typeface="Roboto Slab" pitchFamily="2" charset="0"/>
              </a:defRPr>
            </a:lvl1pPr>
          </a:lstStyle>
          <a:p>
            <a:pPr lvl="0"/>
            <a:r>
              <a:rPr lang="en-US"/>
              <a:t>Enter a quote here or an illustration for the section.</a:t>
            </a:r>
            <a:endParaRPr lang="en-GB"/>
          </a:p>
        </p:txBody>
      </p:sp>
    </p:spTree>
    <p:extLst>
      <p:ext uri="{BB962C8B-B14F-4D97-AF65-F5344CB8AC3E}">
        <p14:creationId xmlns:p14="http://schemas.microsoft.com/office/powerpoint/2010/main" val="3678918519"/>
      </p:ext>
    </p:extLst>
  </p:cSld>
  <p:clrMapOvr>
    <a:masterClrMapping/>
  </p:clrMapOvr>
  <p:transition spd="slow">
    <p:push/>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hank you">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41635" y="2196455"/>
            <a:ext cx="9623425" cy="885130"/>
          </a:xfrm>
        </p:spPr>
        <p:txBody>
          <a:bodyPr/>
          <a:lstStyle>
            <a:lvl1pPr algn="ctr">
              <a:defRPr sz="4800">
                <a:solidFill>
                  <a:schemeClr val="bg1"/>
                </a:solidFill>
              </a:defRPr>
            </a:lvl1pPr>
          </a:lstStyle>
          <a:p>
            <a:r>
              <a:rPr lang="en-US" noProof="0"/>
              <a:t>Thank you for your attention</a:t>
            </a:r>
          </a:p>
        </p:txBody>
      </p:sp>
      <p:sp>
        <p:nvSpPr>
          <p:cNvPr id="3" name="Content Placeholder 2"/>
          <p:cNvSpPr>
            <a:spLocks noGrp="1"/>
          </p:cNvSpPr>
          <p:nvPr>
            <p:ph idx="1" hasCustomPrompt="1"/>
          </p:nvPr>
        </p:nvSpPr>
        <p:spPr>
          <a:xfrm>
            <a:off x="551981" y="3492599"/>
            <a:ext cx="9623425" cy="1512168"/>
          </a:xfrm>
        </p:spPr>
        <p:txBody>
          <a:bodyPr/>
          <a:lstStyle>
            <a:lvl1pPr marL="0" indent="0" algn="ctr">
              <a:buClr>
                <a:srgbClr val="FF9933"/>
              </a:buClr>
              <a:buFont typeface="Wingdings" panose="05000000000000000000" pitchFamily="2" charset="2"/>
              <a:buNone/>
              <a:defRPr sz="2400">
                <a:solidFill>
                  <a:schemeClr val="bg1"/>
                </a:solidFill>
                <a:latin typeface="Roboto" panose="02000000000000000000" pitchFamily="2" charset="0"/>
                <a:ea typeface="Roboto" panose="02000000000000000000" pitchFamily="2" charset="0"/>
                <a:cs typeface="Roboto" panose="02000000000000000000" pitchFamily="2" charset="0"/>
              </a:defRPr>
            </a:lvl1pPr>
            <a:lvl2pPr marL="800100" indent="-342900">
              <a:buClr>
                <a:schemeClr val="bg1"/>
              </a:buClr>
              <a:buFont typeface="Roboto" panose="02000000000000000000" pitchFamily="2" charset="0"/>
              <a:buChar char="−"/>
              <a:defRPr sz="2000">
                <a:solidFill>
                  <a:schemeClr val="bg1"/>
                </a:solidFill>
                <a:latin typeface="Roboto" panose="02000000000000000000" pitchFamily="2" charset="0"/>
                <a:ea typeface="Roboto" panose="02000000000000000000" pitchFamily="2" charset="0"/>
                <a:cs typeface="Roboto" panose="02000000000000000000" pitchFamily="2" charset="0"/>
              </a:defRPr>
            </a:lvl2pPr>
            <a:lvl3pPr marL="1200150" indent="-285750">
              <a:buFont typeface="Roboto" panose="02000000000000000000" pitchFamily="2" charset="0"/>
              <a:buChar char="−"/>
              <a:defRPr sz="1600" i="0">
                <a:solidFill>
                  <a:schemeClr val="bg1"/>
                </a:solidFill>
                <a:latin typeface="Roboto" panose="02000000000000000000" pitchFamily="2" charset="0"/>
                <a:ea typeface="Roboto" panose="02000000000000000000" pitchFamily="2" charset="0"/>
                <a:cs typeface="Roboto" panose="02000000000000000000" pitchFamily="2" charset="0"/>
              </a:defRPr>
            </a:lvl3pPr>
          </a:lstStyle>
          <a:p>
            <a:pPr lvl="0"/>
            <a:r>
              <a:rPr lang="en-US" noProof="0"/>
              <a:t>For more information, please contact…</a:t>
            </a:r>
          </a:p>
        </p:txBody>
      </p:sp>
      <p:cxnSp>
        <p:nvCxnSpPr>
          <p:cNvPr id="4" name="Straight Connector 3">
            <a:extLst>
              <a:ext uri="{FF2B5EF4-FFF2-40B4-BE49-F238E27FC236}">
                <a16:creationId xmlns:a16="http://schemas.microsoft.com/office/drawing/2014/main" id="{35B9F130-5DD9-49B1-9915-84C423056C0E}"/>
              </a:ext>
            </a:extLst>
          </p:cNvPr>
          <p:cNvCxnSpPr>
            <a:cxnSpLocks/>
          </p:cNvCxnSpPr>
          <p:nvPr userDrawn="1"/>
        </p:nvCxnSpPr>
        <p:spPr>
          <a:xfrm>
            <a:off x="551981" y="1044327"/>
            <a:ext cx="1211312" cy="0"/>
          </a:xfrm>
          <a:prstGeom prst="line">
            <a:avLst/>
          </a:prstGeom>
          <a:ln w="57150" cap="rnd">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 name="Rectangle 4">
            <a:extLst>
              <a:ext uri="{FF2B5EF4-FFF2-40B4-BE49-F238E27FC236}">
                <a16:creationId xmlns:a16="http://schemas.microsoft.com/office/drawing/2014/main" id="{A9B37D95-8AB9-421E-9DCF-6094AE93EE3F}"/>
              </a:ext>
            </a:extLst>
          </p:cNvPr>
          <p:cNvSpPr/>
          <p:nvPr userDrawn="1"/>
        </p:nvSpPr>
        <p:spPr>
          <a:xfrm>
            <a:off x="162124" y="756295"/>
            <a:ext cx="2232248" cy="504056"/>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F94882E2-64D0-449B-A705-6629922E0A1F}"/>
              </a:ext>
            </a:extLst>
          </p:cNvPr>
          <p:cNvSpPr/>
          <p:nvPr userDrawn="1"/>
        </p:nvSpPr>
        <p:spPr>
          <a:xfrm>
            <a:off x="522288" y="6825169"/>
            <a:ext cx="4248348" cy="504056"/>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10" name="Picture 9">
            <a:extLst>
              <a:ext uri="{FF2B5EF4-FFF2-40B4-BE49-F238E27FC236}">
                <a16:creationId xmlns:a16="http://schemas.microsoft.com/office/drawing/2014/main" id="{36CEF0ED-072D-BB4A-8905-A384974E2EA9}"/>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522164" y="6044692"/>
            <a:ext cx="2971800" cy="1092200"/>
          </a:xfrm>
          <a:prstGeom prst="rect">
            <a:avLst/>
          </a:prstGeom>
        </p:spPr>
      </p:pic>
      <p:pic>
        <p:nvPicPr>
          <p:cNvPr id="11" name="Picture 10">
            <a:extLst>
              <a:ext uri="{FF2B5EF4-FFF2-40B4-BE49-F238E27FC236}">
                <a16:creationId xmlns:a16="http://schemas.microsoft.com/office/drawing/2014/main" id="{76130C0F-4EC4-F149-9CB4-E4B58055CCBD}"/>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7665429" y="6499943"/>
            <a:ext cx="2520280" cy="593007"/>
          </a:xfrm>
          <a:prstGeom prst="rect">
            <a:avLst/>
          </a:prstGeom>
        </p:spPr>
      </p:pic>
    </p:spTree>
    <p:extLst>
      <p:ext uri="{BB962C8B-B14F-4D97-AF65-F5344CB8AC3E}">
        <p14:creationId xmlns:p14="http://schemas.microsoft.com/office/powerpoint/2010/main" val="2062518446"/>
      </p:ext>
    </p:extLst>
  </p:cSld>
  <p:clrMapOvr>
    <a:masterClrMapping/>
  </p:clrMapOvr>
  <p:transition spd="slow">
    <p:push/>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1_Title and Content">
    <p:spTree>
      <p:nvGrpSpPr>
        <p:cNvPr id="1" name=""/>
        <p:cNvGrpSpPr/>
        <p:nvPr/>
      </p:nvGrpSpPr>
      <p:grpSpPr>
        <a:xfrm>
          <a:off x="0" y="0"/>
          <a:ext cx="0" cy="0"/>
          <a:chOff x="0" y="0"/>
          <a:chExt cx="0" cy="0"/>
        </a:xfrm>
      </p:grpSpPr>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891904677"/>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Content">
  <p:cSld name="2_Title and Content">
    <p:spTree>
      <p:nvGrpSpPr>
        <p:cNvPr id="1" name="Shape 41"/>
        <p:cNvGrpSpPr/>
        <p:nvPr/>
      </p:nvGrpSpPr>
      <p:grpSpPr>
        <a:xfrm>
          <a:off x="0" y="0"/>
          <a:ext cx="0" cy="0"/>
          <a:chOff x="0" y="0"/>
          <a:chExt cx="0" cy="0"/>
        </a:xfrm>
      </p:grpSpPr>
      <p:sp>
        <p:nvSpPr>
          <p:cNvPr id="42" name="Google Shape;42;p6"/>
          <p:cNvSpPr txBox="1">
            <a:spLocks noGrp="1"/>
          </p:cNvSpPr>
          <p:nvPr>
            <p:ph type="title"/>
          </p:nvPr>
        </p:nvSpPr>
        <p:spPr>
          <a:xfrm>
            <a:off x="534988" y="180231"/>
            <a:ext cx="9623425" cy="885130"/>
          </a:xfrm>
          <a:prstGeom prst="rect">
            <a:avLst/>
          </a:prstGeom>
          <a:noFill/>
          <a:ln>
            <a:noFill/>
          </a:ln>
        </p:spPr>
        <p:txBody>
          <a:bodyPr spcFirstLastPara="1" wrap="square" lIns="0" tIns="52150" rIns="104300" bIns="5215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6"/>
          <p:cNvSpPr txBox="1">
            <a:spLocks noGrp="1"/>
          </p:cNvSpPr>
          <p:nvPr>
            <p:ph type="body" idx="1"/>
          </p:nvPr>
        </p:nvSpPr>
        <p:spPr>
          <a:xfrm>
            <a:off x="534988" y="1476375"/>
            <a:ext cx="9623425" cy="5544610"/>
          </a:xfrm>
          <a:prstGeom prst="rect">
            <a:avLst/>
          </a:prstGeom>
          <a:noFill/>
          <a:ln>
            <a:noFill/>
          </a:ln>
        </p:spPr>
        <p:txBody>
          <a:bodyPr spcFirstLastPara="1" wrap="square" lIns="0" tIns="52150" rIns="104300" bIns="52150" anchor="t" anchorCtr="0">
            <a:noAutofit/>
          </a:bodyPr>
          <a:lstStyle>
            <a:lvl1pPr marL="363716" lvl="0" indent="-282890" algn="l">
              <a:lnSpc>
                <a:spcPct val="120000"/>
              </a:lnSpc>
              <a:spcBef>
                <a:spcPts val="318"/>
              </a:spcBef>
              <a:spcAft>
                <a:spcPts val="0"/>
              </a:spcAft>
              <a:buClr>
                <a:srgbClr val="FF9933"/>
              </a:buClr>
              <a:buSzPts val="2000"/>
              <a:buFont typeface="Noto Sans Symbols"/>
              <a:buChar char="▪"/>
              <a:defRPr sz="1591">
                <a:latin typeface="Roboto"/>
                <a:ea typeface="Roboto"/>
                <a:cs typeface="Roboto"/>
                <a:sym typeface="Roboto"/>
              </a:defRPr>
            </a:lvl1pPr>
            <a:lvl2pPr marL="727433" lvl="1" indent="-272787" algn="l">
              <a:lnSpc>
                <a:spcPct val="120000"/>
              </a:lnSpc>
              <a:spcBef>
                <a:spcPts val="287"/>
              </a:spcBef>
              <a:spcAft>
                <a:spcPts val="0"/>
              </a:spcAft>
              <a:buClr>
                <a:srgbClr val="004084"/>
              </a:buClr>
              <a:buSzPts val="1800"/>
              <a:buFont typeface="Roboto"/>
              <a:buChar char="−"/>
              <a:defRPr sz="1432">
                <a:latin typeface="Roboto"/>
                <a:ea typeface="Roboto"/>
                <a:cs typeface="Roboto"/>
                <a:sym typeface="Roboto"/>
              </a:defRPr>
            </a:lvl2pPr>
            <a:lvl3pPr marL="1091148" lvl="2" indent="-262684" algn="l">
              <a:lnSpc>
                <a:spcPct val="120000"/>
              </a:lnSpc>
              <a:spcBef>
                <a:spcPts val="254"/>
              </a:spcBef>
              <a:spcAft>
                <a:spcPts val="0"/>
              </a:spcAft>
              <a:buClr>
                <a:srgbClr val="004084"/>
              </a:buClr>
              <a:buSzPts val="1600"/>
              <a:buFont typeface="Roboto"/>
              <a:buChar char="−"/>
              <a:defRPr sz="1273" i="0">
                <a:solidFill>
                  <a:srgbClr val="004084"/>
                </a:solidFill>
                <a:latin typeface="Roboto"/>
                <a:ea typeface="Roboto"/>
                <a:cs typeface="Roboto"/>
                <a:sym typeface="Roboto"/>
              </a:defRPr>
            </a:lvl3pPr>
            <a:lvl4pPr marL="1454865" lvl="3" indent="-181858" algn="l">
              <a:spcBef>
                <a:spcPts val="287"/>
              </a:spcBef>
              <a:spcAft>
                <a:spcPts val="0"/>
              </a:spcAft>
              <a:buSzPts val="1400"/>
              <a:buNone/>
              <a:defRPr/>
            </a:lvl4pPr>
            <a:lvl5pPr marL="1818581" lvl="4" indent="-181858" algn="l">
              <a:spcBef>
                <a:spcPts val="287"/>
              </a:spcBef>
              <a:spcAft>
                <a:spcPts val="0"/>
              </a:spcAft>
              <a:buSzPts val="1400"/>
              <a:buNone/>
              <a:defRPr/>
            </a:lvl5pPr>
            <a:lvl6pPr marL="2182297" lvl="5" indent="-181858" algn="l">
              <a:spcBef>
                <a:spcPts val="287"/>
              </a:spcBef>
              <a:spcAft>
                <a:spcPts val="0"/>
              </a:spcAft>
              <a:buSzPts val="1400"/>
              <a:buNone/>
              <a:defRPr/>
            </a:lvl6pPr>
            <a:lvl7pPr marL="2546013" lvl="6" indent="-181858" algn="l">
              <a:spcBef>
                <a:spcPts val="287"/>
              </a:spcBef>
              <a:spcAft>
                <a:spcPts val="0"/>
              </a:spcAft>
              <a:buSzPts val="1400"/>
              <a:buNone/>
              <a:defRPr/>
            </a:lvl7pPr>
            <a:lvl8pPr marL="2909729" lvl="7" indent="-181858" algn="l">
              <a:spcBef>
                <a:spcPts val="287"/>
              </a:spcBef>
              <a:spcAft>
                <a:spcPts val="0"/>
              </a:spcAft>
              <a:buSzPts val="1400"/>
              <a:buNone/>
              <a:defRPr/>
            </a:lvl8pPr>
            <a:lvl9pPr marL="3273446" lvl="8" indent="-181858" algn="l">
              <a:spcBef>
                <a:spcPts val="287"/>
              </a:spcBef>
              <a:spcAft>
                <a:spcPts val="0"/>
              </a:spcAft>
              <a:buSzPts val="1400"/>
              <a:buNone/>
              <a:defRPr/>
            </a:lvl9pPr>
          </a:lstStyle>
          <a:p>
            <a:endParaRPr/>
          </a:p>
        </p:txBody>
      </p:sp>
    </p:spTree>
    <p:extLst>
      <p:ext uri="{BB962C8B-B14F-4D97-AF65-F5344CB8AC3E}">
        <p14:creationId xmlns:p14="http://schemas.microsoft.com/office/powerpoint/2010/main" val="3675652281"/>
      </p:ext>
    </p:extLst>
  </p:cSld>
  <p:clrMapOvr>
    <a:masterClrMapping/>
  </p:clrMapOvr>
  <p:transition spd="slow">
    <p:push/>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03FE2-ABA5-044D-AC6F-D9A84AE14B08}"/>
              </a:ext>
            </a:extLst>
          </p:cNvPr>
          <p:cNvSpPr>
            <a:spLocks noGrp="1"/>
          </p:cNvSpPr>
          <p:nvPr>
            <p:ph type="ctrTitle"/>
          </p:nvPr>
        </p:nvSpPr>
        <p:spPr>
          <a:xfrm>
            <a:off x="1336675" y="1237457"/>
            <a:ext cx="8020050" cy="2632440"/>
          </a:xfrm>
        </p:spPr>
        <p:txBody>
          <a:bodyPr anchor="b"/>
          <a:lstStyle>
            <a:lvl1pPr algn="ctr">
              <a:defRPr sz="5263"/>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37DFF865-6E5C-2844-BE81-80B7C49D6023}"/>
              </a:ext>
            </a:extLst>
          </p:cNvPr>
          <p:cNvSpPr>
            <a:spLocks noGrp="1"/>
          </p:cNvSpPr>
          <p:nvPr>
            <p:ph type="subTitle" idx="1"/>
          </p:nvPr>
        </p:nvSpPr>
        <p:spPr>
          <a:xfrm>
            <a:off x="1336675" y="3971414"/>
            <a:ext cx="8020050" cy="1825554"/>
          </a:xfrm>
        </p:spPr>
        <p:txBody>
          <a:bodyPr/>
          <a:lstStyle>
            <a:lvl1pPr marL="0" indent="0" algn="ctr">
              <a:buNone/>
              <a:defRPr sz="2105"/>
            </a:lvl1pPr>
            <a:lvl2pPr marL="401010" indent="0" algn="ctr">
              <a:buNone/>
              <a:defRPr sz="1754"/>
            </a:lvl2pPr>
            <a:lvl3pPr marL="802020" indent="0" algn="ctr">
              <a:buNone/>
              <a:defRPr sz="1579"/>
            </a:lvl3pPr>
            <a:lvl4pPr marL="1203030" indent="0" algn="ctr">
              <a:buNone/>
              <a:defRPr sz="1403"/>
            </a:lvl4pPr>
            <a:lvl5pPr marL="1604040" indent="0" algn="ctr">
              <a:buNone/>
              <a:defRPr sz="1403"/>
            </a:lvl5pPr>
            <a:lvl6pPr marL="2005051" indent="0" algn="ctr">
              <a:buNone/>
              <a:defRPr sz="1403"/>
            </a:lvl6pPr>
            <a:lvl7pPr marL="2406061" indent="0" algn="ctr">
              <a:buNone/>
              <a:defRPr sz="1403"/>
            </a:lvl7pPr>
            <a:lvl8pPr marL="2807071" indent="0" algn="ctr">
              <a:buNone/>
              <a:defRPr sz="1403"/>
            </a:lvl8pPr>
            <a:lvl9pPr marL="3208081" indent="0" algn="ctr">
              <a:buNone/>
              <a:defRPr sz="1403"/>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BDB998B1-6094-354A-B72E-3CA95CFC3BC5}"/>
              </a:ext>
            </a:extLst>
          </p:cNvPr>
          <p:cNvSpPr>
            <a:spLocks noGrp="1"/>
          </p:cNvSpPr>
          <p:nvPr>
            <p:ph type="dt" sz="half" idx="10"/>
          </p:nvPr>
        </p:nvSpPr>
        <p:spPr/>
        <p:txBody>
          <a:bodyPr/>
          <a:lstStyle/>
          <a:p>
            <a:fld id="{E70C4594-BB3E-2D43-99C7-D96DAA521314}" type="datetimeFigureOut">
              <a:rPr lang="en-US" smtClean="0"/>
              <a:t>02/07/2021</a:t>
            </a:fld>
            <a:endParaRPr lang="en-US"/>
          </a:p>
        </p:txBody>
      </p:sp>
      <p:sp>
        <p:nvSpPr>
          <p:cNvPr id="5" name="Footer Placeholder 4">
            <a:extLst>
              <a:ext uri="{FF2B5EF4-FFF2-40B4-BE49-F238E27FC236}">
                <a16:creationId xmlns:a16="http://schemas.microsoft.com/office/drawing/2014/main" id="{78CF08CC-554E-0345-BA36-FFE88E3643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99E810-502F-C149-BE14-C971B0716BD7}"/>
              </a:ext>
            </a:extLst>
          </p:cNvPr>
          <p:cNvSpPr>
            <a:spLocks noGrp="1"/>
          </p:cNvSpPr>
          <p:nvPr>
            <p:ph type="sldNum" sz="quarter" idx="12"/>
          </p:nvPr>
        </p:nvSpPr>
        <p:spPr/>
        <p:txBody>
          <a:bodyPr/>
          <a:lstStyle/>
          <a:p>
            <a:fld id="{B957FB85-71D3-7A46-A6E7-909A1DFA6071}" type="slidenum">
              <a:rPr lang="en-US" smtClean="0"/>
              <a:t>‹#›</a:t>
            </a:fld>
            <a:endParaRPr lang="en-US"/>
          </a:p>
        </p:txBody>
      </p:sp>
    </p:spTree>
    <p:extLst>
      <p:ext uri="{BB962C8B-B14F-4D97-AF65-F5344CB8AC3E}">
        <p14:creationId xmlns:p14="http://schemas.microsoft.com/office/powerpoint/2010/main" val="5882305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2_Title Slide with image 2">
    <p:spTree>
      <p:nvGrpSpPr>
        <p:cNvPr id="1" name=""/>
        <p:cNvGrpSpPr/>
        <p:nvPr/>
      </p:nvGrpSpPr>
      <p:grpSpPr>
        <a:xfrm>
          <a:off x="0" y="0"/>
          <a:ext cx="0" cy="0"/>
          <a:chOff x="0" y="0"/>
          <a:chExt cx="0" cy="0"/>
        </a:xfrm>
      </p:grpSpPr>
      <p:pic>
        <p:nvPicPr>
          <p:cNvPr id="5" name="Picture 4" descr="A group of people standing next to a window&#10;&#10;Description automatically generated">
            <a:extLst>
              <a:ext uri="{FF2B5EF4-FFF2-40B4-BE49-F238E27FC236}">
                <a16:creationId xmlns:a16="http://schemas.microsoft.com/office/drawing/2014/main" id="{B58092A5-A6F7-4B98-B0F6-F8C233EFB4D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9339" y="1361409"/>
            <a:ext cx="10702739" cy="6199854"/>
          </a:xfrm>
          <a:prstGeom prst="rect">
            <a:avLst/>
          </a:prstGeom>
        </p:spPr>
      </p:pic>
      <p:sp>
        <p:nvSpPr>
          <p:cNvPr id="8" name="Rectangle 6"/>
          <p:cNvSpPr/>
          <p:nvPr/>
        </p:nvSpPr>
        <p:spPr>
          <a:xfrm rot="10800000">
            <a:off x="-6883" y="-35793"/>
            <a:ext cx="10700281" cy="5400600"/>
          </a:xfrm>
          <a:custGeom>
            <a:avLst/>
            <a:gdLst>
              <a:gd name="connsiteX0" fmla="*/ 0 w 10693400"/>
              <a:gd name="connsiteY0" fmla="*/ 0 h 1116013"/>
              <a:gd name="connsiteX1" fmla="*/ 10693400 w 10693400"/>
              <a:gd name="connsiteY1" fmla="*/ 0 h 1116013"/>
              <a:gd name="connsiteX2" fmla="*/ 10693400 w 10693400"/>
              <a:gd name="connsiteY2" fmla="*/ 1116013 h 1116013"/>
              <a:gd name="connsiteX3" fmla="*/ 0 w 10693400"/>
              <a:gd name="connsiteY3" fmla="*/ 1116013 h 1116013"/>
              <a:gd name="connsiteX4" fmla="*/ 0 w 10693400"/>
              <a:gd name="connsiteY4" fmla="*/ 0 h 1116013"/>
              <a:gd name="connsiteX0" fmla="*/ 8193 w 10693400"/>
              <a:gd name="connsiteY0" fmla="*/ 0 h 3705052"/>
              <a:gd name="connsiteX1" fmla="*/ 10693400 w 10693400"/>
              <a:gd name="connsiteY1" fmla="*/ 2589039 h 3705052"/>
              <a:gd name="connsiteX2" fmla="*/ 10693400 w 10693400"/>
              <a:gd name="connsiteY2" fmla="*/ 3705052 h 3705052"/>
              <a:gd name="connsiteX3" fmla="*/ 0 w 10693400"/>
              <a:gd name="connsiteY3" fmla="*/ 3705052 h 3705052"/>
              <a:gd name="connsiteX4" fmla="*/ 8193 w 10693400"/>
              <a:gd name="connsiteY4" fmla="*/ 0 h 3705052"/>
              <a:gd name="connsiteX0" fmla="*/ 8193 w 10693400"/>
              <a:gd name="connsiteY0" fmla="*/ 0 h 3705052"/>
              <a:gd name="connsiteX1" fmla="*/ 10660627 w 10693400"/>
              <a:gd name="connsiteY1" fmla="*/ 2130222 h 3705052"/>
              <a:gd name="connsiteX2" fmla="*/ 10693400 w 10693400"/>
              <a:gd name="connsiteY2" fmla="*/ 3705052 h 3705052"/>
              <a:gd name="connsiteX3" fmla="*/ 0 w 10693400"/>
              <a:gd name="connsiteY3" fmla="*/ 3705052 h 3705052"/>
              <a:gd name="connsiteX4" fmla="*/ 8193 w 10693400"/>
              <a:gd name="connsiteY4" fmla="*/ 0 h 3705052"/>
              <a:gd name="connsiteX0" fmla="*/ 8193 w 10693400"/>
              <a:gd name="connsiteY0" fmla="*/ 2613617 h 6318669"/>
              <a:gd name="connsiteX1" fmla="*/ 10685207 w 10693400"/>
              <a:gd name="connsiteY1" fmla="*/ 0 h 6318669"/>
              <a:gd name="connsiteX2" fmla="*/ 10693400 w 10693400"/>
              <a:gd name="connsiteY2" fmla="*/ 6318669 h 6318669"/>
              <a:gd name="connsiteX3" fmla="*/ 0 w 10693400"/>
              <a:gd name="connsiteY3" fmla="*/ 6318669 h 6318669"/>
              <a:gd name="connsiteX4" fmla="*/ 8193 w 10693400"/>
              <a:gd name="connsiteY4" fmla="*/ 2613617 h 6318669"/>
              <a:gd name="connsiteX0" fmla="*/ 1310942 w 10693400"/>
              <a:gd name="connsiteY0" fmla="*/ 3916329 h 6318669"/>
              <a:gd name="connsiteX1" fmla="*/ 10685207 w 10693400"/>
              <a:gd name="connsiteY1" fmla="*/ 0 h 6318669"/>
              <a:gd name="connsiteX2" fmla="*/ 10693400 w 10693400"/>
              <a:gd name="connsiteY2" fmla="*/ 6318669 h 6318669"/>
              <a:gd name="connsiteX3" fmla="*/ 0 w 10693400"/>
              <a:gd name="connsiteY3" fmla="*/ 6318669 h 6318669"/>
              <a:gd name="connsiteX4" fmla="*/ 1310942 w 10693400"/>
              <a:gd name="connsiteY4" fmla="*/ 3916329 h 6318669"/>
              <a:gd name="connsiteX0" fmla="*/ 0 w 10701594"/>
              <a:gd name="connsiteY0" fmla="*/ 4219476 h 6318669"/>
              <a:gd name="connsiteX1" fmla="*/ 10693401 w 10701594"/>
              <a:gd name="connsiteY1" fmla="*/ 0 h 6318669"/>
              <a:gd name="connsiteX2" fmla="*/ 10701594 w 10701594"/>
              <a:gd name="connsiteY2" fmla="*/ 6318669 h 6318669"/>
              <a:gd name="connsiteX3" fmla="*/ 8194 w 10701594"/>
              <a:gd name="connsiteY3" fmla="*/ 6318669 h 6318669"/>
              <a:gd name="connsiteX4" fmla="*/ 0 w 10701594"/>
              <a:gd name="connsiteY4" fmla="*/ 4219476 h 63186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01594" h="6318669">
                <a:moveTo>
                  <a:pt x="0" y="4219476"/>
                </a:moveTo>
                <a:lnTo>
                  <a:pt x="10693401" y="0"/>
                </a:lnTo>
                <a:lnTo>
                  <a:pt x="10701594" y="6318669"/>
                </a:lnTo>
                <a:lnTo>
                  <a:pt x="8194" y="6318669"/>
                </a:lnTo>
                <a:cubicBezTo>
                  <a:pt x="5463" y="5618938"/>
                  <a:pt x="2731" y="4919207"/>
                  <a:pt x="0" y="4219476"/>
                </a:cubicBez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a:t> </a:t>
            </a:r>
          </a:p>
        </p:txBody>
      </p:sp>
      <p:sp>
        <p:nvSpPr>
          <p:cNvPr id="7" name="Rectangle 6"/>
          <p:cNvSpPr/>
          <p:nvPr/>
        </p:nvSpPr>
        <p:spPr>
          <a:xfrm>
            <a:off x="-6877" y="3849861"/>
            <a:ext cx="10700277" cy="3711402"/>
          </a:xfrm>
          <a:custGeom>
            <a:avLst/>
            <a:gdLst>
              <a:gd name="connsiteX0" fmla="*/ 0 w 10693400"/>
              <a:gd name="connsiteY0" fmla="*/ 0 h 1116013"/>
              <a:gd name="connsiteX1" fmla="*/ 10693400 w 10693400"/>
              <a:gd name="connsiteY1" fmla="*/ 0 h 1116013"/>
              <a:gd name="connsiteX2" fmla="*/ 10693400 w 10693400"/>
              <a:gd name="connsiteY2" fmla="*/ 1116013 h 1116013"/>
              <a:gd name="connsiteX3" fmla="*/ 0 w 10693400"/>
              <a:gd name="connsiteY3" fmla="*/ 1116013 h 1116013"/>
              <a:gd name="connsiteX4" fmla="*/ 0 w 10693400"/>
              <a:gd name="connsiteY4" fmla="*/ 0 h 1116013"/>
              <a:gd name="connsiteX0" fmla="*/ 8193 w 10693400"/>
              <a:gd name="connsiteY0" fmla="*/ 0 h 3705052"/>
              <a:gd name="connsiteX1" fmla="*/ 10693400 w 10693400"/>
              <a:gd name="connsiteY1" fmla="*/ 2589039 h 3705052"/>
              <a:gd name="connsiteX2" fmla="*/ 10693400 w 10693400"/>
              <a:gd name="connsiteY2" fmla="*/ 3705052 h 3705052"/>
              <a:gd name="connsiteX3" fmla="*/ 0 w 10693400"/>
              <a:gd name="connsiteY3" fmla="*/ 3705052 h 3705052"/>
              <a:gd name="connsiteX4" fmla="*/ 8193 w 10693400"/>
              <a:gd name="connsiteY4" fmla="*/ 0 h 3705052"/>
              <a:gd name="connsiteX0" fmla="*/ 8193 w 10693400"/>
              <a:gd name="connsiteY0" fmla="*/ 0 h 3705052"/>
              <a:gd name="connsiteX1" fmla="*/ 10660627 w 10693400"/>
              <a:gd name="connsiteY1" fmla="*/ 2130222 h 3705052"/>
              <a:gd name="connsiteX2" fmla="*/ 10693400 w 10693400"/>
              <a:gd name="connsiteY2" fmla="*/ 3705052 h 3705052"/>
              <a:gd name="connsiteX3" fmla="*/ 0 w 10693400"/>
              <a:gd name="connsiteY3" fmla="*/ 3705052 h 3705052"/>
              <a:gd name="connsiteX4" fmla="*/ 8193 w 10693400"/>
              <a:gd name="connsiteY4" fmla="*/ 0 h 3705052"/>
              <a:gd name="connsiteX0" fmla="*/ 8193 w 10693401"/>
              <a:gd name="connsiteY0" fmla="*/ 0 h 3705052"/>
              <a:gd name="connsiteX1" fmla="*/ 10693401 w 10693401"/>
              <a:gd name="connsiteY1" fmla="*/ 2154801 h 3705052"/>
              <a:gd name="connsiteX2" fmla="*/ 10693400 w 10693401"/>
              <a:gd name="connsiteY2" fmla="*/ 3705052 h 3705052"/>
              <a:gd name="connsiteX3" fmla="*/ 0 w 10693401"/>
              <a:gd name="connsiteY3" fmla="*/ 3705052 h 3705052"/>
              <a:gd name="connsiteX4" fmla="*/ 8193 w 10693401"/>
              <a:gd name="connsiteY4" fmla="*/ 0 h 3705052"/>
              <a:gd name="connsiteX0" fmla="*/ 8193 w 10693401"/>
              <a:gd name="connsiteY0" fmla="*/ 0 h 3705052"/>
              <a:gd name="connsiteX1" fmla="*/ 3175 w 10693401"/>
              <a:gd name="connsiteY1" fmla="*/ 4589 h 3705052"/>
              <a:gd name="connsiteX2" fmla="*/ 10693401 w 10693401"/>
              <a:gd name="connsiteY2" fmla="*/ 2154801 h 3705052"/>
              <a:gd name="connsiteX3" fmla="*/ 10693400 w 10693401"/>
              <a:gd name="connsiteY3" fmla="*/ 3705052 h 3705052"/>
              <a:gd name="connsiteX4" fmla="*/ 0 w 10693401"/>
              <a:gd name="connsiteY4" fmla="*/ 3705052 h 3705052"/>
              <a:gd name="connsiteX5" fmla="*/ 8193 w 10693401"/>
              <a:gd name="connsiteY5" fmla="*/ 0 h 3705052"/>
              <a:gd name="connsiteX0" fmla="*/ 1843 w 10693401"/>
              <a:gd name="connsiteY0" fmla="*/ 0 h 3711402"/>
              <a:gd name="connsiteX1" fmla="*/ 3175 w 10693401"/>
              <a:gd name="connsiteY1" fmla="*/ 10939 h 3711402"/>
              <a:gd name="connsiteX2" fmla="*/ 10693401 w 10693401"/>
              <a:gd name="connsiteY2" fmla="*/ 2161151 h 3711402"/>
              <a:gd name="connsiteX3" fmla="*/ 10693400 w 10693401"/>
              <a:gd name="connsiteY3" fmla="*/ 3711402 h 3711402"/>
              <a:gd name="connsiteX4" fmla="*/ 0 w 10693401"/>
              <a:gd name="connsiteY4" fmla="*/ 3711402 h 3711402"/>
              <a:gd name="connsiteX5" fmla="*/ 1843 w 10693401"/>
              <a:gd name="connsiteY5" fmla="*/ 0 h 371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93401" h="3711402">
                <a:moveTo>
                  <a:pt x="1843" y="0"/>
                </a:moveTo>
                <a:cubicBezTo>
                  <a:pt x="5462" y="1530"/>
                  <a:pt x="-444" y="9409"/>
                  <a:pt x="3175" y="10939"/>
                </a:cubicBezTo>
                <a:lnTo>
                  <a:pt x="10693401" y="2161151"/>
                </a:lnTo>
                <a:cubicBezTo>
                  <a:pt x="10693401" y="2677901"/>
                  <a:pt x="10693400" y="3194652"/>
                  <a:pt x="10693400" y="3711402"/>
                </a:cubicBezTo>
                <a:lnTo>
                  <a:pt x="0" y="3711402"/>
                </a:lnTo>
                <a:cubicBezTo>
                  <a:pt x="614" y="2474268"/>
                  <a:pt x="1229" y="1237134"/>
                  <a:pt x="1843" y="0"/>
                </a:cubicBezTo>
                <a:close/>
              </a:path>
            </a:pathLst>
          </a:custGeom>
          <a:solidFill>
            <a:schemeClr val="tx1">
              <a:alpha val="81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a:t> </a:t>
            </a:r>
          </a:p>
        </p:txBody>
      </p:sp>
      <p:pic>
        <p:nvPicPr>
          <p:cNvPr id="10" name="Picture 2" descr="Barre.jpg"/>
          <p:cNvPicPr preferRelativeResize="0">
            <a:picLocks/>
          </p:cNvPicPr>
          <p:nvPr/>
        </p:nvPicPr>
        <p:blipFill>
          <a:blip r:embed="rId3" cstate="email">
            <a:extLst>
              <a:ext uri="{28A0092B-C50C-407E-A947-70E740481C1C}">
                <a14:useLocalDpi xmlns:a14="http://schemas.microsoft.com/office/drawing/2010/main"/>
              </a:ext>
            </a:extLst>
          </a:blip>
          <a:srcRect/>
          <a:stretch>
            <a:fillRect/>
          </a:stretch>
        </p:blipFill>
        <p:spPr bwMode="auto">
          <a:xfrm rot="683514">
            <a:off x="-181298" y="4876005"/>
            <a:ext cx="11099907" cy="858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2" name="Picture 11" descr="A group of people standing next to a window&#10;&#10;Description automatically generated">
            <a:extLst>
              <a:ext uri="{FF2B5EF4-FFF2-40B4-BE49-F238E27FC236}">
                <a16:creationId xmlns:a16="http://schemas.microsoft.com/office/drawing/2014/main" id="{3D2F4856-0719-4F5D-9647-EBB2F6A7160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80441" y="1361409"/>
            <a:ext cx="10898193" cy="6199854"/>
          </a:xfrm>
          <a:prstGeom prst="rect">
            <a:avLst/>
          </a:prstGeom>
        </p:spPr>
      </p:pic>
      <p:sp>
        <p:nvSpPr>
          <p:cNvPr id="13" name="Rectangle 6">
            <a:extLst>
              <a:ext uri="{FF2B5EF4-FFF2-40B4-BE49-F238E27FC236}">
                <a16:creationId xmlns:a16="http://schemas.microsoft.com/office/drawing/2014/main" id="{702503F4-8106-4EC7-8210-B3758E2BDF8A}"/>
              </a:ext>
            </a:extLst>
          </p:cNvPr>
          <p:cNvSpPr/>
          <p:nvPr userDrawn="1"/>
        </p:nvSpPr>
        <p:spPr>
          <a:xfrm rot="10800000">
            <a:off x="-80445" y="-45732"/>
            <a:ext cx="10898191" cy="5400600"/>
          </a:xfrm>
          <a:custGeom>
            <a:avLst/>
            <a:gdLst>
              <a:gd name="connsiteX0" fmla="*/ 0 w 10693400"/>
              <a:gd name="connsiteY0" fmla="*/ 0 h 1116013"/>
              <a:gd name="connsiteX1" fmla="*/ 10693400 w 10693400"/>
              <a:gd name="connsiteY1" fmla="*/ 0 h 1116013"/>
              <a:gd name="connsiteX2" fmla="*/ 10693400 w 10693400"/>
              <a:gd name="connsiteY2" fmla="*/ 1116013 h 1116013"/>
              <a:gd name="connsiteX3" fmla="*/ 0 w 10693400"/>
              <a:gd name="connsiteY3" fmla="*/ 1116013 h 1116013"/>
              <a:gd name="connsiteX4" fmla="*/ 0 w 10693400"/>
              <a:gd name="connsiteY4" fmla="*/ 0 h 1116013"/>
              <a:gd name="connsiteX0" fmla="*/ 8193 w 10693400"/>
              <a:gd name="connsiteY0" fmla="*/ 0 h 3705052"/>
              <a:gd name="connsiteX1" fmla="*/ 10693400 w 10693400"/>
              <a:gd name="connsiteY1" fmla="*/ 2589039 h 3705052"/>
              <a:gd name="connsiteX2" fmla="*/ 10693400 w 10693400"/>
              <a:gd name="connsiteY2" fmla="*/ 3705052 h 3705052"/>
              <a:gd name="connsiteX3" fmla="*/ 0 w 10693400"/>
              <a:gd name="connsiteY3" fmla="*/ 3705052 h 3705052"/>
              <a:gd name="connsiteX4" fmla="*/ 8193 w 10693400"/>
              <a:gd name="connsiteY4" fmla="*/ 0 h 3705052"/>
              <a:gd name="connsiteX0" fmla="*/ 8193 w 10693400"/>
              <a:gd name="connsiteY0" fmla="*/ 0 h 3705052"/>
              <a:gd name="connsiteX1" fmla="*/ 10660627 w 10693400"/>
              <a:gd name="connsiteY1" fmla="*/ 2130222 h 3705052"/>
              <a:gd name="connsiteX2" fmla="*/ 10693400 w 10693400"/>
              <a:gd name="connsiteY2" fmla="*/ 3705052 h 3705052"/>
              <a:gd name="connsiteX3" fmla="*/ 0 w 10693400"/>
              <a:gd name="connsiteY3" fmla="*/ 3705052 h 3705052"/>
              <a:gd name="connsiteX4" fmla="*/ 8193 w 10693400"/>
              <a:gd name="connsiteY4" fmla="*/ 0 h 3705052"/>
              <a:gd name="connsiteX0" fmla="*/ 8193 w 10693400"/>
              <a:gd name="connsiteY0" fmla="*/ 2613617 h 6318669"/>
              <a:gd name="connsiteX1" fmla="*/ 10685207 w 10693400"/>
              <a:gd name="connsiteY1" fmla="*/ 0 h 6318669"/>
              <a:gd name="connsiteX2" fmla="*/ 10693400 w 10693400"/>
              <a:gd name="connsiteY2" fmla="*/ 6318669 h 6318669"/>
              <a:gd name="connsiteX3" fmla="*/ 0 w 10693400"/>
              <a:gd name="connsiteY3" fmla="*/ 6318669 h 6318669"/>
              <a:gd name="connsiteX4" fmla="*/ 8193 w 10693400"/>
              <a:gd name="connsiteY4" fmla="*/ 2613617 h 6318669"/>
              <a:gd name="connsiteX0" fmla="*/ 1310942 w 10693400"/>
              <a:gd name="connsiteY0" fmla="*/ 3916329 h 6318669"/>
              <a:gd name="connsiteX1" fmla="*/ 10685207 w 10693400"/>
              <a:gd name="connsiteY1" fmla="*/ 0 h 6318669"/>
              <a:gd name="connsiteX2" fmla="*/ 10693400 w 10693400"/>
              <a:gd name="connsiteY2" fmla="*/ 6318669 h 6318669"/>
              <a:gd name="connsiteX3" fmla="*/ 0 w 10693400"/>
              <a:gd name="connsiteY3" fmla="*/ 6318669 h 6318669"/>
              <a:gd name="connsiteX4" fmla="*/ 1310942 w 10693400"/>
              <a:gd name="connsiteY4" fmla="*/ 3916329 h 6318669"/>
              <a:gd name="connsiteX0" fmla="*/ 0 w 10701594"/>
              <a:gd name="connsiteY0" fmla="*/ 4219476 h 6318669"/>
              <a:gd name="connsiteX1" fmla="*/ 10693401 w 10701594"/>
              <a:gd name="connsiteY1" fmla="*/ 0 h 6318669"/>
              <a:gd name="connsiteX2" fmla="*/ 10701594 w 10701594"/>
              <a:gd name="connsiteY2" fmla="*/ 6318669 h 6318669"/>
              <a:gd name="connsiteX3" fmla="*/ 8194 w 10701594"/>
              <a:gd name="connsiteY3" fmla="*/ 6318669 h 6318669"/>
              <a:gd name="connsiteX4" fmla="*/ 0 w 10701594"/>
              <a:gd name="connsiteY4" fmla="*/ 4219476 h 63186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01594" h="6318669">
                <a:moveTo>
                  <a:pt x="0" y="4219476"/>
                </a:moveTo>
                <a:lnTo>
                  <a:pt x="10693401" y="0"/>
                </a:lnTo>
                <a:lnTo>
                  <a:pt x="10701594" y="6318669"/>
                </a:lnTo>
                <a:lnTo>
                  <a:pt x="8194" y="6318669"/>
                </a:lnTo>
                <a:cubicBezTo>
                  <a:pt x="5463" y="5618938"/>
                  <a:pt x="2731" y="4919207"/>
                  <a:pt x="0" y="4219476"/>
                </a:cubicBez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a:t> </a:t>
            </a:r>
          </a:p>
        </p:txBody>
      </p:sp>
      <p:sp>
        <p:nvSpPr>
          <p:cNvPr id="14" name="Rectangle 6">
            <a:extLst>
              <a:ext uri="{FF2B5EF4-FFF2-40B4-BE49-F238E27FC236}">
                <a16:creationId xmlns:a16="http://schemas.microsoft.com/office/drawing/2014/main" id="{5BB1A694-5DD8-4777-9B5E-DB51256D0F73}"/>
              </a:ext>
            </a:extLst>
          </p:cNvPr>
          <p:cNvSpPr/>
          <p:nvPr userDrawn="1"/>
        </p:nvSpPr>
        <p:spPr>
          <a:xfrm>
            <a:off x="-80441" y="3849861"/>
            <a:ext cx="10898193" cy="3711402"/>
          </a:xfrm>
          <a:custGeom>
            <a:avLst/>
            <a:gdLst>
              <a:gd name="connsiteX0" fmla="*/ 0 w 10693400"/>
              <a:gd name="connsiteY0" fmla="*/ 0 h 1116013"/>
              <a:gd name="connsiteX1" fmla="*/ 10693400 w 10693400"/>
              <a:gd name="connsiteY1" fmla="*/ 0 h 1116013"/>
              <a:gd name="connsiteX2" fmla="*/ 10693400 w 10693400"/>
              <a:gd name="connsiteY2" fmla="*/ 1116013 h 1116013"/>
              <a:gd name="connsiteX3" fmla="*/ 0 w 10693400"/>
              <a:gd name="connsiteY3" fmla="*/ 1116013 h 1116013"/>
              <a:gd name="connsiteX4" fmla="*/ 0 w 10693400"/>
              <a:gd name="connsiteY4" fmla="*/ 0 h 1116013"/>
              <a:gd name="connsiteX0" fmla="*/ 8193 w 10693400"/>
              <a:gd name="connsiteY0" fmla="*/ 0 h 3705052"/>
              <a:gd name="connsiteX1" fmla="*/ 10693400 w 10693400"/>
              <a:gd name="connsiteY1" fmla="*/ 2589039 h 3705052"/>
              <a:gd name="connsiteX2" fmla="*/ 10693400 w 10693400"/>
              <a:gd name="connsiteY2" fmla="*/ 3705052 h 3705052"/>
              <a:gd name="connsiteX3" fmla="*/ 0 w 10693400"/>
              <a:gd name="connsiteY3" fmla="*/ 3705052 h 3705052"/>
              <a:gd name="connsiteX4" fmla="*/ 8193 w 10693400"/>
              <a:gd name="connsiteY4" fmla="*/ 0 h 3705052"/>
              <a:gd name="connsiteX0" fmla="*/ 8193 w 10693400"/>
              <a:gd name="connsiteY0" fmla="*/ 0 h 3705052"/>
              <a:gd name="connsiteX1" fmla="*/ 10660627 w 10693400"/>
              <a:gd name="connsiteY1" fmla="*/ 2130222 h 3705052"/>
              <a:gd name="connsiteX2" fmla="*/ 10693400 w 10693400"/>
              <a:gd name="connsiteY2" fmla="*/ 3705052 h 3705052"/>
              <a:gd name="connsiteX3" fmla="*/ 0 w 10693400"/>
              <a:gd name="connsiteY3" fmla="*/ 3705052 h 3705052"/>
              <a:gd name="connsiteX4" fmla="*/ 8193 w 10693400"/>
              <a:gd name="connsiteY4" fmla="*/ 0 h 3705052"/>
              <a:gd name="connsiteX0" fmla="*/ 8193 w 10693401"/>
              <a:gd name="connsiteY0" fmla="*/ 0 h 3705052"/>
              <a:gd name="connsiteX1" fmla="*/ 10693401 w 10693401"/>
              <a:gd name="connsiteY1" fmla="*/ 2154801 h 3705052"/>
              <a:gd name="connsiteX2" fmla="*/ 10693400 w 10693401"/>
              <a:gd name="connsiteY2" fmla="*/ 3705052 h 3705052"/>
              <a:gd name="connsiteX3" fmla="*/ 0 w 10693401"/>
              <a:gd name="connsiteY3" fmla="*/ 3705052 h 3705052"/>
              <a:gd name="connsiteX4" fmla="*/ 8193 w 10693401"/>
              <a:gd name="connsiteY4" fmla="*/ 0 h 3705052"/>
              <a:gd name="connsiteX0" fmla="*/ 8193 w 10693401"/>
              <a:gd name="connsiteY0" fmla="*/ 0 h 3705052"/>
              <a:gd name="connsiteX1" fmla="*/ 3175 w 10693401"/>
              <a:gd name="connsiteY1" fmla="*/ 4589 h 3705052"/>
              <a:gd name="connsiteX2" fmla="*/ 10693401 w 10693401"/>
              <a:gd name="connsiteY2" fmla="*/ 2154801 h 3705052"/>
              <a:gd name="connsiteX3" fmla="*/ 10693400 w 10693401"/>
              <a:gd name="connsiteY3" fmla="*/ 3705052 h 3705052"/>
              <a:gd name="connsiteX4" fmla="*/ 0 w 10693401"/>
              <a:gd name="connsiteY4" fmla="*/ 3705052 h 3705052"/>
              <a:gd name="connsiteX5" fmla="*/ 8193 w 10693401"/>
              <a:gd name="connsiteY5" fmla="*/ 0 h 3705052"/>
              <a:gd name="connsiteX0" fmla="*/ 1843 w 10693401"/>
              <a:gd name="connsiteY0" fmla="*/ 0 h 3711402"/>
              <a:gd name="connsiteX1" fmla="*/ 3175 w 10693401"/>
              <a:gd name="connsiteY1" fmla="*/ 10939 h 3711402"/>
              <a:gd name="connsiteX2" fmla="*/ 10693401 w 10693401"/>
              <a:gd name="connsiteY2" fmla="*/ 2161151 h 3711402"/>
              <a:gd name="connsiteX3" fmla="*/ 10693400 w 10693401"/>
              <a:gd name="connsiteY3" fmla="*/ 3711402 h 3711402"/>
              <a:gd name="connsiteX4" fmla="*/ 0 w 10693401"/>
              <a:gd name="connsiteY4" fmla="*/ 3711402 h 3711402"/>
              <a:gd name="connsiteX5" fmla="*/ 1843 w 10693401"/>
              <a:gd name="connsiteY5" fmla="*/ 0 h 371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93401" h="3711402">
                <a:moveTo>
                  <a:pt x="1843" y="0"/>
                </a:moveTo>
                <a:cubicBezTo>
                  <a:pt x="5462" y="1530"/>
                  <a:pt x="-444" y="9409"/>
                  <a:pt x="3175" y="10939"/>
                </a:cubicBezTo>
                <a:lnTo>
                  <a:pt x="10693401" y="2161151"/>
                </a:lnTo>
                <a:cubicBezTo>
                  <a:pt x="10693401" y="2677901"/>
                  <a:pt x="10693400" y="3194652"/>
                  <a:pt x="10693400" y="3711402"/>
                </a:cubicBezTo>
                <a:lnTo>
                  <a:pt x="0" y="3711402"/>
                </a:lnTo>
                <a:cubicBezTo>
                  <a:pt x="614" y="2474268"/>
                  <a:pt x="1229" y="1237134"/>
                  <a:pt x="1843" y="0"/>
                </a:cubicBezTo>
                <a:close/>
              </a:path>
            </a:pathLst>
          </a:custGeom>
          <a:solidFill>
            <a:schemeClr val="accent1">
              <a:alpha val="81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a:t> </a:t>
            </a:r>
          </a:p>
        </p:txBody>
      </p:sp>
      <p:pic>
        <p:nvPicPr>
          <p:cNvPr id="15" name="Picture 2" descr="Barre.jpg">
            <a:extLst>
              <a:ext uri="{FF2B5EF4-FFF2-40B4-BE49-F238E27FC236}">
                <a16:creationId xmlns:a16="http://schemas.microsoft.com/office/drawing/2014/main" id="{36B5C702-5A86-46D5-9957-8253B7F00FB2}"/>
              </a:ext>
            </a:extLst>
          </p:cNvPr>
          <p:cNvPicPr preferRelativeResize="0">
            <a:picLocks/>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rot="683514">
            <a:off x="-181298" y="4876005"/>
            <a:ext cx="11099907" cy="858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Subtitle 2"/>
          <p:cNvSpPr>
            <a:spLocks noGrp="1"/>
          </p:cNvSpPr>
          <p:nvPr>
            <p:ph type="subTitle" idx="1" hasCustomPrompt="1"/>
          </p:nvPr>
        </p:nvSpPr>
        <p:spPr>
          <a:xfrm>
            <a:off x="522164" y="1361409"/>
            <a:ext cx="9001000" cy="565938"/>
          </a:xfrm>
        </p:spPr>
        <p:txBody>
          <a:bodyPr lIns="0"/>
          <a:lstStyle>
            <a:lvl1pPr marL="0" indent="0" algn="l">
              <a:buNone/>
              <a:defRPr sz="4000">
                <a:solidFill>
                  <a:srgbClr val="004084"/>
                </a:solidFill>
                <a:latin typeface="+mj-lt"/>
                <a:ea typeface="Roboto" panose="02000000000000000000" pitchFamily="2" charset="0"/>
                <a:cs typeface="Roboto" panose="02000000000000000000" pitchFamily="2"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noProof="0"/>
              <a:t>Click to edit Master sub title style</a:t>
            </a:r>
          </a:p>
        </p:txBody>
      </p:sp>
      <p:cxnSp>
        <p:nvCxnSpPr>
          <p:cNvPr id="19" name="Straight Connector 18">
            <a:extLst>
              <a:ext uri="{FF2B5EF4-FFF2-40B4-BE49-F238E27FC236}">
                <a16:creationId xmlns:a16="http://schemas.microsoft.com/office/drawing/2014/main" id="{FCB66B94-C877-4044-B876-FF4AAD4F5EA5}"/>
              </a:ext>
            </a:extLst>
          </p:cNvPr>
          <p:cNvCxnSpPr>
            <a:cxnSpLocks/>
          </p:cNvCxnSpPr>
          <p:nvPr/>
        </p:nvCxnSpPr>
        <p:spPr>
          <a:xfrm>
            <a:off x="544837" y="2169023"/>
            <a:ext cx="1561503" cy="0"/>
          </a:xfrm>
          <a:prstGeom prst="line">
            <a:avLst/>
          </a:prstGeom>
          <a:ln w="57150" cap="rnd">
            <a:solidFill>
              <a:srgbClr val="004084"/>
            </a:solidFill>
          </a:ln>
          <a:effectLst/>
        </p:spPr>
        <p:style>
          <a:lnRef idx="2">
            <a:schemeClr val="accent1"/>
          </a:lnRef>
          <a:fillRef idx="0">
            <a:schemeClr val="accent1"/>
          </a:fillRef>
          <a:effectRef idx="1">
            <a:schemeClr val="accent1"/>
          </a:effectRef>
          <a:fontRef idx="minor">
            <a:schemeClr val="tx1"/>
          </a:fontRef>
        </p:style>
      </p:cxnSp>
      <p:sp>
        <p:nvSpPr>
          <p:cNvPr id="25" name="Text Placeholder 24">
            <a:extLst>
              <a:ext uri="{FF2B5EF4-FFF2-40B4-BE49-F238E27FC236}">
                <a16:creationId xmlns:a16="http://schemas.microsoft.com/office/drawing/2014/main" id="{9D506E1F-D43F-4BC0-B6C5-83FE34B4DC33}"/>
              </a:ext>
            </a:extLst>
          </p:cNvPr>
          <p:cNvSpPr>
            <a:spLocks noGrp="1"/>
          </p:cNvSpPr>
          <p:nvPr>
            <p:ph type="body" sz="quarter" idx="10" hasCustomPrompt="1"/>
          </p:nvPr>
        </p:nvSpPr>
        <p:spPr>
          <a:xfrm>
            <a:off x="522164" y="3181002"/>
            <a:ext cx="6026323" cy="455613"/>
          </a:xfrm>
        </p:spPr>
        <p:txBody>
          <a:bodyPr/>
          <a:lstStyle>
            <a:lvl1pPr marL="0" indent="0">
              <a:buNone/>
              <a:defRPr sz="1600"/>
            </a:lvl1pPr>
          </a:lstStyle>
          <a:p>
            <a:pPr lvl="0"/>
            <a:r>
              <a:rPr lang="en-US"/>
              <a:t>Click to add date and location</a:t>
            </a:r>
            <a:endParaRPr lang="en-GB"/>
          </a:p>
        </p:txBody>
      </p:sp>
      <p:sp>
        <p:nvSpPr>
          <p:cNvPr id="29" name="Text Placeholder 28">
            <a:extLst>
              <a:ext uri="{FF2B5EF4-FFF2-40B4-BE49-F238E27FC236}">
                <a16:creationId xmlns:a16="http://schemas.microsoft.com/office/drawing/2014/main" id="{9705A334-CBC2-402C-960C-D114601DD6F6}"/>
              </a:ext>
            </a:extLst>
          </p:cNvPr>
          <p:cNvSpPr>
            <a:spLocks noGrp="1"/>
          </p:cNvSpPr>
          <p:nvPr>
            <p:ph type="body" sz="quarter" idx="11" hasCustomPrompt="1"/>
          </p:nvPr>
        </p:nvSpPr>
        <p:spPr>
          <a:xfrm>
            <a:off x="522164" y="2412479"/>
            <a:ext cx="7632700" cy="455612"/>
          </a:xfrm>
        </p:spPr>
        <p:txBody>
          <a:bodyPr/>
          <a:lstStyle>
            <a:lvl1pPr marL="0" indent="0">
              <a:buNone/>
              <a:defRPr sz="2000"/>
            </a:lvl1pPr>
          </a:lstStyle>
          <a:p>
            <a:pPr lvl="0"/>
            <a:r>
              <a:rPr lang="en-US"/>
              <a:t>Click to add sub title</a:t>
            </a:r>
            <a:endParaRPr lang="en-GB"/>
          </a:p>
        </p:txBody>
      </p:sp>
      <p:cxnSp>
        <p:nvCxnSpPr>
          <p:cNvPr id="16" name="Straight Connector 15">
            <a:extLst>
              <a:ext uri="{FF2B5EF4-FFF2-40B4-BE49-F238E27FC236}">
                <a16:creationId xmlns:a16="http://schemas.microsoft.com/office/drawing/2014/main" id="{937DB35C-4AAD-46A5-AF6E-35E247A28ABD}"/>
              </a:ext>
            </a:extLst>
          </p:cNvPr>
          <p:cNvCxnSpPr>
            <a:cxnSpLocks/>
          </p:cNvCxnSpPr>
          <p:nvPr userDrawn="1"/>
        </p:nvCxnSpPr>
        <p:spPr>
          <a:xfrm>
            <a:off x="544837" y="2169023"/>
            <a:ext cx="1561503" cy="0"/>
          </a:xfrm>
          <a:prstGeom prst="line">
            <a:avLst/>
          </a:prstGeom>
          <a:ln w="57150" cap="rnd">
            <a:solidFill>
              <a:srgbClr val="004084"/>
            </a:solidFill>
          </a:ln>
          <a:effectLst/>
        </p:spPr>
        <p:style>
          <a:lnRef idx="2">
            <a:schemeClr val="accent1"/>
          </a:lnRef>
          <a:fillRef idx="0">
            <a:schemeClr val="accent1"/>
          </a:fillRef>
          <a:effectRef idx="1">
            <a:schemeClr val="accent1"/>
          </a:effectRef>
          <a:fontRef idx="minor">
            <a:schemeClr val="tx1"/>
          </a:fontRef>
        </p:style>
      </p:cxnSp>
      <p:pic>
        <p:nvPicPr>
          <p:cNvPr id="22" name="Picture 21">
            <a:extLst>
              <a:ext uri="{FF2B5EF4-FFF2-40B4-BE49-F238E27FC236}">
                <a16:creationId xmlns:a16="http://schemas.microsoft.com/office/drawing/2014/main" id="{5B2A115F-BB0F-6E4E-9155-60AD89B590D0}"/>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522164" y="6044692"/>
            <a:ext cx="2971800" cy="1092200"/>
          </a:xfrm>
          <a:prstGeom prst="rect">
            <a:avLst/>
          </a:prstGeom>
        </p:spPr>
      </p:pic>
      <p:pic>
        <p:nvPicPr>
          <p:cNvPr id="23" name="Picture 22">
            <a:extLst>
              <a:ext uri="{FF2B5EF4-FFF2-40B4-BE49-F238E27FC236}">
                <a16:creationId xmlns:a16="http://schemas.microsoft.com/office/drawing/2014/main" id="{49602C7E-53CE-9241-B7CD-5594F4D5FD44}"/>
              </a:ext>
            </a:extLst>
          </p:cNvPr>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7665429" y="6499943"/>
            <a:ext cx="2520280" cy="593007"/>
          </a:xfrm>
          <a:prstGeom prst="rect">
            <a:avLst/>
          </a:prstGeom>
        </p:spPr>
      </p:pic>
    </p:spTree>
    <p:extLst>
      <p:ext uri="{BB962C8B-B14F-4D97-AF65-F5344CB8AC3E}">
        <p14:creationId xmlns:p14="http://schemas.microsoft.com/office/powerpoint/2010/main" val="2500787260"/>
      </p:ext>
    </p:extLst>
  </p:cSld>
  <p:clrMapOvr>
    <a:masterClrMapping/>
  </p:clrMapOvr>
  <p:transition spd="slow">
    <p:push/>
  </p:transition>
  <p:extLst>
    <p:ext uri="{DCECCB84-F9BA-43D5-87BE-67443E8EF086}">
      <p15:sldGuideLst xmlns:p15="http://schemas.microsoft.com/office/powerpoint/2012/main">
        <p15:guide id="1" orient="horz" pos="4105">
          <p15:clr>
            <a:srgbClr val="FBAE40"/>
          </p15:clr>
        </p15:guide>
        <p15:guide id="2" orient="horz" pos="4468">
          <p15:clr>
            <a:srgbClr val="FBAE40"/>
          </p15:clr>
        </p15:guide>
        <p15:guide id="3" pos="329">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x">
  <p:cSld name="1_Title Only">
    <p:spTree>
      <p:nvGrpSpPr>
        <p:cNvPr id="1" name=""/>
        <p:cNvGrpSpPr/>
        <p:nvPr/>
      </p:nvGrpSpPr>
      <p:grpSpPr>
        <a:xfrm>
          <a:off x="0" y="0"/>
          <a:ext cx="0" cy="0"/>
          <a:chOff x="0" y="0"/>
          <a:chExt cx="0" cy="0"/>
        </a:xfrm>
      </p:grpSpPr>
      <p:pic>
        <p:nvPicPr>
          <p:cNvPr id="102" name="Picture 2" descr="Picture 2"/>
          <p:cNvPicPr>
            <a:picLocks noChangeAspect="1"/>
          </p:cNvPicPr>
          <p:nvPr/>
        </p:nvPicPr>
        <p:blipFill>
          <a:blip r:embed="rId2"/>
          <a:stretch>
            <a:fillRect/>
          </a:stretch>
        </p:blipFill>
        <p:spPr>
          <a:xfrm>
            <a:off x="0" y="-7637"/>
            <a:ext cx="10693400" cy="72046"/>
          </a:xfrm>
          <a:prstGeom prst="rect">
            <a:avLst/>
          </a:prstGeom>
          <a:ln w="12700">
            <a:miter lim="400000"/>
          </a:ln>
        </p:spPr>
      </p:pic>
      <p:sp>
        <p:nvSpPr>
          <p:cNvPr id="103" name="Straight Connector 9"/>
          <p:cNvSpPr/>
          <p:nvPr/>
        </p:nvSpPr>
        <p:spPr>
          <a:xfrm>
            <a:off x="588710" y="1044986"/>
            <a:ext cx="1211313" cy="1"/>
          </a:xfrm>
          <a:prstGeom prst="line">
            <a:avLst/>
          </a:prstGeom>
          <a:ln w="57150" cap="rnd">
            <a:solidFill>
              <a:srgbClr val="004084"/>
            </a:solidFill>
            <a:miter/>
          </a:ln>
        </p:spPr>
        <p:txBody>
          <a:bodyPr lIns="36370" rIns="36370"/>
          <a:lstStyle/>
          <a:p>
            <a:endParaRPr sz="1114"/>
          </a:p>
        </p:txBody>
      </p:sp>
      <p:sp>
        <p:nvSpPr>
          <p:cNvPr id="104" name="Straight Connector 8"/>
          <p:cNvSpPr/>
          <p:nvPr/>
        </p:nvSpPr>
        <p:spPr>
          <a:xfrm>
            <a:off x="551981" y="1044986"/>
            <a:ext cx="1211314" cy="1"/>
          </a:xfrm>
          <a:prstGeom prst="line">
            <a:avLst/>
          </a:prstGeom>
          <a:ln w="57150" cap="rnd">
            <a:solidFill>
              <a:srgbClr val="004084"/>
            </a:solidFill>
            <a:miter/>
          </a:ln>
        </p:spPr>
        <p:txBody>
          <a:bodyPr lIns="36370" rIns="36370"/>
          <a:lstStyle/>
          <a:p>
            <a:endParaRPr sz="1114"/>
          </a:p>
        </p:txBody>
      </p:sp>
      <p:sp>
        <p:nvSpPr>
          <p:cNvPr id="105" name="TextBox 10"/>
          <p:cNvSpPr txBox="1"/>
          <p:nvPr/>
        </p:nvSpPr>
        <p:spPr>
          <a:xfrm>
            <a:off x="522288" y="7025410"/>
            <a:ext cx="9420102" cy="23916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6370" rIns="36370">
            <a:spAutoFit/>
          </a:bodyPr>
          <a:lstStyle>
            <a:lvl1pPr>
              <a:defRPr sz="1200">
                <a:solidFill>
                  <a:srgbClr val="A0BED7"/>
                </a:solidFill>
              </a:defRPr>
            </a:lvl1pPr>
          </a:lstStyle>
          <a:p>
            <a:r>
              <a:rPr sz="954" dirty="0"/>
              <a:t>© UNDRR – United Nations Office for Disaster Risk Reduction</a:t>
            </a:r>
          </a:p>
        </p:txBody>
      </p:sp>
      <p:sp>
        <p:nvSpPr>
          <p:cNvPr id="106" name="Title Text"/>
          <p:cNvSpPr txBox="1">
            <a:spLocks noGrp="1"/>
          </p:cNvSpPr>
          <p:nvPr>
            <p:ph type="title"/>
          </p:nvPr>
        </p:nvSpPr>
        <p:spPr>
          <a:xfrm>
            <a:off x="534988" y="180345"/>
            <a:ext cx="9623426" cy="864642"/>
          </a:xfrm>
          <a:prstGeom prst="rect">
            <a:avLst/>
          </a:prstGeom>
        </p:spPr>
        <p:txBody>
          <a:bodyPr/>
          <a:lstStyle/>
          <a:p>
            <a:r>
              <a:t>Title Text</a:t>
            </a:r>
          </a:p>
        </p:txBody>
      </p:sp>
      <p:sp>
        <p:nvSpPr>
          <p:cNvPr id="10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901230147"/>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Slide no imag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F7B95CB-A06B-4A4C-9C1A-60F6F15B7EEB}"/>
              </a:ext>
            </a:extLst>
          </p:cNvPr>
          <p:cNvSpPr/>
          <p:nvPr userDrawn="1"/>
        </p:nvSpPr>
        <p:spPr>
          <a:xfrm>
            <a:off x="-80441" y="-35793"/>
            <a:ext cx="10898193" cy="615167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 name="Rectangle 6"/>
          <p:cNvSpPr/>
          <p:nvPr/>
        </p:nvSpPr>
        <p:spPr>
          <a:xfrm>
            <a:off x="-6877" y="3849861"/>
            <a:ext cx="10700277" cy="3711402"/>
          </a:xfrm>
          <a:custGeom>
            <a:avLst/>
            <a:gdLst>
              <a:gd name="connsiteX0" fmla="*/ 0 w 10693400"/>
              <a:gd name="connsiteY0" fmla="*/ 0 h 1116013"/>
              <a:gd name="connsiteX1" fmla="*/ 10693400 w 10693400"/>
              <a:gd name="connsiteY1" fmla="*/ 0 h 1116013"/>
              <a:gd name="connsiteX2" fmla="*/ 10693400 w 10693400"/>
              <a:gd name="connsiteY2" fmla="*/ 1116013 h 1116013"/>
              <a:gd name="connsiteX3" fmla="*/ 0 w 10693400"/>
              <a:gd name="connsiteY3" fmla="*/ 1116013 h 1116013"/>
              <a:gd name="connsiteX4" fmla="*/ 0 w 10693400"/>
              <a:gd name="connsiteY4" fmla="*/ 0 h 1116013"/>
              <a:gd name="connsiteX0" fmla="*/ 8193 w 10693400"/>
              <a:gd name="connsiteY0" fmla="*/ 0 h 3705052"/>
              <a:gd name="connsiteX1" fmla="*/ 10693400 w 10693400"/>
              <a:gd name="connsiteY1" fmla="*/ 2589039 h 3705052"/>
              <a:gd name="connsiteX2" fmla="*/ 10693400 w 10693400"/>
              <a:gd name="connsiteY2" fmla="*/ 3705052 h 3705052"/>
              <a:gd name="connsiteX3" fmla="*/ 0 w 10693400"/>
              <a:gd name="connsiteY3" fmla="*/ 3705052 h 3705052"/>
              <a:gd name="connsiteX4" fmla="*/ 8193 w 10693400"/>
              <a:gd name="connsiteY4" fmla="*/ 0 h 3705052"/>
              <a:gd name="connsiteX0" fmla="*/ 8193 w 10693400"/>
              <a:gd name="connsiteY0" fmla="*/ 0 h 3705052"/>
              <a:gd name="connsiteX1" fmla="*/ 10660627 w 10693400"/>
              <a:gd name="connsiteY1" fmla="*/ 2130222 h 3705052"/>
              <a:gd name="connsiteX2" fmla="*/ 10693400 w 10693400"/>
              <a:gd name="connsiteY2" fmla="*/ 3705052 h 3705052"/>
              <a:gd name="connsiteX3" fmla="*/ 0 w 10693400"/>
              <a:gd name="connsiteY3" fmla="*/ 3705052 h 3705052"/>
              <a:gd name="connsiteX4" fmla="*/ 8193 w 10693400"/>
              <a:gd name="connsiteY4" fmla="*/ 0 h 3705052"/>
              <a:gd name="connsiteX0" fmla="*/ 8193 w 10693401"/>
              <a:gd name="connsiteY0" fmla="*/ 0 h 3705052"/>
              <a:gd name="connsiteX1" fmla="*/ 10693401 w 10693401"/>
              <a:gd name="connsiteY1" fmla="*/ 2154801 h 3705052"/>
              <a:gd name="connsiteX2" fmla="*/ 10693400 w 10693401"/>
              <a:gd name="connsiteY2" fmla="*/ 3705052 h 3705052"/>
              <a:gd name="connsiteX3" fmla="*/ 0 w 10693401"/>
              <a:gd name="connsiteY3" fmla="*/ 3705052 h 3705052"/>
              <a:gd name="connsiteX4" fmla="*/ 8193 w 10693401"/>
              <a:gd name="connsiteY4" fmla="*/ 0 h 3705052"/>
              <a:gd name="connsiteX0" fmla="*/ 8193 w 10693401"/>
              <a:gd name="connsiteY0" fmla="*/ 0 h 3705052"/>
              <a:gd name="connsiteX1" fmla="*/ 3175 w 10693401"/>
              <a:gd name="connsiteY1" fmla="*/ 4589 h 3705052"/>
              <a:gd name="connsiteX2" fmla="*/ 10693401 w 10693401"/>
              <a:gd name="connsiteY2" fmla="*/ 2154801 h 3705052"/>
              <a:gd name="connsiteX3" fmla="*/ 10693400 w 10693401"/>
              <a:gd name="connsiteY3" fmla="*/ 3705052 h 3705052"/>
              <a:gd name="connsiteX4" fmla="*/ 0 w 10693401"/>
              <a:gd name="connsiteY4" fmla="*/ 3705052 h 3705052"/>
              <a:gd name="connsiteX5" fmla="*/ 8193 w 10693401"/>
              <a:gd name="connsiteY5" fmla="*/ 0 h 3705052"/>
              <a:gd name="connsiteX0" fmla="*/ 1843 w 10693401"/>
              <a:gd name="connsiteY0" fmla="*/ 0 h 3711402"/>
              <a:gd name="connsiteX1" fmla="*/ 3175 w 10693401"/>
              <a:gd name="connsiteY1" fmla="*/ 10939 h 3711402"/>
              <a:gd name="connsiteX2" fmla="*/ 10693401 w 10693401"/>
              <a:gd name="connsiteY2" fmla="*/ 2161151 h 3711402"/>
              <a:gd name="connsiteX3" fmla="*/ 10693400 w 10693401"/>
              <a:gd name="connsiteY3" fmla="*/ 3711402 h 3711402"/>
              <a:gd name="connsiteX4" fmla="*/ 0 w 10693401"/>
              <a:gd name="connsiteY4" fmla="*/ 3711402 h 3711402"/>
              <a:gd name="connsiteX5" fmla="*/ 1843 w 10693401"/>
              <a:gd name="connsiteY5" fmla="*/ 0 h 371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93401" h="3711402">
                <a:moveTo>
                  <a:pt x="1843" y="0"/>
                </a:moveTo>
                <a:cubicBezTo>
                  <a:pt x="5462" y="1530"/>
                  <a:pt x="-444" y="9409"/>
                  <a:pt x="3175" y="10939"/>
                </a:cubicBezTo>
                <a:lnTo>
                  <a:pt x="10693401" y="2161151"/>
                </a:lnTo>
                <a:cubicBezTo>
                  <a:pt x="10693401" y="2677901"/>
                  <a:pt x="10693400" y="3194652"/>
                  <a:pt x="10693400" y="3711402"/>
                </a:cubicBezTo>
                <a:lnTo>
                  <a:pt x="0" y="3711402"/>
                </a:lnTo>
                <a:cubicBezTo>
                  <a:pt x="614" y="2474268"/>
                  <a:pt x="1229" y="1237134"/>
                  <a:pt x="1843" y="0"/>
                </a:cubicBezTo>
                <a:close/>
              </a:path>
            </a:pathLst>
          </a:cu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a:t> </a:t>
            </a:r>
          </a:p>
        </p:txBody>
      </p:sp>
      <p:sp>
        <p:nvSpPr>
          <p:cNvPr id="3" name="Subtitle 2"/>
          <p:cNvSpPr>
            <a:spLocks noGrp="1"/>
          </p:cNvSpPr>
          <p:nvPr>
            <p:ph type="subTitle" idx="1" hasCustomPrompt="1"/>
          </p:nvPr>
        </p:nvSpPr>
        <p:spPr>
          <a:xfrm>
            <a:off x="522164" y="1361409"/>
            <a:ext cx="9001000" cy="565938"/>
          </a:xfrm>
        </p:spPr>
        <p:txBody>
          <a:bodyPr lIns="0"/>
          <a:lstStyle>
            <a:lvl1pPr marL="0" indent="0" algn="l">
              <a:buNone/>
              <a:defRPr sz="4000">
                <a:solidFill>
                  <a:srgbClr val="004084"/>
                </a:solidFill>
                <a:latin typeface="+mj-lt"/>
                <a:ea typeface="Roboto" panose="02000000000000000000" pitchFamily="2" charset="0"/>
                <a:cs typeface="Roboto" panose="02000000000000000000" pitchFamily="2"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noProof="0"/>
              <a:t>Click to edit Master sub title style</a:t>
            </a:r>
          </a:p>
        </p:txBody>
      </p:sp>
      <p:pic>
        <p:nvPicPr>
          <p:cNvPr id="10" name="Picture 2" descr="Barre.jpg"/>
          <p:cNvPicPr preferRelativeResize="0">
            <a:picLocks/>
          </p:cNvPicPr>
          <p:nvPr/>
        </p:nvPicPr>
        <p:blipFill>
          <a:blip r:embed="rId2" cstate="email">
            <a:extLst>
              <a:ext uri="{28A0092B-C50C-407E-A947-70E740481C1C}">
                <a14:useLocalDpi xmlns:a14="http://schemas.microsoft.com/office/drawing/2010/main"/>
              </a:ext>
            </a:extLst>
          </a:blip>
          <a:srcRect/>
          <a:stretch>
            <a:fillRect/>
          </a:stretch>
        </p:blipFill>
        <p:spPr bwMode="auto">
          <a:xfrm rot="683514">
            <a:off x="-181298" y="4876005"/>
            <a:ext cx="11099907" cy="858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19" name="Straight Connector 18">
            <a:extLst>
              <a:ext uri="{FF2B5EF4-FFF2-40B4-BE49-F238E27FC236}">
                <a16:creationId xmlns:a16="http://schemas.microsoft.com/office/drawing/2014/main" id="{FCB66B94-C877-4044-B876-FF4AAD4F5EA5}"/>
              </a:ext>
            </a:extLst>
          </p:cNvPr>
          <p:cNvCxnSpPr>
            <a:cxnSpLocks/>
          </p:cNvCxnSpPr>
          <p:nvPr/>
        </p:nvCxnSpPr>
        <p:spPr>
          <a:xfrm>
            <a:off x="544837" y="2169023"/>
            <a:ext cx="1561503" cy="0"/>
          </a:xfrm>
          <a:prstGeom prst="line">
            <a:avLst/>
          </a:prstGeom>
          <a:ln w="57150" cap="rnd">
            <a:solidFill>
              <a:srgbClr val="004084"/>
            </a:solidFill>
          </a:ln>
          <a:effectLst/>
        </p:spPr>
        <p:style>
          <a:lnRef idx="2">
            <a:schemeClr val="accent1"/>
          </a:lnRef>
          <a:fillRef idx="0">
            <a:schemeClr val="accent1"/>
          </a:fillRef>
          <a:effectRef idx="1">
            <a:schemeClr val="accent1"/>
          </a:effectRef>
          <a:fontRef idx="minor">
            <a:schemeClr val="tx1"/>
          </a:fontRef>
        </p:style>
      </p:cxnSp>
      <p:sp>
        <p:nvSpPr>
          <p:cNvPr id="25" name="Text Placeholder 24">
            <a:extLst>
              <a:ext uri="{FF2B5EF4-FFF2-40B4-BE49-F238E27FC236}">
                <a16:creationId xmlns:a16="http://schemas.microsoft.com/office/drawing/2014/main" id="{9D506E1F-D43F-4BC0-B6C5-83FE34B4DC33}"/>
              </a:ext>
            </a:extLst>
          </p:cNvPr>
          <p:cNvSpPr>
            <a:spLocks noGrp="1"/>
          </p:cNvSpPr>
          <p:nvPr>
            <p:ph type="body" sz="quarter" idx="10" hasCustomPrompt="1"/>
          </p:nvPr>
        </p:nvSpPr>
        <p:spPr>
          <a:xfrm>
            <a:off x="522164" y="3181002"/>
            <a:ext cx="6026323" cy="455613"/>
          </a:xfrm>
        </p:spPr>
        <p:txBody>
          <a:bodyPr/>
          <a:lstStyle>
            <a:lvl1pPr marL="0" indent="0">
              <a:buNone/>
              <a:defRPr sz="1600"/>
            </a:lvl1pPr>
          </a:lstStyle>
          <a:p>
            <a:pPr lvl="0"/>
            <a:r>
              <a:rPr lang="en-US"/>
              <a:t>Click to add date and location</a:t>
            </a:r>
            <a:endParaRPr lang="en-GB"/>
          </a:p>
        </p:txBody>
      </p:sp>
      <p:sp>
        <p:nvSpPr>
          <p:cNvPr id="29" name="Text Placeholder 28">
            <a:extLst>
              <a:ext uri="{FF2B5EF4-FFF2-40B4-BE49-F238E27FC236}">
                <a16:creationId xmlns:a16="http://schemas.microsoft.com/office/drawing/2014/main" id="{9705A334-CBC2-402C-960C-D114601DD6F6}"/>
              </a:ext>
            </a:extLst>
          </p:cNvPr>
          <p:cNvSpPr>
            <a:spLocks noGrp="1"/>
          </p:cNvSpPr>
          <p:nvPr>
            <p:ph type="body" sz="quarter" idx="11" hasCustomPrompt="1"/>
          </p:nvPr>
        </p:nvSpPr>
        <p:spPr>
          <a:xfrm>
            <a:off x="522164" y="2412479"/>
            <a:ext cx="7632700" cy="455612"/>
          </a:xfrm>
        </p:spPr>
        <p:txBody>
          <a:bodyPr/>
          <a:lstStyle>
            <a:lvl1pPr marL="0" indent="0">
              <a:buNone/>
              <a:defRPr sz="2000"/>
            </a:lvl1pPr>
          </a:lstStyle>
          <a:p>
            <a:pPr lvl="0"/>
            <a:r>
              <a:rPr lang="en-US"/>
              <a:t>Click to add sub title</a:t>
            </a:r>
            <a:endParaRPr lang="en-GB"/>
          </a:p>
        </p:txBody>
      </p:sp>
      <p:sp>
        <p:nvSpPr>
          <p:cNvPr id="2" name="Rectangle 1">
            <a:extLst>
              <a:ext uri="{FF2B5EF4-FFF2-40B4-BE49-F238E27FC236}">
                <a16:creationId xmlns:a16="http://schemas.microsoft.com/office/drawing/2014/main" id="{2B500A10-74F5-4DAD-8993-91DD1932EFF9}"/>
              </a:ext>
            </a:extLst>
          </p:cNvPr>
          <p:cNvSpPr/>
          <p:nvPr/>
        </p:nvSpPr>
        <p:spPr>
          <a:xfrm>
            <a:off x="234132" y="900311"/>
            <a:ext cx="1728192" cy="217643"/>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946209D3-735C-4987-9DB6-A9557D366E03}"/>
              </a:ext>
            </a:extLst>
          </p:cNvPr>
          <p:cNvSpPr/>
          <p:nvPr/>
        </p:nvSpPr>
        <p:spPr>
          <a:xfrm>
            <a:off x="0" y="-35793"/>
            <a:ext cx="10693400" cy="322957"/>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2" name="Rectangle 6">
            <a:extLst>
              <a:ext uri="{FF2B5EF4-FFF2-40B4-BE49-F238E27FC236}">
                <a16:creationId xmlns:a16="http://schemas.microsoft.com/office/drawing/2014/main" id="{3248333E-F58B-430B-B3ED-0D190676FF1E}"/>
              </a:ext>
            </a:extLst>
          </p:cNvPr>
          <p:cNvSpPr/>
          <p:nvPr userDrawn="1"/>
        </p:nvSpPr>
        <p:spPr>
          <a:xfrm>
            <a:off x="-80441" y="3849861"/>
            <a:ext cx="10898193" cy="3711402"/>
          </a:xfrm>
          <a:custGeom>
            <a:avLst/>
            <a:gdLst>
              <a:gd name="connsiteX0" fmla="*/ 0 w 10693400"/>
              <a:gd name="connsiteY0" fmla="*/ 0 h 1116013"/>
              <a:gd name="connsiteX1" fmla="*/ 10693400 w 10693400"/>
              <a:gd name="connsiteY1" fmla="*/ 0 h 1116013"/>
              <a:gd name="connsiteX2" fmla="*/ 10693400 w 10693400"/>
              <a:gd name="connsiteY2" fmla="*/ 1116013 h 1116013"/>
              <a:gd name="connsiteX3" fmla="*/ 0 w 10693400"/>
              <a:gd name="connsiteY3" fmla="*/ 1116013 h 1116013"/>
              <a:gd name="connsiteX4" fmla="*/ 0 w 10693400"/>
              <a:gd name="connsiteY4" fmla="*/ 0 h 1116013"/>
              <a:gd name="connsiteX0" fmla="*/ 8193 w 10693400"/>
              <a:gd name="connsiteY0" fmla="*/ 0 h 3705052"/>
              <a:gd name="connsiteX1" fmla="*/ 10693400 w 10693400"/>
              <a:gd name="connsiteY1" fmla="*/ 2589039 h 3705052"/>
              <a:gd name="connsiteX2" fmla="*/ 10693400 w 10693400"/>
              <a:gd name="connsiteY2" fmla="*/ 3705052 h 3705052"/>
              <a:gd name="connsiteX3" fmla="*/ 0 w 10693400"/>
              <a:gd name="connsiteY3" fmla="*/ 3705052 h 3705052"/>
              <a:gd name="connsiteX4" fmla="*/ 8193 w 10693400"/>
              <a:gd name="connsiteY4" fmla="*/ 0 h 3705052"/>
              <a:gd name="connsiteX0" fmla="*/ 8193 w 10693400"/>
              <a:gd name="connsiteY0" fmla="*/ 0 h 3705052"/>
              <a:gd name="connsiteX1" fmla="*/ 10660627 w 10693400"/>
              <a:gd name="connsiteY1" fmla="*/ 2130222 h 3705052"/>
              <a:gd name="connsiteX2" fmla="*/ 10693400 w 10693400"/>
              <a:gd name="connsiteY2" fmla="*/ 3705052 h 3705052"/>
              <a:gd name="connsiteX3" fmla="*/ 0 w 10693400"/>
              <a:gd name="connsiteY3" fmla="*/ 3705052 h 3705052"/>
              <a:gd name="connsiteX4" fmla="*/ 8193 w 10693400"/>
              <a:gd name="connsiteY4" fmla="*/ 0 h 3705052"/>
              <a:gd name="connsiteX0" fmla="*/ 8193 w 10693401"/>
              <a:gd name="connsiteY0" fmla="*/ 0 h 3705052"/>
              <a:gd name="connsiteX1" fmla="*/ 10693401 w 10693401"/>
              <a:gd name="connsiteY1" fmla="*/ 2154801 h 3705052"/>
              <a:gd name="connsiteX2" fmla="*/ 10693400 w 10693401"/>
              <a:gd name="connsiteY2" fmla="*/ 3705052 h 3705052"/>
              <a:gd name="connsiteX3" fmla="*/ 0 w 10693401"/>
              <a:gd name="connsiteY3" fmla="*/ 3705052 h 3705052"/>
              <a:gd name="connsiteX4" fmla="*/ 8193 w 10693401"/>
              <a:gd name="connsiteY4" fmla="*/ 0 h 3705052"/>
              <a:gd name="connsiteX0" fmla="*/ 8193 w 10693401"/>
              <a:gd name="connsiteY0" fmla="*/ 0 h 3705052"/>
              <a:gd name="connsiteX1" fmla="*/ 3175 w 10693401"/>
              <a:gd name="connsiteY1" fmla="*/ 4589 h 3705052"/>
              <a:gd name="connsiteX2" fmla="*/ 10693401 w 10693401"/>
              <a:gd name="connsiteY2" fmla="*/ 2154801 h 3705052"/>
              <a:gd name="connsiteX3" fmla="*/ 10693400 w 10693401"/>
              <a:gd name="connsiteY3" fmla="*/ 3705052 h 3705052"/>
              <a:gd name="connsiteX4" fmla="*/ 0 w 10693401"/>
              <a:gd name="connsiteY4" fmla="*/ 3705052 h 3705052"/>
              <a:gd name="connsiteX5" fmla="*/ 8193 w 10693401"/>
              <a:gd name="connsiteY5" fmla="*/ 0 h 3705052"/>
              <a:gd name="connsiteX0" fmla="*/ 1843 w 10693401"/>
              <a:gd name="connsiteY0" fmla="*/ 0 h 3711402"/>
              <a:gd name="connsiteX1" fmla="*/ 3175 w 10693401"/>
              <a:gd name="connsiteY1" fmla="*/ 10939 h 3711402"/>
              <a:gd name="connsiteX2" fmla="*/ 10693401 w 10693401"/>
              <a:gd name="connsiteY2" fmla="*/ 2161151 h 3711402"/>
              <a:gd name="connsiteX3" fmla="*/ 10693400 w 10693401"/>
              <a:gd name="connsiteY3" fmla="*/ 3711402 h 3711402"/>
              <a:gd name="connsiteX4" fmla="*/ 0 w 10693401"/>
              <a:gd name="connsiteY4" fmla="*/ 3711402 h 3711402"/>
              <a:gd name="connsiteX5" fmla="*/ 1843 w 10693401"/>
              <a:gd name="connsiteY5" fmla="*/ 0 h 371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93401" h="3711402">
                <a:moveTo>
                  <a:pt x="1843" y="0"/>
                </a:moveTo>
                <a:cubicBezTo>
                  <a:pt x="5462" y="1530"/>
                  <a:pt x="-444" y="9409"/>
                  <a:pt x="3175" y="10939"/>
                </a:cubicBezTo>
                <a:lnTo>
                  <a:pt x="10693401" y="2161151"/>
                </a:lnTo>
                <a:cubicBezTo>
                  <a:pt x="10693401" y="2677901"/>
                  <a:pt x="10693400" y="3194652"/>
                  <a:pt x="10693400" y="3711402"/>
                </a:cubicBezTo>
                <a:lnTo>
                  <a:pt x="0" y="3711402"/>
                </a:lnTo>
                <a:cubicBezTo>
                  <a:pt x="614" y="2474268"/>
                  <a:pt x="1229" y="1237134"/>
                  <a:pt x="1843" y="0"/>
                </a:cubicBez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a:t> </a:t>
            </a:r>
          </a:p>
        </p:txBody>
      </p:sp>
      <p:pic>
        <p:nvPicPr>
          <p:cNvPr id="14" name="Picture 2" descr="Barre.jpg">
            <a:extLst>
              <a:ext uri="{FF2B5EF4-FFF2-40B4-BE49-F238E27FC236}">
                <a16:creationId xmlns:a16="http://schemas.microsoft.com/office/drawing/2014/main" id="{F89D6C16-9223-47AA-AE6C-C0E4481E8865}"/>
              </a:ext>
            </a:extLst>
          </p:cNvPr>
          <p:cNvPicPr preferRelativeResize="0">
            <a:picLocks/>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rot="683514">
            <a:off x="-181298" y="4876005"/>
            <a:ext cx="11099907" cy="858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15" name="Straight Connector 14">
            <a:extLst>
              <a:ext uri="{FF2B5EF4-FFF2-40B4-BE49-F238E27FC236}">
                <a16:creationId xmlns:a16="http://schemas.microsoft.com/office/drawing/2014/main" id="{AD26EBEF-24C4-4B3D-8F79-5020FF8937D4}"/>
              </a:ext>
            </a:extLst>
          </p:cNvPr>
          <p:cNvCxnSpPr>
            <a:cxnSpLocks/>
          </p:cNvCxnSpPr>
          <p:nvPr userDrawn="1"/>
        </p:nvCxnSpPr>
        <p:spPr>
          <a:xfrm>
            <a:off x="544837" y="2169023"/>
            <a:ext cx="1561503" cy="0"/>
          </a:xfrm>
          <a:prstGeom prst="line">
            <a:avLst/>
          </a:prstGeom>
          <a:ln w="57150" cap="rnd">
            <a:solidFill>
              <a:srgbClr val="004084"/>
            </a:solidFill>
          </a:ln>
          <a:effectLst/>
        </p:spPr>
        <p:style>
          <a:lnRef idx="2">
            <a:schemeClr val="accent1"/>
          </a:lnRef>
          <a:fillRef idx="0">
            <a:schemeClr val="accent1"/>
          </a:fillRef>
          <a:effectRef idx="1">
            <a:schemeClr val="accent1"/>
          </a:effectRef>
          <a:fontRef idx="minor">
            <a:schemeClr val="tx1"/>
          </a:fontRef>
        </p:style>
      </p:cxnSp>
      <p:sp>
        <p:nvSpPr>
          <p:cNvPr id="18" name="Rectangle 17">
            <a:extLst>
              <a:ext uri="{FF2B5EF4-FFF2-40B4-BE49-F238E27FC236}">
                <a16:creationId xmlns:a16="http://schemas.microsoft.com/office/drawing/2014/main" id="{0E1EC887-81B1-4886-842B-BA3CA50FEFA4}"/>
              </a:ext>
            </a:extLst>
          </p:cNvPr>
          <p:cNvSpPr/>
          <p:nvPr userDrawn="1"/>
        </p:nvSpPr>
        <p:spPr>
          <a:xfrm>
            <a:off x="234132" y="900311"/>
            <a:ext cx="1728192" cy="217643"/>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0A2366D8-6B51-44EE-A61D-9BE6765ADAEE}"/>
              </a:ext>
            </a:extLst>
          </p:cNvPr>
          <p:cNvSpPr/>
          <p:nvPr userDrawn="1"/>
        </p:nvSpPr>
        <p:spPr>
          <a:xfrm>
            <a:off x="0" y="-35793"/>
            <a:ext cx="10693400" cy="322957"/>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23" name="Picture 22">
            <a:extLst>
              <a:ext uri="{FF2B5EF4-FFF2-40B4-BE49-F238E27FC236}">
                <a16:creationId xmlns:a16="http://schemas.microsoft.com/office/drawing/2014/main" id="{642D8295-2FCE-4D5E-BA7F-A048F0DD0B02}"/>
              </a:ext>
            </a:extLst>
          </p:cNvPr>
          <p:cNvPicPr>
            <a:picLocks noChangeAspect="1"/>
          </p:cNvPicPr>
          <p:nvPr userDrawn="1"/>
        </p:nvPicPr>
        <p:blipFill>
          <a:blip r:embed="rId3" cstate="email">
            <a:alphaModFix amt="84000"/>
            <a:extLst>
              <a:ext uri="{28A0092B-C50C-407E-A947-70E740481C1C}">
                <a14:useLocalDpi xmlns:a14="http://schemas.microsoft.com/office/drawing/2010/main"/>
              </a:ext>
            </a:extLst>
          </a:blip>
          <a:stretch>
            <a:fillRect/>
          </a:stretch>
        </p:blipFill>
        <p:spPr>
          <a:xfrm>
            <a:off x="811995" y="-180232"/>
            <a:ext cx="8757578" cy="7561263"/>
          </a:xfrm>
          <a:prstGeom prst="rect">
            <a:avLst/>
          </a:prstGeom>
        </p:spPr>
      </p:pic>
      <p:pic>
        <p:nvPicPr>
          <p:cNvPr id="26" name="Picture 25">
            <a:extLst>
              <a:ext uri="{FF2B5EF4-FFF2-40B4-BE49-F238E27FC236}">
                <a16:creationId xmlns:a16="http://schemas.microsoft.com/office/drawing/2014/main" id="{FA254A17-4723-AA44-8BDB-3EC9BF21DDC8}"/>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522164" y="6044692"/>
            <a:ext cx="2971800" cy="1092200"/>
          </a:xfrm>
          <a:prstGeom prst="rect">
            <a:avLst/>
          </a:prstGeom>
        </p:spPr>
      </p:pic>
      <p:pic>
        <p:nvPicPr>
          <p:cNvPr id="27" name="Picture 26">
            <a:extLst>
              <a:ext uri="{FF2B5EF4-FFF2-40B4-BE49-F238E27FC236}">
                <a16:creationId xmlns:a16="http://schemas.microsoft.com/office/drawing/2014/main" id="{85EA595F-DE1D-4E40-ACAC-9D47F876D5E2}"/>
              </a:ext>
            </a:extLst>
          </p:cNvPr>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7665429" y="6499943"/>
            <a:ext cx="2520280" cy="593007"/>
          </a:xfrm>
          <a:prstGeom prst="rect">
            <a:avLst/>
          </a:prstGeom>
        </p:spPr>
      </p:pic>
    </p:spTree>
    <p:extLst>
      <p:ext uri="{BB962C8B-B14F-4D97-AF65-F5344CB8AC3E}">
        <p14:creationId xmlns:p14="http://schemas.microsoft.com/office/powerpoint/2010/main" val="432356162"/>
      </p:ext>
    </p:extLst>
  </p:cSld>
  <p:clrMapOvr>
    <a:masterClrMapping/>
  </p:clrMapOvr>
  <p:transition spd="slow">
    <p:push/>
  </p:transition>
  <p:extLst>
    <p:ext uri="{DCECCB84-F9BA-43D5-87BE-67443E8EF086}">
      <p15:sldGuideLst xmlns:p15="http://schemas.microsoft.com/office/powerpoint/2012/main">
        <p15:guide id="1" orient="horz" pos="4105">
          <p15:clr>
            <a:srgbClr val="FBAE40"/>
          </p15:clr>
        </p15:guide>
        <p15:guide id="2" orient="horz" pos="4468">
          <p15:clr>
            <a:srgbClr val="FBAE40"/>
          </p15:clr>
        </p15:guide>
        <p15:guide id="3" pos="329">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noProof="0"/>
              <a:t>Click to edit slide title</a:t>
            </a:r>
          </a:p>
        </p:txBody>
      </p:sp>
      <p:sp>
        <p:nvSpPr>
          <p:cNvPr id="3" name="Content Placeholder 2"/>
          <p:cNvSpPr>
            <a:spLocks noGrp="1"/>
          </p:cNvSpPr>
          <p:nvPr>
            <p:ph idx="1" hasCustomPrompt="1"/>
          </p:nvPr>
        </p:nvSpPr>
        <p:spPr/>
        <p:txBody>
          <a:bodyPr/>
          <a:lstStyle>
            <a:lvl1pPr marL="342900" indent="-342900">
              <a:buClr>
                <a:srgbClr val="FF9933"/>
              </a:buClr>
              <a:buFont typeface="Wingdings" panose="05000000000000000000" pitchFamily="2" charset="2"/>
              <a:buChar char="§"/>
              <a:defRPr sz="2000">
                <a:latin typeface="Roboto" panose="02000000000000000000" pitchFamily="2" charset="0"/>
                <a:ea typeface="Roboto" panose="02000000000000000000" pitchFamily="2" charset="0"/>
                <a:cs typeface="Roboto" panose="02000000000000000000" pitchFamily="2" charset="0"/>
              </a:defRPr>
            </a:lvl1pPr>
            <a:lvl2pPr marL="800100" indent="-342900">
              <a:buClr>
                <a:srgbClr val="004084"/>
              </a:buClr>
              <a:buFont typeface="Roboto" panose="02000000000000000000" pitchFamily="2" charset="0"/>
              <a:buChar char="−"/>
              <a:defRPr sz="1800">
                <a:latin typeface="Roboto" panose="02000000000000000000" pitchFamily="2" charset="0"/>
                <a:ea typeface="Roboto" panose="02000000000000000000" pitchFamily="2" charset="0"/>
                <a:cs typeface="Roboto" panose="02000000000000000000" pitchFamily="2" charset="0"/>
              </a:defRPr>
            </a:lvl2pPr>
            <a:lvl3pPr marL="1200150" indent="-285750">
              <a:buFont typeface="Roboto" panose="02000000000000000000" pitchFamily="2" charset="0"/>
              <a:buChar char="−"/>
              <a:defRPr sz="1600" i="0">
                <a:solidFill>
                  <a:srgbClr val="004084"/>
                </a:solidFill>
                <a:latin typeface="Roboto" panose="02000000000000000000" pitchFamily="2" charset="0"/>
                <a:ea typeface="Roboto" panose="02000000000000000000" pitchFamily="2" charset="0"/>
                <a:cs typeface="Roboto" panose="02000000000000000000" pitchFamily="2" charset="0"/>
              </a:defRPr>
            </a:lvl3pPr>
          </a:lstStyle>
          <a:p>
            <a:pPr lvl="0"/>
            <a:r>
              <a:rPr lang="en-US" noProof="0"/>
              <a:t>First level</a:t>
            </a:r>
          </a:p>
          <a:p>
            <a:pPr lvl="1"/>
            <a:r>
              <a:rPr lang="en-US" noProof="0"/>
              <a:t>Second level</a:t>
            </a:r>
          </a:p>
          <a:p>
            <a:pPr lvl="2"/>
            <a:r>
              <a:rPr lang="en-US" noProof="0"/>
              <a:t>Third level</a:t>
            </a:r>
          </a:p>
        </p:txBody>
      </p:sp>
    </p:spTree>
    <p:extLst>
      <p:ext uri="{BB962C8B-B14F-4D97-AF65-F5344CB8AC3E}">
        <p14:creationId xmlns:p14="http://schemas.microsoft.com/office/powerpoint/2010/main" val="244559179"/>
      </p:ext>
    </p:extLst>
  </p:cSld>
  <p:clrMapOvr>
    <a:masterClrMapping/>
  </p:clrMapOvr>
  <p:transition spd="slow">
    <p:push/>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Title and Content - revers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bg1"/>
                </a:solidFill>
              </a:defRPr>
            </a:lvl1pPr>
          </a:lstStyle>
          <a:p>
            <a:r>
              <a:rPr lang="en-US" noProof="0"/>
              <a:t>Click to edit slide title</a:t>
            </a:r>
          </a:p>
        </p:txBody>
      </p:sp>
      <p:sp>
        <p:nvSpPr>
          <p:cNvPr id="3" name="Content Placeholder 2"/>
          <p:cNvSpPr>
            <a:spLocks noGrp="1"/>
          </p:cNvSpPr>
          <p:nvPr>
            <p:ph idx="1" hasCustomPrompt="1"/>
          </p:nvPr>
        </p:nvSpPr>
        <p:spPr/>
        <p:txBody>
          <a:bodyPr/>
          <a:lstStyle>
            <a:lvl1pPr marL="342900" indent="-342900">
              <a:buClr>
                <a:srgbClr val="FF9933"/>
              </a:buClr>
              <a:buFont typeface="Wingdings" panose="05000000000000000000" pitchFamily="2" charset="2"/>
              <a:buChar char="§"/>
              <a:defRPr sz="2400">
                <a:solidFill>
                  <a:schemeClr val="bg1"/>
                </a:solidFill>
                <a:latin typeface="Roboto" panose="02000000000000000000" pitchFamily="2" charset="0"/>
                <a:ea typeface="Roboto" panose="02000000000000000000" pitchFamily="2" charset="0"/>
                <a:cs typeface="Roboto" panose="02000000000000000000" pitchFamily="2" charset="0"/>
              </a:defRPr>
            </a:lvl1pPr>
            <a:lvl2pPr marL="800100" indent="-342900">
              <a:buClr>
                <a:schemeClr val="bg1"/>
              </a:buClr>
              <a:buFont typeface="Roboto" panose="02000000000000000000" pitchFamily="2" charset="0"/>
              <a:buChar char="−"/>
              <a:defRPr sz="2000">
                <a:solidFill>
                  <a:schemeClr val="bg1"/>
                </a:solidFill>
                <a:latin typeface="Roboto" panose="02000000000000000000" pitchFamily="2" charset="0"/>
                <a:ea typeface="Roboto" panose="02000000000000000000" pitchFamily="2" charset="0"/>
                <a:cs typeface="Roboto" panose="02000000000000000000" pitchFamily="2" charset="0"/>
              </a:defRPr>
            </a:lvl2pPr>
            <a:lvl3pPr marL="1200150" indent="-285750">
              <a:buFont typeface="Roboto" panose="02000000000000000000" pitchFamily="2" charset="0"/>
              <a:buChar char="−"/>
              <a:defRPr sz="1600" i="0">
                <a:solidFill>
                  <a:schemeClr val="bg1"/>
                </a:solidFill>
                <a:latin typeface="Roboto" panose="02000000000000000000" pitchFamily="2" charset="0"/>
                <a:ea typeface="Roboto" panose="02000000000000000000" pitchFamily="2" charset="0"/>
                <a:cs typeface="Roboto" panose="02000000000000000000" pitchFamily="2" charset="0"/>
              </a:defRPr>
            </a:lvl3pPr>
          </a:lstStyle>
          <a:p>
            <a:pPr lvl="0"/>
            <a:r>
              <a:rPr lang="en-US" noProof="0"/>
              <a:t>First level</a:t>
            </a:r>
          </a:p>
          <a:p>
            <a:pPr lvl="1"/>
            <a:r>
              <a:rPr lang="en-US" noProof="0"/>
              <a:t>Second level</a:t>
            </a:r>
          </a:p>
          <a:p>
            <a:pPr lvl="2"/>
            <a:r>
              <a:rPr lang="en-US" noProof="0"/>
              <a:t>Third level</a:t>
            </a:r>
          </a:p>
        </p:txBody>
      </p:sp>
      <p:cxnSp>
        <p:nvCxnSpPr>
          <p:cNvPr id="4" name="Straight Connector 3">
            <a:extLst>
              <a:ext uri="{FF2B5EF4-FFF2-40B4-BE49-F238E27FC236}">
                <a16:creationId xmlns:a16="http://schemas.microsoft.com/office/drawing/2014/main" id="{35B9F130-5DD9-49B1-9915-84C423056C0E}"/>
              </a:ext>
            </a:extLst>
          </p:cNvPr>
          <p:cNvCxnSpPr>
            <a:cxnSpLocks/>
          </p:cNvCxnSpPr>
          <p:nvPr userDrawn="1"/>
        </p:nvCxnSpPr>
        <p:spPr>
          <a:xfrm>
            <a:off x="551981" y="1044327"/>
            <a:ext cx="1211312" cy="0"/>
          </a:xfrm>
          <a:prstGeom prst="line">
            <a:avLst/>
          </a:prstGeom>
          <a:ln w="57150" cap="rnd">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96443348"/>
      </p:ext>
    </p:extLst>
  </p:cSld>
  <p:clrMapOvr>
    <a:masterClrMapping/>
  </p:clrMapOvr>
  <p:transition spd="slow">
    <p:push/>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4988" y="180231"/>
            <a:ext cx="9623425" cy="864096"/>
          </a:xfrm>
        </p:spPr>
        <p:txBody>
          <a:bodyPr/>
          <a:lstStyle>
            <a:lvl1pPr>
              <a:defRPr/>
            </a:lvl1pPr>
          </a:lstStyle>
          <a:p>
            <a:r>
              <a:rPr lang="en-US"/>
              <a:t>Click to edit slide title</a:t>
            </a:r>
          </a:p>
        </p:txBody>
      </p:sp>
    </p:spTree>
    <p:extLst>
      <p:ext uri="{BB962C8B-B14F-4D97-AF65-F5344CB8AC3E}">
        <p14:creationId xmlns:p14="http://schemas.microsoft.com/office/powerpoint/2010/main" val="3045199763"/>
      </p:ext>
    </p:extLst>
  </p:cSld>
  <p:clrMapOvr>
    <a:masterClrMapping/>
  </p:clrMapOvr>
  <p:transition spd="slow">
    <p:push/>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1_Title Only with UN watermar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89672CB-8785-4463-9030-C4587EEF7A80}"/>
              </a:ext>
            </a:extLst>
          </p:cNvPr>
          <p:cNvPicPr>
            <a:picLocks noChangeAspect="1"/>
          </p:cNvPicPr>
          <p:nvPr userDrawn="1"/>
        </p:nvPicPr>
        <p:blipFill>
          <a:blip r:embed="rId2" cstate="email">
            <a:alphaModFix amt="84000"/>
            <a:extLst>
              <a:ext uri="{28A0092B-C50C-407E-A947-70E740481C1C}">
                <a14:useLocalDpi xmlns:a14="http://schemas.microsoft.com/office/drawing/2010/main"/>
              </a:ext>
            </a:extLst>
          </a:blip>
          <a:stretch>
            <a:fillRect/>
          </a:stretch>
        </p:blipFill>
        <p:spPr>
          <a:xfrm>
            <a:off x="811995" y="-180232"/>
            <a:ext cx="8757578" cy="7561263"/>
          </a:xfrm>
          <a:prstGeom prst="rect">
            <a:avLst/>
          </a:prstGeom>
        </p:spPr>
      </p:pic>
      <p:sp>
        <p:nvSpPr>
          <p:cNvPr id="2" name="Title 1"/>
          <p:cNvSpPr>
            <a:spLocks noGrp="1"/>
          </p:cNvSpPr>
          <p:nvPr>
            <p:ph type="title" hasCustomPrompt="1"/>
          </p:nvPr>
        </p:nvSpPr>
        <p:spPr>
          <a:xfrm>
            <a:off x="534988" y="180231"/>
            <a:ext cx="9623425" cy="864096"/>
          </a:xfrm>
        </p:spPr>
        <p:txBody>
          <a:bodyPr/>
          <a:lstStyle>
            <a:lvl1pPr>
              <a:defRPr/>
            </a:lvl1pPr>
          </a:lstStyle>
          <a:p>
            <a:r>
              <a:rPr lang="en-US"/>
              <a:t>Click to edit slide title</a:t>
            </a:r>
          </a:p>
        </p:txBody>
      </p:sp>
    </p:spTree>
    <p:extLst>
      <p:ext uri="{BB962C8B-B14F-4D97-AF65-F5344CB8AC3E}">
        <p14:creationId xmlns:p14="http://schemas.microsoft.com/office/powerpoint/2010/main" val="2396399839"/>
      </p:ext>
    </p:extLst>
  </p:cSld>
  <p:clrMapOvr>
    <a:masterClrMapping/>
  </p:clrMapOvr>
  <p:transition spd="slow">
    <p:push/>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10EB3C3-6AB0-4A5B-A95B-D8185DB5F033}"/>
              </a:ext>
            </a:extLst>
          </p:cNvPr>
          <p:cNvSpPr/>
          <p:nvPr userDrawn="1"/>
        </p:nvSpPr>
        <p:spPr>
          <a:xfrm>
            <a:off x="306140" y="828303"/>
            <a:ext cx="1872208" cy="432048"/>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570357869"/>
      </p:ext>
    </p:extLst>
  </p:cSld>
  <p:clrMapOvr>
    <a:masterClrMapping/>
  </p:clrMapOvr>
  <p:transition spd="slow">
    <p:push/>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Click to edit slide title</a:t>
            </a:r>
          </a:p>
        </p:txBody>
      </p:sp>
      <p:sp>
        <p:nvSpPr>
          <p:cNvPr id="3" name="Content Placeholder 2"/>
          <p:cNvSpPr>
            <a:spLocks noGrp="1"/>
          </p:cNvSpPr>
          <p:nvPr>
            <p:ph sz="half" idx="1" hasCustomPrompt="1"/>
          </p:nvPr>
        </p:nvSpPr>
        <p:spPr>
          <a:xfrm>
            <a:off x="534988" y="1476375"/>
            <a:ext cx="4735512" cy="5329286"/>
          </a:xfrm>
        </p:spPr>
        <p:txBody>
          <a:bodyPr/>
          <a:lstStyle>
            <a:lvl1pPr>
              <a:defRPr sz="2000"/>
            </a:lvl1pPr>
            <a:lvl2pPr>
              <a:defRPr sz="1600"/>
            </a:lvl2pPr>
            <a:lvl3pPr>
              <a:defRPr sz="1500"/>
            </a:lvl3pPr>
            <a:lvl4pPr>
              <a:defRPr sz="1800"/>
            </a:lvl4pPr>
            <a:lvl5pPr>
              <a:defRPr sz="1800"/>
            </a:lvl5pPr>
            <a:lvl6pPr>
              <a:defRPr sz="1800"/>
            </a:lvl6pPr>
            <a:lvl7pPr>
              <a:defRPr sz="1800"/>
            </a:lvl7pPr>
            <a:lvl8pPr>
              <a:defRPr sz="1800"/>
            </a:lvl8pPr>
            <a:lvl9pPr>
              <a:defRPr sz="1800"/>
            </a:lvl9pPr>
          </a:lstStyle>
          <a:p>
            <a:pPr lvl="0"/>
            <a:r>
              <a:rPr lang="fr-CH"/>
              <a:t>Click to </a:t>
            </a:r>
            <a:r>
              <a:rPr lang="fr-CH" err="1"/>
              <a:t>edit</a:t>
            </a:r>
            <a:r>
              <a:rPr lang="fr-CH"/>
              <a:t> Master </a:t>
            </a:r>
            <a:r>
              <a:rPr lang="fr-CH" err="1"/>
              <a:t>text</a:t>
            </a:r>
            <a:r>
              <a:rPr lang="fr-CH"/>
              <a:t> styles</a:t>
            </a:r>
          </a:p>
          <a:p>
            <a:pPr lvl="1"/>
            <a:r>
              <a:rPr lang="fr-CH"/>
              <a:t>Second </a:t>
            </a:r>
            <a:r>
              <a:rPr lang="fr-CH" err="1"/>
              <a:t>level</a:t>
            </a:r>
            <a:endParaRPr lang="fr-CH"/>
          </a:p>
        </p:txBody>
      </p:sp>
      <p:sp>
        <p:nvSpPr>
          <p:cNvPr id="4" name="Content Placeholder 3"/>
          <p:cNvSpPr>
            <a:spLocks noGrp="1"/>
          </p:cNvSpPr>
          <p:nvPr>
            <p:ph sz="half" idx="2" hasCustomPrompt="1"/>
          </p:nvPr>
        </p:nvSpPr>
        <p:spPr>
          <a:xfrm>
            <a:off x="5422900" y="1476375"/>
            <a:ext cx="4735513" cy="5329286"/>
          </a:xfrm>
        </p:spPr>
        <p:txBody>
          <a:bodyPr/>
          <a:lstStyle>
            <a:lvl1pPr>
              <a:defRPr sz="2000"/>
            </a:lvl1pPr>
            <a:lvl2pPr>
              <a:defRPr sz="1600"/>
            </a:lvl2pPr>
            <a:lvl3pPr>
              <a:defRPr sz="1500"/>
            </a:lvl3pPr>
            <a:lvl4pPr>
              <a:defRPr sz="1800"/>
            </a:lvl4pPr>
            <a:lvl5pPr>
              <a:defRPr sz="1800"/>
            </a:lvl5pPr>
            <a:lvl6pPr>
              <a:defRPr sz="1800"/>
            </a:lvl6pPr>
            <a:lvl7pPr>
              <a:defRPr sz="1800"/>
            </a:lvl7pPr>
            <a:lvl8pPr>
              <a:defRPr sz="1800"/>
            </a:lvl8pPr>
            <a:lvl9pPr>
              <a:defRPr sz="1800"/>
            </a:lvl9pPr>
          </a:lstStyle>
          <a:p>
            <a:pPr lvl="0"/>
            <a:r>
              <a:rPr lang="fr-CH"/>
              <a:t>Click to </a:t>
            </a:r>
            <a:r>
              <a:rPr lang="fr-CH" err="1"/>
              <a:t>edit</a:t>
            </a:r>
            <a:r>
              <a:rPr lang="fr-CH"/>
              <a:t> Master </a:t>
            </a:r>
            <a:r>
              <a:rPr lang="fr-CH" err="1"/>
              <a:t>text</a:t>
            </a:r>
            <a:r>
              <a:rPr lang="fr-CH"/>
              <a:t> styles</a:t>
            </a:r>
          </a:p>
          <a:p>
            <a:pPr lvl="1"/>
            <a:r>
              <a:rPr lang="fr-CH"/>
              <a:t>Second </a:t>
            </a:r>
            <a:r>
              <a:rPr lang="fr-CH" err="1"/>
              <a:t>level</a:t>
            </a:r>
            <a:endParaRPr lang="fr-CH"/>
          </a:p>
        </p:txBody>
      </p:sp>
    </p:spTree>
    <p:extLst>
      <p:ext uri="{BB962C8B-B14F-4D97-AF65-F5344CB8AC3E}">
        <p14:creationId xmlns:p14="http://schemas.microsoft.com/office/powerpoint/2010/main" val="3898050894"/>
      </p:ext>
    </p:extLst>
  </p:cSld>
  <p:clrMapOvr>
    <a:masterClrMapping/>
  </p:clrMapOvr>
  <p:transition spd="slow">
    <p:push/>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Espace réservé du titre 1"/>
          <p:cNvSpPr>
            <a:spLocks noGrp="1"/>
          </p:cNvSpPr>
          <p:nvPr>
            <p:ph type="title"/>
          </p:nvPr>
        </p:nvSpPr>
        <p:spPr bwMode="auto">
          <a:xfrm>
            <a:off x="534988" y="180231"/>
            <a:ext cx="9623425" cy="8851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52153" rIns="104306" bIns="52153" numCol="1" anchor="ctr" anchorCtr="0" compatLnSpc="1">
            <a:prstTxWarp prst="textNoShape">
              <a:avLst/>
            </a:prstTxWarp>
          </a:bodyPr>
          <a:lstStyle/>
          <a:p>
            <a:pPr lvl="0"/>
            <a:r>
              <a:rPr lang="en-US" noProof="0"/>
              <a:t>Slide title</a:t>
            </a:r>
          </a:p>
        </p:txBody>
      </p:sp>
      <p:sp>
        <p:nvSpPr>
          <p:cNvPr id="1028" name="Espace réservé du texte 2"/>
          <p:cNvSpPr>
            <a:spLocks noGrp="1"/>
          </p:cNvSpPr>
          <p:nvPr>
            <p:ph type="body" idx="1"/>
          </p:nvPr>
        </p:nvSpPr>
        <p:spPr bwMode="auto">
          <a:xfrm>
            <a:off x="534988" y="1476375"/>
            <a:ext cx="9623425" cy="55446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52153" rIns="104306" bIns="52153" numCol="1" anchor="t" anchorCtr="0" compatLnSpc="1">
            <a:prstTxWarp prst="textNoShape">
              <a:avLst/>
            </a:prstTxWarp>
          </a:bodyPr>
          <a:lstStyle/>
          <a:p>
            <a:pPr lvl="0"/>
            <a:r>
              <a:rPr lang="en-US" noProof="0"/>
              <a:t>First level</a:t>
            </a:r>
          </a:p>
          <a:p>
            <a:pPr lvl="1"/>
            <a:r>
              <a:rPr lang="en-US" noProof="0"/>
              <a:t>Second level</a:t>
            </a:r>
          </a:p>
          <a:p>
            <a:pPr lvl="2"/>
            <a:r>
              <a:rPr lang="en-US" noProof="0"/>
              <a:t>Third level</a:t>
            </a:r>
          </a:p>
          <a:p>
            <a:pPr lvl="2"/>
            <a:endParaRPr lang="en-US"/>
          </a:p>
        </p:txBody>
      </p:sp>
      <p:pic>
        <p:nvPicPr>
          <p:cNvPr id="1029" name="Picture 2" descr="Barre.jpg"/>
          <p:cNvPicPr preferRelativeResize="0">
            <a:picLocks/>
          </p:cNvPicPr>
          <p:nvPr/>
        </p:nvPicPr>
        <p:blipFill>
          <a:blip r:embed="rId22" cstate="email">
            <a:extLst>
              <a:ext uri="{28A0092B-C50C-407E-A947-70E740481C1C}">
                <a14:useLocalDpi xmlns:a14="http://schemas.microsoft.com/office/drawing/2010/main"/>
              </a:ext>
            </a:extLst>
          </a:blip>
          <a:srcRect/>
          <a:stretch>
            <a:fillRect/>
          </a:stretch>
        </p:blipFill>
        <p:spPr bwMode="auto">
          <a:xfrm>
            <a:off x="0" y="-7633"/>
            <a:ext cx="10693400" cy="72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10" name="Straight Connector 9">
            <a:extLst>
              <a:ext uri="{FF2B5EF4-FFF2-40B4-BE49-F238E27FC236}">
                <a16:creationId xmlns:a16="http://schemas.microsoft.com/office/drawing/2014/main" id="{98F5127D-4064-4948-ADD4-7EFFD7945EFE}"/>
              </a:ext>
            </a:extLst>
          </p:cNvPr>
          <p:cNvCxnSpPr>
            <a:cxnSpLocks/>
          </p:cNvCxnSpPr>
          <p:nvPr/>
        </p:nvCxnSpPr>
        <p:spPr>
          <a:xfrm>
            <a:off x="588708" y="1044327"/>
            <a:ext cx="1211312" cy="0"/>
          </a:xfrm>
          <a:prstGeom prst="line">
            <a:avLst/>
          </a:prstGeom>
          <a:ln w="57150" cap="rnd">
            <a:solidFill>
              <a:srgbClr val="004084"/>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373EA66E-AC97-47D3-AFF7-28384C037AE6}"/>
              </a:ext>
            </a:extLst>
          </p:cNvPr>
          <p:cNvCxnSpPr>
            <a:cxnSpLocks/>
          </p:cNvCxnSpPr>
          <p:nvPr userDrawn="1"/>
        </p:nvCxnSpPr>
        <p:spPr>
          <a:xfrm>
            <a:off x="551981" y="1044327"/>
            <a:ext cx="1211312" cy="0"/>
          </a:xfrm>
          <a:prstGeom prst="line">
            <a:avLst/>
          </a:prstGeom>
          <a:ln w="57150" cap="rnd">
            <a:solidFill>
              <a:srgbClr val="004084"/>
            </a:solidFill>
          </a:ln>
          <a:effectLst/>
        </p:spPr>
        <p:style>
          <a:lnRef idx="2">
            <a:schemeClr val="accent1"/>
          </a:lnRef>
          <a:fillRef idx="0">
            <a:schemeClr val="accent1"/>
          </a:fillRef>
          <a:effectRef idx="1">
            <a:schemeClr val="accent1"/>
          </a:effectRef>
          <a:fontRef idx="minor">
            <a:schemeClr val="tx1"/>
          </a:fontRef>
        </p:style>
      </p:cxnSp>
      <p:sp>
        <p:nvSpPr>
          <p:cNvPr id="11" name="TextBox 10">
            <a:extLst>
              <a:ext uri="{FF2B5EF4-FFF2-40B4-BE49-F238E27FC236}">
                <a16:creationId xmlns:a16="http://schemas.microsoft.com/office/drawing/2014/main" id="{3EF16F7C-DC7E-4F56-94C6-C1B2A5E0128D}"/>
              </a:ext>
            </a:extLst>
          </p:cNvPr>
          <p:cNvSpPr txBox="1"/>
          <p:nvPr userDrawn="1"/>
        </p:nvSpPr>
        <p:spPr>
          <a:xfrm>
            <a:off x="522288" y="7020985"/>
            <a:ext cx="9420101" cy="276999"/>
          </a:xfrm>
          <a:prstGeom prst="rect">
            <a:avLst/>
          </a:prstGeom>
          <a:noFill/>
        </p:spPr>
        <p:txBody>
          <a:bodyPr wrap="square" rtlCol="0">
            <a:spAutoFit/>
          </a:bodyPr>
          <a:lstStyle/>
          <a:p>
            <a:r>
              <a:rPr lang="en-US" sz="1200">
                <a:solidFill>
                  <a:schemeClr val="accent6">
                    <a:lumMod val="60000"/>
                    <a:lumOff val="40000"/>
                  </a:schemeClr>
                </a:solidFill>
                <a:latin typeface="+mn-lt"/>
              </a:rPr>
              <a:t>© UNDRR – United Nations Office for Disaster Risk Reduction</a:t>
            </a:r>
            <a:endParaRPr lang="en-GB" sz="1200">
              <a:solidFill>
                <a:schemeClr val="accent6">
                  <a:lumMod val="60000"/>
                  <a:lumOff val="40000"/>
                </a:schemeClr>
              </a:solidFill>
              <a:latin typeface="+mn-lt"/>
            </a:endParaRPr>
          </a:p>
        </p:txBody>
      </p:sp>
    </p:spTree>
    <p:extLst>
      <p:ext uri="{BB962C8B-B14F-4D97-AF65-F5344CB8AC3E}">
        <p14:creationId xmlns:p14="http://schemas.microsoft.com/office/powerpoint/2010/main" val="2379878272"/>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3" r:id="rId5"/>
    <p:sldLayoutId id="2147483755" r:id="rId6"/>
    <p:sldLayoutId id="2147483762" r:id="rId7"/>
    <p:sldLayoutId id="2147483761" r:id="rId8"/>
    <p:sldLayoutId id="2147483754" r:id="rId9"/>
    <p:sldLayoutId id="2147483765" r:id="rId10"/>
    <p:sldLayoutId id="2147483766" r:id="rId11"/>
    <p:sldLayoutId id="2147483763" r:id="rId12"/>
    <p:sldLayoutId id="2147483757" r:id="rId13"/>
    <p:sldLayoutId id="2147483759" r:id="rId14"/>
    <p:sldLayoutId id="2147483760" r:id="rId15"/>
    <p:sldLayoutId id="2147483764" r:id="rId16"/>
    <p:sldLayoutId id="2147483767" r:id="rId17"/>
    <p:sldLayoutId id="2147483768" r:id="rId18"/>
    <p:sldLayoutId id="2147483769" r:id="rId19"/>
    <p:sldLayoutId id="2147483770" r:id="rId20"/>
  </p:sldLayoutIdLst>
  <p:transition spd="slow">
    <p:push/>
  </p:transition>
  <p:hf hdr="0"/>
  <p:txStyles>
    <p:titleStyle>
      <a:lvl1pPr algn="l" defTabSz="1042988" rtl="0" eaLnBrk="1" fontAlgn="base" hangingPunct="1">
        <a:spcBef>
          <a:spcPct val="0"/>
        </a:spcBef>
        <a:spcAft>
          <a:spcPct val="0"/>
        </a:spcAft>
        <a:defRPr sz="2800" b="1" cap="none" baseline="0">
          <a:solidFill>
            <a:schemeClr val="accent1"/>
          </a:solidFill>
          <a:latin typeface="Roboto Black" panose="02000000000000000000" pitchFamily="2" charset="0"/>
          <a:ea typeface="Roboto Black" panose="02000000000000000000" pitchFamily="2" charset="0"/>
          <a:cs typeface="Roboto Black" panose="02000000000000000000" pitchFamily="2" charset="0"/>
        </a:defRPr>
      </a:lvl1pPr>
      <a:lvl2pPr algn="l" defTabSz="1042988" rtl="0" eaLnBrk="1" fontAlgn="base" hangingPunct="1">
        <a:spcBef>
          <a:spcPct val="0"/>
        </a:spcBef>
        <a:spcAft>
          <a:spcPct val="0"/>
        </a:spcAft>
        <a:defRPr sz="4500" b="1">
          <a:solidFill>
            <a:srgbClr val="25A2E3"/>
          </a:solidFill>
          <a:latin typeface="Helvetica Neue" charset="0"/>
          <a:ea typeface="ＭＳ Ｐゴシック" charset="0"/>
          <a:cs typeface="Arial" charset="0"/>
        </a:defRPr>
      </a:lvl2pPr>
      <a:lvl3pPr algn="l" defTabSz="1042988" rtl="0" eaLnBrk="1" fontAlgn="base" hangingPunct="1">
        <a:spcBef>
          <a:spcPct val="0"/>
        </a:spcBef>
        <a:spcAft>
          <a:spcPct val="0"/>
        </a:spcAft>
        <a:defRPr sz="4500" b="1">
          <a:solidFill>
            <a:srgbClr val="25A2E3"/>
          </a:solidFill>
          <a:latin typeface="Helvetica Neue" charset="0"/>
          <a:ea typeface="ＭＳ Ｐゴシック" charset="0"/>
          <a:cs typeface="Arial" charset="0"/>
        </a:defRPr>
      </a:lvl3pPr>
      <a:lvl4pPr algn="l" defTabSz="1042988" rtl="0" eaLnBrk="1" fontAlgn="base" hangingPunct="1">
        <a:spcBef>
          <a:spcPct val="0"/>
        </a:spcBef>
        <a:spcAft>
          <a:spcPct val="0"/>
        </a:spcAft>
        <a:defRPr sz="4500" b="1">
          <a:solidFill>
            <a:srgbClr val="25A2E3"/>
          </a:solidFill>
          <a:latin typeface="Helvetica Neue" charset="0"/>
          <a:ea typeface="ＭＳ Ｐゴシック" charset="0"/>
          <a:cs typeface="Arial" charset="0"/>
        </a:defRPr>
      </a:lvl4pPr>
      <a:lvl5pPr algn="l" defTabSz="1042988" rtl="0" eaLnBrk="1" fontAlgn="base" hangingPunct="1">
        <a:spcBef>
          <a:spcPct val="0"/>
        </a:spcBef>
        <a:spcAft>
          <a:spcPct val="0"/>
        </a:spcAft>
        <a:defRPr sz="4500" b="1">
          <a:solidFill>
            <a:srgbClr val="25A2E3"/>
          </a:solidFill>
          <a:latin typeface="Helvetica Neue" charset="0"/>
          <a:ea typeface="ＭＳ Ｐゴシック" charset="0"/>
          <a:cs typeface="Arial" charset="0"/>
        </a:defRPr>
      </a:lvl5pPr>
      <a:lvl6pPr marL="457200" algn="l" defTabSz="1042988" rtl="0" eaLnBrk="1" fontAlgn="base" hangingPunct="1">
        <a:spcBef>
          <a:spcPct val="0"/>
        </a:spcBef>
        <a:spcAft>
          <a:spcPct val="0"/>
        </a:spcAft>
        <a:defRPr sz="5000" b="1">
          <a:solidFill>
            <a:srgbClr val="25A2E3"/>
          </a:solidFill>
          <a:latin typeface="Arial" charset="0"/>
          <a:ea typeface="ＭＳ Ｐゴシック" charset="0"/>
          <a:cs typeface="Arial" charset="0"/>
        </a:defRPr>
      </a:lvl6pPr>
      <a:lvl7pPr marL="914400" algn="l" defTabSz="1042988" rtl="0" eaLnBrk="1" fontAlgn="base" hangingPunct="1">
        <a:spcBef>
          <a:spcPct val="0"/>
        </a:spcBef>
        <a:spcAft>
          <a:spcPct val="0"/>
        </a:spcAft>
        <a:defRPr sz="5000" b="1">
          <a:solidFill>
            <a:srgbClr val="25A2E3"/>
          </a:solidFill>
          <a:latin typeface="Arial" charset="0"/>
          <a:ea typeface="ＭＳ Ｐゴシック" charset="0"/>
          <a:cs typeface="Arial" charset="0"/>
        </a:defRPr>
      </a:lvl7pPr>
      <a:lvl8pPr marL="1371600" algn="l" defTabSz="1042988" rtl="0" eaLnBrk="1" fontAlgn="base" hangingPunct="1">
        <a:spcBef>
          <a:spcPct val="0"/>
        </a:spcBef>
        <a:spcAft>
          <a:spcPct val="0"/>
        </a:spcAft>
        <a:defRPr sz="5000" b="1">
          <a:solidFill>
            <a:srgbClr val="25A2E3"/>
          </a:solidFill>
          <a:latin typeface="Arial" charset="0"/>
          <a:ea typeface="ＭＳ Ｐゴシック" charset="0"/>
          <a:cs typeface="Arial" charset="0"/>
        </a:defRPr>
      </a:lvl8pPr>
      <a:lvl9pPr marL="1828800" algn="l" defTabSz="1042988" rtl="0" eaLnBrk="1" fontAlgn="base" hangingPunct="1">
        <a:spcBef>
          <a:spcPct val="0"/>
        </a:spcBef>
        <a:spcAft>
          <a:spcPct val="0"/>
        </a:spcAft>
        <a:defRPr sz="5000" b="1">
          <a:solidFill>
            <a:srgbClr val="25A2E3"/>
          </a:solidFill>
          <a:latin typeface="Arial" charset="0"/>
          <a:ea typeface="ＭＳ Ｐゴシック" charset="0"/>
          <a:cs typeface="Arial" charset="0"/>
        </a:defRPr>
      </a:lvl9pPr>
    </p:titleStyle>
    <p:bodyStyle>
      <a:lvl1pPr marL="390525" indent="-390525" algn="l" defTabSz="1042988" rtl="0" eaLnBrk="1" fontAlgn="base" hangingPunct="1">
        <a:lnSpc>
          <a:spcPct val="120000"/>
        </a:lnSpc>
        <a:spcBef>
          <a:spcPct val="20000"/>
        </a:spcBef>
        <a:spcAft>
          <a:spcPct val="0"/>
        </a:spcAft>
        <a:buClr>
          <a:srgbClr val="FF9933"/>
        </a:buClr>
        <a:buFont typeface="Wingdings" panose="05000000000000000000" pitchFamily="2" charset="2"/>
        <a:buChar char="§"/>
        <a:defRPr sz="2000">
          <a:solidFill>
            <a:srgbClr val="004084"/>
          </a:solidFill>
          <a:latin typeface="Roboto" panose="02000000000000000000" pitchFamily="2" charset="0"/>
          <a:ea typeface="Roboto" panose="02000000000000000000" pitchFamily="2" charset="0"/>
          <a:cs typeface="Roboto" panose="02000000000000000000" pitchFamily="2" charset="0"/>
        </a:defRPr>
      </a:lvl1pPr>
      <a:lvl2pPr marL="742950" indent="-285750" algn="l" defTabSz="1042988" rtl="0" eaLnBrk="1" fontAlgn="base" hangingPunct="1">
        <a:lnSpc>
          <a:spcPct val="120000"/>
        </a:lnSpc>
        <a:spcBef>
          <a:spcPct val="20000"/>
        </a:spcBef>
        <a:spcAft>
          <a:spcPct val="0"/>
        </a:spcAft>
        <a:buClr>
          <a:srgbClr val="004084"/>
        </a:buClr>
        <a:buFont typeface="Arial" panose="020B0604020202020204" pitchFamily="34" charset="0"/>
        <a:buChar char="‒"/>
        <a:defRPr sz="1800">
          <a:solidFill>
            <a:srgbClr val="004084"/>
          </a:solidFill>
          <a:latin typeface="Roboto" panose="02000000000000000000" pitchFamily="2" charset="0"/>
          <a:ea typeface="Roboto" panose="02000000000000000000" pitchFamily="2" charset="0"/>
          <a:cs typeface="Roboto" panose="02000000000000000000" pitchFamily="2" charset="0"/>
        </a:defRPr>
      </a:lvl2pPr>
      <a:lvl3pPr marL="1073150" indent="-268288" algn="l" defTabSz="1042988" rtl="0" eaLnBrk="1" fontAlgn="base" hangingPunct="1">
        <a:lnSpc>
          <a:spcPct val="120000"/>
        </a:lnSpc>
        <a:spcBef>
          <a:spcPct val="20000"/>
        </a:spcBef>
        <a:spcAft>
          <a:spcPct val="0"/>
        </a:spcAft>
        <a:buFont typeface="Wingdings" panose="05000000000000000000" pitchFamily="2" charset="2"/>
        <a:buChar char="§"/>
        <a:defRPr sz="1600" i="0">
          <a:solidFill>
            <a:srgbClr val="004084"/>
          </a:solidFill>
          <a:latin typeface="Roboto" panose="02000000000000000000" pitchFamily="2" charset="0"/>
          <a:ea typeface="Roboto" panose="02000000000000000000" pitchFamily="2" charset="0"/>
          <a:cs typeface="Roboto" panose="02000000000000000000" pitchFamily="2" charset="0"/>
        </a:defRPr>
      </a:lvl3pPr>
      <a:lvl4pPr marL="1824038" indent="-260350" algn="l" defTabSz="1042988" rtl="0" eaLnBrk="1" fontAlgn="base" hangingPunct="1">
        <a:spcBef>
          <a:spcPct val="20000"/>
        </a:spcBef>
        <a:spcAft>
          <a:spcPct val="0"/>
        </a:spcAft>
        <a:buFont typeface="Arial" charset="0"/>
        <a:defRPr sz="2300">
          <a:solidFill>
            <a:schemeClr val="tx1"/>
          </a:solidFill>
          <a:latin typeface="+mn-lt"/>
          <a:ea typeface="Arial" charset="0"/>
          <a:cs typeface="+mn-cs"/>
        </a:defRPr>
      </a:lvl4pPr>
      <a:lvl5pPr marL="2346325" indent="-260350" algn="l" defTabSz="1042988" rtl="0" eaLnBrk="1" fontAlgn="base" hangingPunct="1">
        <a:spcBef>
          <a:spcPct val="20000"/>
        </a:spcBef>
        <a:spcAft>
          <a:spcPct val="0"/>
        </a:spcAft>
        <a:buFont typeface="Arial" charset="0"/>
        <a:defRPr sz="2300">
          <a:solidFill>
            <a:schemeClr val="tx1"/>
          </a:solidFill>
          <a:latin typeface="+mn-lt"/>
          <a:ea typeface="Arial" charset="0"/>
          <a:cs typeface="+mn-cs"/>
        </a:defRPr>
      </a:lvl5pPr>
      <a:lvl6pPr marL="2803525" indent="-260350" algn="l" defTabSz="1042988" rtl="0" eaLnBrk="1" fontAlgn="base" hangingPunct="1">
        <a:spcBef>
          <a:spcPct val="20000"/>
        </a:spcBef>
        <a:spcAft>
          <a:spcPct val="0"/>
        </a:spcAft>
        <a:buFont typeface="Arial" charset="0"/>
        <a:defRPr sz="2300">
          <a:solidFill>
            <a:schemeClr val="tx1"/>
          </a:solidFill>
          <a:latin typeface="+mn-lt"/>
          <a:ea typeface="Arial" charset="0"/>
          <a:cs typeface="+mn-cs"/>
        </a:defRPr>
      </a:lvl6pPr>
      <a:lvl7pPr marL="3260725" indent="-260350" algn="l" defTabSz="1042988" rtl="0" eaLnBrk="1" fontAlgn="base" hangingPunct="1">
        <a:spcBef>
          <a:spcPct val="20000"/>
        </a:spcBef>
        <a:spcAft>
          <a:spcPct val="0"/>
        </a:spcAft>
        <a:buFont typeface="Arial" charset="0"/>
        <a:defRPr sz="2300">
          <a:solidFill>
            <a:schemeClr val="tx1"/>
          </a:solidFill>
          <a:latin typeface="+mn-lt"/>
          <a:ea typeface="Arial" charset="0"/>
          <a:cs typeface="+mn-cs"/>
        </a:defRPr>
      </a:lvl7pPr>
      <a:lvl8pPr marL="3717925" indent="-260350" algn="l" defTabSz="1042988" rtl="0" eaLnBrk="1" fontAlgn="base" hangingPunct="1">
        <a:spcBef>
          <a:spcPct val="20000"/>
        </a:spcBef>
        <a:spcAft>
          <a:spcPct val="0"/>
        </a:spcAft>
        <a:buFont typeface="Arial" charset="0"/>
        <a:defRPr sz="2300">
          <a:solidFill>
            <a:schemeClr val="tx1"/>
          </a:solidFill>
          <a:latin typeface="+mn-lt"/>
          <a:ea typeface="Arial" charset="0"/>
          <a:cs typeface="+mn-cs"/>
        </a:defRPr>
      </a:lvl8pPr>
      <a:lvl9pPr marL="4175125" indent="-260350" algn="l" defTabSz="1042988" rtl="0" eaLnBrk="1" fontAlgn="base" hangingPunct="1">
        <a:spcBef>
          <a:spcPct val="20000"/>
        </a:spcBef>
        <a:spcAft>
          <a:spcPct val="0"/>
        </a:spcAft>
        <a:buFont typeface="Arial" charset="0"/>
        <a:defRPr sz="2300">
          <a:solidFill>
            <a:schemeClr val="tx1"/>
          </a:solidFill>
          <a:latin typeface="+mn-lt"/>
          <a:ea typeface="Arial" charset="0"/>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368" userDrawn="1">
          <p15:clr>
            <a:srgbClr val="F26B43"/>
          </p15:clr>
        </p15:guide>
        <p15:guide id="2" pos="6407" userDrawn="1">
          <p15:clr>
            <a:srgbClr val="F26B43"/>
          </p15:clr>
        </p15:guide>
        <p15:guide id="3" pos="329" userDrawn="1">
          <p15:clr>
            <a:srgbClr val="F26B43"/>
          </p15:clr>
        </p15:guide>
        <p15:guide id="4" orient="horz" pos="2381" userDrawn="1">
          <p15:clr>
            <a:srgbClr val="F26B43"/>
          </p15:clr>
        </p15:guide>
        <p15:guide id="5" orient="horz" pos="93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hyperlink" Target="https://bit.ly/3aBj9nu" TargetMode="External"/><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9.png"/><Relationship Id="rId7" Type="http://schemas.openxmlformats.org/officeDocument/2006/relationships/image" Target="../media/image23.jpeg"/><Relationship Id="rId2" Type="http://schemas.openxmlformats.org/officeDocument/2006/relationships/notesSlide" Target="../notesSlides/notesSlide11.xml"/><Relationship Id="rId1" Type="http://schemas.openxmlformats.org/officeDocument/2006/relationships/slideLayout" Target="../slideLayouts/slideLayout8.xml"/><Relationship Id="rId6" Type="http://schemas.openxmlformats.org/officeDocument/2006/relationships/image" Target="../media/image22.jpeg"/><Relationship Id="rId5" Type="http://schemas.openxmlformats.org/officeDocument/2006/relationships/image" Target="../media/image21.png"/><Relationship Id="rId4" Type="http://schemas.openxmlformats.org/officeDocument/2006/relationships/image" Target="../media/image20.jpeg"/><Relationship Id="rId9" Type="http://schemas.openxmlformats.org/officeDocument/2006/relationships/image" Target="../media/image25.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17.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5C71AC73-1E5C-4C4B-8E43-647DEF31A464}"/>
              </a:ext>
            </a:extLst>
          </p:cNvPr>
          <p:cNvSpPr>
            <a:spLocks noGrp="1"/>
          </p:cNvSpPr>
          <p:nvPr>
            <p:ph type="subTitle" idx="1"/>
          </p:nvPr>
        </p:nvSpPr>
        <p:spPr>
          <a:xfrm>
            <a:off x="412376" y="1456971"/>
            <a:ext cx="9001000" cy="565938"/>
          </a:xfrm>
        </p:spPr>
        <p:txBody>
          <a:bodyPr/>
          <a:lstStyle/>
          <a:p>
            <a:r>
              <a:rPr lang="en-GB" sz="3200" b="1" dirty="0">
                <a:solidFill>
                  <a:schemeClr val="accent2"/>
                </a:solidFill>
              </a:rPr>
              <a:t>Welcome to risk: </a:t>
            </a:r>
            <a:r>
              <a:rPr lang="en-GB" sz="3200" b="1" dirty="0">
                <a:solidFill>
                  <a:srgbClr val="02ACAB"/>
                </a:solidFill>
                <a:latin typeface="+mn-lt"/>
              </a:rPr>
              <a:t>As we know it or, do we?</a:t>
            </a:r>
            <a:endParaRPr lang="en-US" sz="3200" b="1" dirty="0">
              <a:solidFill>
                <a:srgbClr val="02ACAB"/>
              </a:solidFill>
              <a:latin typeface="+mn-lt"/>
            </a:endParaRPr>
          </a:p>
        </p:txBody>
      </p:sp>
      <p:sp>
        <p:nvSpPr>
          <p:cNvPr id="2" name="Rectangle 1">
            <a:extLst>
              <a:ext uri="{FF2B5EF4-FFF2-40B4-BE49-F238E27FC236}">
                <a16:creationId xmlns:a16="http://schemas.microsoft.com/office/drawing/2014/main" id="{2FFCE574-EF6C-4118-A992-361154F809D2}"/>
              </a:ext>
            </a:extLst>
          </p:cNvPr>
          <p:cNvSpPr/>
          <p:nvPr/>
        </p:nvSpPr>
        <p:spPr>
          <a:xfrm>
            <a:off x="412376" y="2411025"/>
            <a:ext cx="5346700" cy="846386"/>
          </a:xfrm>
          <a:prstGeom prst="rect">
            <a:avLst/>
          </a:prstGeom>
        </p:spPr>
        <p:txBody>
          <a:bodyPr>
            <a:spAutoFit/>
          </a:bodyPr>
          <a:lstStyle/>
          <a:p>
            <a:pPr>
              <a:spcAft>
                <a:spcPts val="300"/>
              </a:spcAft>
            </a:pPr>
            <a:r>
              <a:rPr lang="en-US" sz="1600" b="1" dirty="0">
                <a:solidFill>
                  <a:srgbClr val="004F91"/>
                </a:solidFill>
                <a:latin typeface="Arial" panose="020B0604020202020204" pitchFamily="34" charset="0"/>
                <a:ea typeface="DengXian" panose="02010600030101010101" pitchFamily="2" charset="-122"/>
              </a:rPr>
              <a:t>Loretta Hieber Girardet</a:t>
            </a:r>
            <a:endParaRPr lang="en-GB" sz="1400" dirty="0">
              <a:latin typeface="Calibri" panose="020F0502020204030204" pitchFamily="34" charset="0"/>
              <a:ea typeface="DengXian" panose="02010600030101010101" pitchFamily="2" charset="-122"/>
            </a:endParaRPr>
          </a:p>
          <a:p>
            <a:pPr>
              <a:spcAft>
                <a:spcPts val="300"/>
              </a:spcAft>
            </a:pPr>
            <a:r>
              <a:rPr lang="en-US" sz="1400" dirty="0">
                <a:solidFill>
                  <a:srgbClr val="808080"/>
                </a:solidFill>
                <a:latin typeface="Calibri" panose="020F0502020204030204" pitchFamily="34" charset="0"/>
                <a:ea typeface="DengXian" panose="02010600030101010101" pitchFamily="2" charset="-122"/>
              </a:rPr>
              <a:t>Chief, Risk Knowledge, Monitoring and Capacity-Development Branch</a:t>
            </a:r>
            <a:endParaRPr lang="en-GB" sz="1400" dirty="0">
              <a:solidFill>
                <a:srgbClr val="808080"/>
              </a:solidFill>
              <a:latin typeface="Calibri" panose="020F0502020204030204" pitchFamily="34" charset="0"/>
              <a:ea typeface="DengXian" panose="02010600030101010101" pitchFamily="2" charset="-122"/>
            </a:endParaRPr>
          </a:p>
          <a:p>
            <a:pPr>
              <a:spcAft>
                <a:spcPts val="300"/>
              </a:spcAft>
            </a:pPr>
            <a:r>
              <a:rPr lang="en-GB" sz="1400" dirty="0">
                <a:solidFill>
                  <a:srgbClr val="808080"/>
                </a:solidFill>
                <a:latin typeface="Calibri" panose="020F0502020204030204" pitchFamily="34" charset="0"/>
                <a:ea typeface="DengXian" panose="02010600030101010101" pitchFamily="2" charset="-122"/>
              </a:rPr>
              <a:t>United Nations Office for Disaster Risk Reduction (UNDRR)</a:t>
            </a:r>
          </a:p>
        </p:txBody>
      </p:sp>
    </p:spTree>
    <p:extLst>
      <p:ext uri="{BB962C8B-B14F-4D97-AF65-F5344CB8AC3E}">
        <p14:creationId xmlns:p14="http://schemas.microsoft.com/office/powerpoint/2010/main" val="1945501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CACC02-1EA6-4039-AE50-B3E76DAC00BF}"/>
              </a:ext>
            </a:extLst>
          </p:cNvPr>
          <p:cNvSpPr>
            <a:spLocks noGrp="1"/>
          </p:cNvSpPr>
          <p:nvPr>
            <p:ph type="title"/>
          </p:nvPr>
        </p:nvSpPr>
        <p:spPr/>
        <p:txBody>
          <a:bodyPr/>
          <a:lstStyle/>
          <a:p>
            <a:r>
              <a:rPr lang="en-US" sz="2705" dirty="0">
                <a:solidFill>
                  <a:schemeClr val="accent3"/>
                </a:solidFill>
              </a:rPr>
              <a:t>Expanding our management of risk: </a:t>
            </a:r>
            <a:r>
              <a:rPr lang="en-US" sz="2705" dirty="0">
                <a:solidFill>
                  <a:schemeClr val="accent2"/>
                </a:solidFill>
              </a:rPr>
              <a:t>NATECH </a:t>
            </a:r>
          </a:p>
        </p:txBody>
      </p:sp>
      <p:pic>
        <p:nvPicPr>
          <p:cNvPr id="9" name="Content Placeholder 4" descr="A picture containing funnel chart&#10;&#10;Description automatically generated">
            <a:extLst>
              <a:ext uri="{FF2B5EF4-FFF2-40B4-BE49-F238E27FC236}">
                <a16:creationId xmlns:a16="http://schemas.microsoft.com/office/drawing/2014/main" id="{AB2F6596-096F-4A13-B919-C159522F379B}"/>
              </a:ext>
            </a:extLst>
          </p:cNvPr>
          <p:cNvPicPr>
            <a:picLocks noGrp="1" noChangeAspect="1"/>
          </p:cNvPicPr>
          <p:nvPr>
            <p:ph idx="1"/>
          </p:nvPr>
        </p:nvPicPr>
        <p:blipFill rotWithShape="1">
          <a:blip r:embed="rId3"/>
          <a:stretch/>
        </p:blipFill>
        <p:spPr>
          <a:xfrm>
            <a:off x="3285808" y="1537896"/>
            <a:ext cx="7455578" cy="5010730"/>
          </a:xfrm>
          <a:prstGeom prst="rect">
            <a:avLst/>
          </a:prstGeom>
        </p:spPr>
      </p:pic>
      <p:pic>
        <p:nvPicPr>
          <p:cNvPr id="6" name="Picture 5">
            <a:extLst>
              <a:ext uri="{FF2B5EF4-FFF2-40B4-BE49-F238E27FC236}">
                <a16:creationId xmlns:a16="http://schemas.microsoft.com/office/drawing/2014/main" id="{28C0B0CA-4C4F-482F-9F7A-3704B4A2E1C6}"/>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534988" y="1780354"/>
            <a:ext cx="3118038" cy="4409554"/>
          </a:xfrm>
          <a:prstGeom prst="rect">
            <a:avLst/>
          </a:prstGeom>
          <a:ln>
            <a:solidFill>
              <a:schemeClr val="accent1"/>
            </a:solidFill>
          </a:ln>
        </p:spPr>
      </p:pic>
      <p:sp>
        <p:nvSpPr>
          <p:cNvPr id="7" name="Rectangle 6">
            <a:extLst>
              <a:ext uri="{FF2B5EF4-FFF2-40B4-BE49-F238E27FC236}">
                <a16:creationId xmlns:a16="http://schemas.microsoft.com/office/drawing/2014/main" id="{58E2C16B-2395-4F65-A9D3-07C57633588B}"/>
              </a:ext>
            </a:extLst>
          </p:cNvPr>
          <p:cNvSpPr/>
          <p:nvPr/>
        </p:nvSpPr>
        <p:spPr>
          <a:xfrm>
            <a:off x="534988" y="6234421"/>
            <a:ext cx="3118038" cy="288220"/>
          </a:xfrm>
          <a:prstGeom prst="rect">
            <a:avLst/>
          </a:prstGeom>
          <a:solidFill>
            <a:schemeClr val="bg1"/>
          </a:solidFill>
        </p:spPr>
        <p:txBody>
          <a:bodyPr wrap="square">
            <a:spAutoFit/>
          </a:bodyPr>
          <a:lstStyle/>
          <a:p>
            <a:pPr algn="ctr"/>
            <a:r>
              <a:rPr lang="en-GB" sz="1273" dirty="0">
                <a:solidFill>
                  <a:srgbClr val="C00000"/>
                </a:solidFill>
                <a:latin typeface="Verdana" panose="020B0604030504040204" pitchFamily="34" charset="0"/>
                <a:hlinkClick r:id="rId5"/>
              </a:rPr>
              <a:t>https://bit.ly/3aBj9nu</a:t>
            </a:r>
            <a:r>
              <a:rPr lang="en-GB" sz="1273" dirty="0">
                <a:solidFill>
                  <a:srgbClr val="C00000"/>
                </a:solidFill>
                <a:latin typeface="Verdana" panose="020B0604030504040204" pitchFamily="34" charset="0"/>
              </a:rPr>
              <a:t> </a:t>
            </a:r>
            <a:endParaRPr lang="en-JP" sz="1273" dirty="0">
              <a:solidFill>
                <a:srgbClr val="C00000"/>
              </a:solidFill>
            </a:endParaRPr>
          </a:p>
        </p:txBody>
      </p:sp>
      <p:sp>
        <p:nvSpPr>
          <p:cNvPr id="4" name="Rectangle 3">
            <a:extLst>
              <a:ext uri="{FF2B5EF4-FFF2-40B4-BE49-F238E27FC236}">
                <a16:creationId xmlns:a16="http://schemas.microsoft.com/office/drawing/2014/main" id="{7C338A03-1F9E-4900-A618-438C6443BEF0}"/>
              </a:ext>
            </a:extLst>
          </p:cNvPr>
          <p:cNvSpPr/>
          <p:nvPr/>
        </p:nvSpPr>
        <p:spPr>
          <a:xfrm>
            <a:off x="4013182" y="1962197"/>
            <a:ext cx="1955407" cy="863698"/>
          </a:xfrm>
          <a:prstGeom prst="rect">
            <a:avLst/>
          </a:prstGeom>
        </p:spPr>
        <p:txBody>
          <a:bodyPr wrap="square">
            <a:spAutoFit/>
          </a:bodyPr>
          <a:lstStyle/>
          <a:p>
            <a:r>
              <a:rPr lang="en-US" sz="1671" b="1" dirty="0">
                <a:solidFill>
                  <a:schemeClr val="accent1"/>
                </a:solidFill>
                <a:latin typeface="Roboto" panose="02000000000000000000" pitchFamily="2" charset="0"/>
                <a:ea typeface="Roboto" panose="02000000000000000000" pitchFamily="2" charset="0"/>
              </a:rPr>
              <a:t>10 Principles of NATECH risk management</a:t>
            </a:r>
            <a:endParaRPr lang="en-US" sz="1671" dirty="0">
              <a:solidFill>
                <a:schemeClr val="accent1"/>
              </a:solidFill>
            </a:endParaRPr>
          </a:p>
        </p:txBody>
      </p:sp>
    </p:spTree>
    <p:extLst>
      <p:ext uri="{BB962C8B-B14F-4D97-AF65-F5344CB8AC3E}">
        <p14:creationId xmlns:p14="http://schemas.microsoft.com/office/powerpoint/2010/main" val="887575545"/>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 name="Picture 2"/>
          <p:cNvPicPr>
            <a:picLocks noChangeAspect="1" noChangeArrowheads="1"/>
          </p:cNvPicPr>
          <p:nvPr/>
        </p:nvPicPr>
        <p:blipFill>
          <a:blip r:embed="rId3" cstate="email">
            <a:lum bright="70000" contrast="-70000"/>
            <a:extLst>
              <a:ext uri="{28A0092B-C50C-407E-A947-70E740481C1C}">
                <a14:useLocalDpi xmlns:a14="http://schemas.microsoft.com/office/drawing/2010/main" val="0"/>
              </a:ext>
            </a:extLst>
          </a:blip>
          <a:srcRect/>
          <a:stretch>
            <a:fillRect/>
          </a:stretch>
        </p:blipFill>
        <p:spPr bwMode="auto">
          <a:xfrm>
            <a:off x="2028274" y="1045832"/>
            <a:ext cx="5833414" cy="5661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05" name="Straight Connector 104"/>
          <p:cNvCxnSpPr>
            <a:cxnSpLocks/>
            <a:stCxn id="3" idx="3"/>
            <a:endCxn id="97" idx="1"/>
          </p:cNvCxnSpPr>
          <p:nvPr/>
        </p:nvCxnSpPr>
        <p:spPr>
          <a:xfrm>
            <a:off x="7517042" y="1822676"/>
            <a:ext cx="717984" cy="4598505"/>
          </a:xfrm>
          <a:prstGeom prst="line">
            <a:avLst/>
          </a:prstGeom>
          <a:ln>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
        <p:nvSpPr>
          <p:cNvPr id="3" name="Subtitle 2"/>
          <p:cNvSpPr>
            <a:spLocks noGrp="1"/>
          </p:cNvSpPr>
          <p:nvPr>
            <p:ph type="subTitle" idx="4294967295"/>
          </p:nvPr>
        </p:nvSpPr>
        <p:spPr>
          <a:xfrm>
            <a:off x="2055135" y="1316156"/>
            <a:ext cx="5461907" cy="1013040"/>
          </a:xfrm>
          <a:ln>
            <a:solidFill>
              <a:srgbClr val="898989"/>
            </a:solidFill>
          </a:ln>
        </p:spPr>
        <p:txBody>
          <a:bodyPr>
            <a:noAutofit/>
          </a:bodyPr>
          <a:lstStyle/>
          <a:p>
            <a:pPr marL="0" indent="0">
              <a:buNone/>
            </a:pPr>
            <a:r>
              <a:rPr lang="en-US" sz="1870" kern="1200" dirty="0">
                <a:solidFill>
                  <a:prstClr val="black">
                    <a:tint val="75000"/>
                  </a:prstClr>
                </a:solidFill>
                <a:latin typeface="+mn-lt"/>
                <a:ea typeface="+mn-ea"/>
                <a:cs typeface="+mn-cs"/>
              </a:rPr>
              <a:t>Number of deaths, missing persons and directly affected persons attributed to disasters per 100,000 population</a:t>
            </a:r>
          </a:p>
        </p:txBody>
      </p:sp>
      <p:sp>
        <p:nvSpPr>
          <p:cNvPr id="4" name="Subtitle 2"/>
          <p:cNvSpPr txBox="1">
            <a:spLocks/>
          </p:cNvSpPr>
          <p:nvPr/>
        </p:nvSpPr>
        <p:spPr>
          <a:xfrm>
            <a:off x="1995073" y="2505298"/>
            <a:ext cx="5477308" cy="721905"/>
          </a:xfrm>
          <a:prstGeom prst="rect">
            <a:avLst/>
          </a:prstGeom>
          <a:ln>
            <a:solidFill>
              <a:srgbClr val="898989"/>
            </a:solidFill>
          </a:ln>
        </p:spPr>
        <p:txBody>
          <a:bodyPr vert="horz" lIns="94990" tIns="47495" rIns="94990" bIns="47495"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sz="1870" dirty="0">
                <a:solidFill>
                  <a:prstClr val="black">
                    <a:tint val="75000"/>
                  </a:prstClr>
                </a:solidFill>
              </a:rPr>
              <a:t>Direct economic loss attributed to disasters in relation to global gross domestic product (GDP)</a:t>
            </a:r>
          </a:p>
        </p:txBody>
      </p:sp>
      <p:sp>
        <p:nvSpPr>
          <p:cNvPr id="5" name="Subtitle 2"/>
          <p:cNvSpPr txBox="1">
            <a:spLocks/>
          </p:cNvSpPr>
          <p:nvPr/>
        </p:nvSpPr>
        <p:spPr>
          <a:xfrm>
            <a:off x="1981480" y="3341818"/>
            <a:ext cx="5490902" cy="989863"/>
          </a:xfrm>
          <a:prstGeom prst="rect">
            <a:avLst/>
          </a:prstGeom>
          <a:ln>
            <a:solidFill>
              <a:srgbClr val="898989"/>
            </a:solidFill>
          </a:ln>
        </p:spPr>
        <p:txBody>
          <a:bodyPr vert="horz" lIns="94990" tIns="47495" rIns="94990" bIns="47495"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74795" fontAlgn="b"/>
            <a:r>
              <a:rPr lang="en-US" sz="1697" dirty="0">
                <a:solidFill>
                  <a:prstClr val="black">
                    <a:tint val="75000"/>
                  </a:prstClr>
                </a:solidFill>
              </a:rPr>
              <a:t>Direct economic loss in relation to global GDP, damage to critical infrastructure and number of disruptions of basic services, attributed to disasters</a:t>
            </a:r>
          </a:p>
        </p:txBody>
      </p:sp>
      <p:sp>
        <p:nvSpPr>
          <p:cNvPr id="6" name="Subtitle 2"/>
          <p:cNvSpPr txBox="1">
            <a:spLocks/>
          </p:cNvSpPr>
          <p:nvPr/>
        </p:nvSpPr>
        <p:spPr>
          <a:xfrm>
            <a:off x="1885484" y="4569157"/>
            <a:ext cx="5666054" cy="976133"/>
          </a:xfrm>
          <a:prstGeom prst="rect">
            <a:avLst/>
          </a:prstGeom>
          <a:ln>
            <a:solidFill>
              <a:srgbClr val="898989"/>
            </a:solidFill>
          </a:ln>
        </p:spPr>
        <p:txBody>
          <a:bodyPr vert="horz" lIns="94990" tIns="47495" rIns="94990" bIns="47495"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sz="1697" dirty="0">
                <a:solidFill>
                  <a:prstClr val="black">
                    <a:tint val="75000"/>
                  </a:prstClr>
                </a:solidFill>
              </a:rPr>
              <a:t>Number of countries that adopt and implement national disaster risk reduction strategies in line with the Sendai Framework for Disaster Risk Reduction 2015-2030</a:t>
            </a:r>
          </a:p>
        </p:txBody>
      </p:sp>
      <p:sp>
        <p:nvSpPr>
          <p:cNvPr id="8" name="Subtitle 2"/>
          <p:cNvSpPr txBox="1">
            <a:spLocks/>
          </p:cNvSpPr>
          <p:nvPr/>
        </p:nvSpPr>
        <p:spPr>
          <a:xfrm>
            <a:off x="1852155" y="5633983"/>
            <a:ext cx="5692073" cy="829844"/>
          </a:xfrm>
          <a:prstGeom prst="rect">
            <a:avLst/>
          </a:prstGeom>
          <a:ln>
            <a:solidFill>
              <a:srgbClr val="898989"/>
            </a:solidFill>
          </a:ln>
        </p:spPr>
        <p:txBody>
          <a:bodyPr vert="horz" lIns="37398" tIns="47495" rIns="37398" bIns="47495"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GB" sz="1697" dirty="0">
                <a:solidFill>
                  <a:srgbClr val="898989"/>
                </a:solidFill>
              </a:rPr>
              <a:t>Proportion of local governments that adopt and implement local disaster risk reduction strategies in line with national disaster risk reduction strategies.</a:t>
            </a:r>
            <a:endParaRPr lang="en-US" sz="1697" dirty="0">
              <a:solidFill>
                <a:srgbClr val="898989"/>
              </a:solidFill>
            </a:endParaRPr>
          </a:p>
        </p:txBody>
      </p:sp>
      <p:pic>
        <p:nvPicPr>
          <p:cNvPr id="9" name="Picture 8" descr="Image result for sendai framework"/>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191" y="628307"/>
            <a:ext cx="1862007" cy="496607"/>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605081" y="1379511"/>
            <a:ext cx="561025" cy="539828"/>
          </a:xfrm>
          <a:prstGeom prst="rect">
            <a:avLst/>
          </a:prstGeom>
          <a:noFill/>
        </p:spPr>
        <p:txBody>
          <a:bodyPr wrap="square" rtlCol="0">
            <a:spAutoFit/>
          </a:bodyPr>
          <a:lstStyle/>
          <a:p>
            <a:pPr algn="ctr" defTabSz="949891"/>
            <a:r>
              <a:rPr lang="en-US" sz="2908" dirty="0">
                <a:solidFill>
                  <a:srgbClr val="898989"/>
                </a:solidFill>
                <a:latin typeface="Calibri"/>
              </a:rPr>
              <a:t>A</a:t>
            </a:r>
            <a:endParaRPr lang="en-GB" sz="2908" dirty="0">
              <a:solidFill>
                <a:srgbClr val="898989"/>
              </a:solidFill>
              <a:latin typeface="Calibri"/>
            </a:endParaRPr>
          </a:p>
        </p:txBody>
      </p:sp>
      <p:pic>
        <p:nvPicPr>
          <p:cNvPr id="10" name="Picture 40" descr="https://sustainabledevelopment.un.org/content/images/image18_3741.jpg"/>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7947332" y="817313"/>
            <a:ext cx="2349748" cy="294871"/>
          </a:xfrm>
          <a:prstGeom prst="rect">
            <a:avLst/>
          </a:prstGeom>
          <a:noFill/>
          <a:extLst>
            <a:ext uri="{909E8E84-426E-40DD-AFC4-6F175D3DCCD1}">
              <a14:hiddenFill xmlns:a14="http://schemas.microsoft.com/office/drawing/2010/main">
                <a:solidFill>
                  <a:srgbClr val="FFFFFF"/>
                </a:solidFill>
              </a14:hiddenFill>
            </a:ext>
          </a:extLst>
        </p:spPr>
      </p:pic>
      <p:sp>
        <p:nvSpPr>
          <p:cNvPr id="11" name="Rounded Rectangle 10"/>
          <p:cNvSpPr/>
          <p:nvPr/>
        </p:nvSpPr>
        <p:spPr>
          <a:xfrm>
            <a:off x="605081" y="1379513"/>
            <a:ext cx="561025" cy="543532"/>
          </a:xfrm>
          <a:prstGeom prst="roundRect">
            <a:avLst/>
          </a:prstGeom>
          <a:noFill/>
          <a:ln w="3175">
            <a:solidFill>
              <a:srgbClr val="8989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49891"/>
            <a:endParaRPr lang="en-GB" sz="1870">
              <a:solidFill>
                <a:prstClr val="white"/>
              </a:solidFill>
            </a:endParaRPr>
          </a:p>
        </p:txBody>
      </p:sp>
      <p:sp>
        <p:nvSpPr>
          <p:cNvPr id="14" name="TextBox 13"/>
          <p:cNvSpPr txBox="1"/>
          <p:nvPr/>
        </p:nvSpPr>
        <p:spPr>
          <a:xfrm>
            <a:off x="605081" y="2194411"/>
            <a:ext cx="561025" cy="539828"/>
          </a:xfrm>
          <a:prstGeom prst="rect">
            <a:avLst/>
          </a:prstGeom>
          <a:noFill/>
        </p:spPr>
        <p:txBody>
          <a:bodyPr wrap="square" rtlCol="0">
            <a:spAutoFit/>
          </a:bodyPr>
          <a:lstStyle/>
          <a:p>
            <a:pPr algn="ctr" defTabSz="949891"/>
            <a:r>
              <a:rPr lang="en-US" sz="2908" dirty="0">
                <a:solidFill>
                  <a:srgbClr val="898989"/>
                </a:solidFill>
                <a:latin typeface="Calibri"/>
              </a:rPr>
              <a:t>B</a:t>
            </a:r>
            <a:endParaRPr lang="en-GB" sz="2908" dirty="0">
              <a:solidFill>
                <a:srgbClr val="898989"/>
              </a:solidFill>
              <a:latin typeface="Calibri"/>
            </a:endParaRPr>
          </a:p>
        </p:txBody>
      </p:sp>
      <p:sp>
        <p:nvSpPr>
          <p:cNvPr id="15" name="TextBox 14"/>
          <p:cNvSpPr txBox="1"/>
          <p:nvPr/>
        </p:nvSpPr>
        <p:spPr>
          <a:xfrm>
            <a:off x="605081" y="3005277"/>
            <a:ext cx="561025" cy="539828"/>
          </a:xfrm>
          <a:prstGeom prst="rect">
            <a:avLst/>
          </a:prstGeom>
          <a:noFill/>
        </p:spPr>
        <p:txBody>
          <a:bodyPr wrap="square" rtlCol="0">
            <a:spAutoFit/>
          </a:bodyPr>
          <a:lstStyle/>
          <a:p>
            <a:pPr algn="ctr" defTabSz="949891"/>
            <a:r>
              <a:rPr lang="en-US" sz="2908" dirty="0">
                <a:solidFill>
                  <a:srgbClr val="898989"/>
                </a:solidFill>
                <a:latin typeface="Calibri"/>
              </a:rPr>
              <a:t>C</a:t>
            </a:r>
            <a:endParaRPr lang="en-GB" sz="2908" dirty="0">
              <a:solidFill>
                <a:srgbClr val="898989"/>
              </a:solidFill>
              <a:latin typeface="Calibri"/>
            </a:endParaRPr>
          </a:p>
        </p:txBody>
      </p:sp>
      <p:sp>
        <p:nvSpPr>
          <p:cNvPr id="16" name="TextBox 15"/>
          <p:cNvSpPr txBox="1"/>
          <p:nvPr/>
        </p:nvSpPr>
        <p:spPr>
          <a:xfrm>
            <a:off x="605081" y="3848022"/>
            <a:ext cx="561025" cy="539828"/>
          </a:xfrm>
          <a:prstGeom prst="rect">
            <a:avLst/>
          </a:prstGeom>
          <a:noFill/>
        </p:spPr>
        <p:txBody>
          <a:bodyPr wrap="square" rtlCol="0">
            <a:spAutoFit/>
          </a:bodyPr>
          <a:lstStyle/>
          <a:p>
            <a:pPr algn="ctr" defTabSz="949891"/>
            <a:r>
              <a:rPr lang="en-US" sz="2908" dirty="0">
                <a:solidFill>
                  <a:srgbClr val="898989"/>
                </a:solidFill>
                <a:latin typeface="Calibri"/>
              </a:rPr>
              <a:t>D</a:t>
            </a:r>
            <a:endParaRPr lang="en-GB" sz="2908" dirty="0">
              <a:solidFill>
                <a:srgbClr val="898989"/>
              </a:solidFill>
              <a:latin typeface="Calibri"/>
            </a:endParaRPr>
          </a:p>
        </p:txBody>
      </p:sp>
      <p:sp>
        <p:nvSpPr>
          <p:cNvPr id="17" name="TextBox 16"/>
          <p:cNvSpPr txBox="1"/>
          <p:nvPr/>
        </p:nvSpPr>
        <p:spPr>
          <a:xfrm>
            <a:off x="605081" y="4670860"/>
            <a:ext cx="561025" cy="539828"/>
          </a:xfrm>
          <a:prstGeom prst="rect">
            <a:avLst/>
          </a:prstGeom>
          <a:noFill/>
        </p:spPr>
        <p:txBody>
          <a:bodyPr wrap="square" rtlCol="0">
            <a:spAutoFit/>
          </a:bodyPr>
          <a:lstStyle/>
          <a:p>
            <a:pPr algn="ctr" defTabSz="949891"/>
            <a:r>
              <a:rPr lang="en-US" sz="2908" dirty="0">
                <a:solidFill>
                  <a:srgbClr val="898989"/>
                </a:solidFill>
                <a:latin typeface="Calibri"/>
              </a:rPr>
              <a:t>E</a:t>
            </a:r>
            <a:endParaRPr lang="en-GB" sz="2908" dirty="0">
              <a:solidFill>
                <a:srgbClr val="898989"/>
              </a:solidFill>
              <a:latin typeface="Calibri"/>
            </a:endParaRPr>
          </a:p>
        </p:txBody>
      </p:sp>
      <p:sp>
        <p:nvSpPr>
          <p:cNvPr id="18" name="TextBox 17"/>
          <p:cNvSpPr txBox="1"/>
          <p:nvPr/>
        </p:nvSpPr>
        <p:spPr>
          <a:xfrm>
            <a:off x="605081" y="5493697"/>
            <a:ext cx="561025" cy="539828"/>
          </a:xfrm>
          <a:prstGeom prst="rect">
            <a:avLst/>
          </a:prstGeom>
          <a:noFill/>
        </p:spPr>
        <p:txBody>
          <a:bodyPr wrap="square" rtlCol="0">
            <a:spAutoFit/>
          </a:bodyPr>
          <a:lstStyle/>
          <a:p>
            <a:pPr algn="ctr" defTabSz="949891"/>
            <a:r>
              <a:rPr lang="en-US" sz="2908" dirty="0">
                <a:solidFill>
                  <a:srgbClr val="898989"/>
                </a:solidFill>
                <a:latin typeface="Calibri"/>
              </a:rPr>
              <a:t>F</a:t>
            </a:r>
            <a:endParaRPr lang="en-GB" sz="2908" dirty="0">
              <a:solidFill>
                <a:srgbClr val="898989"/>
              </a:solidFill>
              <a:latin typeface="Calibri"/>
            </a:endParaRPr>
          </a:p>
        </p:txBody>
      </p:sp>
      <p:sp>
        <p:nvSpPr>
          <p:cNvPr id="20" name="Rounded Rectangle 19"/>
          <p:cNvSpPr/>
          <p:nvPr/>
        </p:nvSpPr>
        <p:spPr>
          <a:xfrm>
            <a:off x="605081" y="2182442"/>
            <a:ext cx="561025" cy="543532"/>
          </a:xfrm>
          <a:prstGeom prst="roundRect">
            <a:avLst/>
          </a:prstGeom>
          <a:noFill/>
          <a:ln w="3175">
            <a:solidFill>
              <a:srgbClr val="8989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49891"/>
            <a:endParaRPr lang="en-GB" sz="1870">
              <a:solidFill>
                <a:prstClr val="white"/>
              </a:solidFill>
            </a:endParaRPr>
          </a:p>
        </p:txBody>
      </p:sp>
      <p:sp>
        <p:nvSpPr>
          <p:cNvPr id="21" name="Rounded Rectangle 20"/>
          <p:cNvSpPr/>
          <p:nvPr/>
        </p:nvSpPr>
        <p:spPr>
          <a:xfrm>
            <a:off x="605081" y="3005279"/>
            <a:ext cx="561025" cy="543532"/>
          </a:xfrm>
          <a:prstGeom prst="roundRect">
            <a:avLst/>
          </a:prstGeom>
          <a:noFill/>
          <a:ln w="3175">
            <a:solidFill>
              <a:srgbClr val="8989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49891"/>
            <a:endParaRPr lang="en-GB" sz="1870">
              <a:solidFill>
                <a:prstClr val="white"/>
              </a:solidFill>
            </a:endParaRPr>
          </a:p>
        </p:txBody>
      </p:sp>
      <p:sp>
        <p:nvSpPr>
          <p:cNvPr id="22" name="Rounded Rectangle 21"/>
          <p:cNvSpPr/>
          <p:nvPr/>
        </p:nvSpPr>
        <p:spPr>
          <a:xfrm>
            <a:off x="605081" y="3848025"/>
            <a:ext cx="561025" cy="543532"/>
          </a:xfrm>
          <a:prstGeom prst="roundRect">
            <a:avLst/>
          </a:prstGeom>
          <a:noFill/>
          <a:ln w="3175">
            <a:solidFill>
              <a:srgbClr val="8989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49891"/>
            <a:endParaRPr lang="en-GB" sz="1870">
              <a:solidFill>
                <a:prstClr val="white"/>
              </a:solidFill>
            </a:endParaRPr>
          </a:p>
        </p:txBody>
      </p:sp>
      <p:sp>
        <p:nvSpPr>
          <p:cNvPr id="23" name="Rounded Rectangle 22"/>
          <p:cNvSpPr/>
          <p:nvPr/>
        </p:nvSpPr>
        <p:spPr>
          <a:xfrm>
            <a:off x="605081" y="4670861"/>
            <a:ext cx="561025" cy="543532"/>
          </a:xfrm>
          <a:prstGeom prst="roundRect">
            <a:avLst/>
          </a:prstGeom>
          <a:noFill/>
          <a:ln w="3175">
            <a:solidFill>
              <a:srgbClr val="8989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49891"/>
            <a:endParaRPr lang="en-GB" sz="1870">
              <a:solidFill>
                <a:prstClr val="white"/>
              </a:solidFill>
            </a:endParaRPr>
          </a:p>
        </p:txBody>
      </p:sp>
      <p:sp>
        <p:nvSpPr>
          <p:cNvPr id="24" name="Rounded Rectangle 23"/>
          <p:cNvSpPr/>
          <p:nvPr/>
        </p:nvSpPr>
        <p:spPr>
          <a:xfrm>
            <a:off x="605081" y="5493699"/>
            <a:ext cx="561025" cy="543532"/>
          </a:xfrm>
          <a:prstGeom prst="roundRect">
            <a:avLst/>
          </a:prstGeom>
          <a:noFill/>
          <a:ln w="3175">
            <a:solidFill>
              <a:srgbClr val="8989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49891"/>
            <a:endParaRPr lang="en-GB" sz="1870">
              <a:solidFill>
                <a:prstClr val="white"/>
              </a:solidFill>
            </a:endParaRPr>
          </a:p>
        </p:txBody>
      </p:sp>
      <p:sp>
        <p:nvSpPr>
          <p:cNvPr id="25" name="Rounded Rectangle 24"/>
          <p:cNvSpPr/>
          <p:nvPr/>
        </p:nvSpPr>
        <p:spPr>
          <a:xfrm>
            <a:off x="625905" y="6192060"/>
            <a:ext cx="561025" cy="543532"/>
          </a:xfrm>
          <a:prstGeom prst="roundRect">
            <a:avLst/>
          </a:prstGeom>
          <a:solidFill>
            <a:schemeClr val="bg1"/>
          </a:solidFill>
          <a:ln w="3175">
            <a:solidFill>
              <a:srgbClr val="8989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49891"/>
            <a:endParaRPr lang="en-GB" sz="1870">
              <a:solidFill>
                <a:prstClr val="white"/>
              </a:solidFill>
            </a:endParaRPr>
          </a:p>
        </p:txBody>
      </p:sp>
      <p:cxnSp>
        <p:nvCxnSpPr>
          <p:cNvPr id="28" name="Straight Connector 27"/>
          <p:cNvCxnSpPr>
            <a:cxnSpLocks/>
            <a:stCxn id="11" idx="3"/>
            <a:endCxn id="3" idx="1"/>
          </p:cNvCxnSpPr>
          <p:nvPr/>
        </p:nvCxnSpPr>
        <p:spPr>
          <a:xfrm>
            <a:off x="1166106" y="1651279"/>
            <a:ext cx="889029" cy="171397"/>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a:cxnSpLocks/>
            <a:stCxn id="14" idx="3"/>
            <a:endCxn id="3" idx="1"/>
          </p:cNvCxnSpPr>
          <p:nvPr/>
        </p:nvCxnSpPr>
        <p:spPr>
          <a:xfrm flipV="1">
            <a:off x="1166106" y="1822676"/>
            <a:ext cx="889029" cy="641649"/>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a:cxnSpLocks/>
            <a:stCxn id="21" idx="3"/>
            <a:endCxn id="4" idx="1"/>
          </p:cNvCxnSpPr>
          <p:nvPr/>
        </p:nvCxnSpPr>
        <p:spPr>
          <a:xfrm flipV="1">
            <a:off x="1166106" y="2866251"/>
            <a:ext cx="828967" cy="410794"/>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a:cxnSpLocks/>
          </p:cNvCxnSpPr>
          <p:nvPr/>
        </p:nvCxnSpPr>
        <p:spPr>
          <a:xfrm flipV="1">
            <a:off x="1148820" y="3836750"/>
            <a:ext cx="815374" cy="278593"/>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p:cNvCxnSpPr>
            <a:cxnSpLocks/>
          </p:cNvCxnSpPr>
          <p:nvPr/>
        </p:nvCxnSpPr>
        <p:spPr>
          <a:xfrm>
            <a:off x="1148820" y="4938180"/>
            <a:ext cx="719378" cy="119044"/>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p:cNvCxnSpPr>
            <a:cxnSpLocks/>
            <a:stCxn id="23" idx="3"/>
            <a:endCxn id="8" idx="1"/>
          </p:cNvCxnSpPr>
          <p:nvPr/>
        </p:nvCxnSpPr>
        <p:spPr>
          <a:xfrm>
            <a:off x="1166106" y="4942628"/>
            <a:ext cx="686048" cy="1106277"/>
          </a:xfrm>
          <a:prstGeom prst="line">
            <a:avLst/>
          </a:prstGeom>
        </p:spPr>
        <p:style>
          <a:lnRef idx="1">
            <a:schemeClr val="accent1"/>
          </a:lnRef>
          <a:fillRef idx="0">
            <a:schemeClr val="accent1"/>
          </a:fillRef>
          <a:effectRef idx="0">
            <a:schemeClr val="accent1"/>
          </a:effectRef>
          <a:fontRef idx="minor">
            <a:schemeClr val="tx1"/>
          </a:fontRef>
        </p:style>
      </p:cxnSp>
      <p:sp>
        <p:nvSpPr>
          <p:cNvPr id="37" name="Subtitle 2"/>
          <p:cNvSpPr txBox="1">
            <a:spLocks/>
          </p:cNvSpPr>
          <p:nvPr/>
        </p:nvSpPr>
        <p:spPr>
          <a:xfrm>
            <a:off x="-142953" y="1085434"/>
            <a:ext cx="2019691" cy="374017"/>
          </a:xfrm>
          <a:prstGeom prst="rect">
            <a:avLst/>
          </a:prstGeom>
          <a:ln>
            <a:noFill/>
          </a:ln>
        </p:spPr>
        <p:txBody>
          <a:bodyPr vert="horz" lIns="94990" tIns="47495" rIns="94990" bIns="47495" rtlCol="0">
            <a:normAutofit fontScale="62500" lnSpcReduction="2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sz="3324" dirty="0">
                <a:solidFill>
                  <a:srgbClr val="898989"/>
                </a:solidFill>
              </a:rPr>
              <a:t>Target</a:t>
            </a:r>
            <a:endParaRPr lang="en-GB" sz="3324" dirty="0">
              <a:solidFill>
                <a:srgbClr val="898989"/>
              </a:solidFill>
            </a:endParaRPr>
          </a:p>
        </p:txBody>
      </p:sp>
      <p:sp>
        <p:nvSpPr>
          <p:cNvPr id="38" name="Subtitle 2"/>
          <p:cNvSpPr txBox="1">
            <a:spLocks/>
          </p:cNvSpPr>
          <p:nvPr/>
        </p:nvSpPr>
        <p:spPr>
          <a:xfrm>
            <a:off x="7947332" y="1118750"/>
            <a:ext cx="2019691" cy="374017"/>
          </a:xfrm>
          <a:prstGeom prst="rect">
            <a:avLst/>
          </a:prstGeom>
          <a:ln>
            <a:noFill/>
          </a:ln>
        </p:spPr>
        <p:txBody>
          <a:bodyPr vert="horz" lIns="94990" tIns="47495" rIns="94990" bIns="47495" rtlCol="0">
            <a:normAutofit fontScale="62500" lnSpcReduction="2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sz="3324" dirty="0">
                <a:solidFill>
                  <a:srgbClr val="898989"/>
                </a:solidFill>
              </a:rPr>
              <a:t>Goal / Target</a:t>
            </a:r>
            <a:endParaRPr lang="en-GB" sz="3324" dirty="0">
              <a:solidFill>
                <a:srgbClr val="898989"/>
              </a:solidFill>
            </a:endParaRPr>
          </a:p>
        </p:txBody>
      </p:sp>
      <p:cxnSp>
        <p:nvCxnSpPr>
          <p:cNvPr id="64" name="Straight Connector 63"/>
          <p:cNvCxnSpPr>
            <a:cxnSpLocks/>
            <a:stCxn id="3" idx="3"/>
            <a:endCxn id="63" idx="1"/>
          </p:cNvCxnSpPr>
          <p:nvPr/>
        </p:nvCxnSpPr>
        <p:spPr>
          <a:xfrm>
            <a:off x="7517042" y="1822676"/>
            <a:ext cx="717983" cy="1646342"/>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a:cxnSpLocks/>
            <a:endCxn id="39" idx="1"/>
          </p:cNvCxnSpPr>
          <p:nvPr/>
        </p:nvCxnSpPr>
        <p:spPr>
          <a:xfrm>
            <a:off x="7455933" y="1504420"/>
            <a:ext cx="786404" cy="501820"/>
          </a:xfrm>
          <a:prstGeom prst="line">
            <a:avLst/>
          </a:prstGeom>
          <a:ln>
            <a:solidFill>
              <a:srgbClr val="4A7EBB"/>
            </a:solidFill>
          </a:ln>
        </p:spPr>
        <p:style>
          <a:lnRef idx="1">
            <a:schemeClr val="accent1"/>
          </a:lnRef>
          <a:fillRef idx="0">
            <a:schemeClr val="accent1"/>
          </a:fillRef>
          <a:effectRef idx="0">
            <a:schemeClr val="accent1"/>
          </a:effectRef>
          <a:fontRef idx="minor">
            <a:schemeClr val="tx1"/>
          </a:fontRef>
        </p:style>
      </p:cxnSp>
      <p:sp>
        <p:nvSpPr>
          <p:cNvPr id="40" name="Rounded Rectangle 39"/>
          <p:cNvSpPr/>
          <p:nvPr/>
        </p:nvSpPr>
        <p:spPr>
          <a:xfrm>
            <a:off x="8235025" y="1640305"/>
            <a:ext cx="1820990" cy="814900"/>
          </a:xfrm>
          <a:prstGeom prst="roundRect">
            <a:avLst/>
          </a:prstGeom>
          <a:solidFill>
            <a:schemeClr val="bg1"/>
          </a:solidFill>
          <a:ln w="3175">
            <a:solidFill>
              <a:srgbClr val="4A7E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49891"/>
            <a:endParaRPr lang="en-GB" sz="1870">
              <a:solidFill>
                <a:prstClr val="white"/>
              </a:solidFill>
            </a:endParaRPr>
          </a:p>
        </p:txBody>
      </p:sp>
      <p:cxnSp>
        <p:nvCxnSpPr>
          <p:cNvPr id="50" name="Straight Connector 49"/>
          <p:cNvCxnSpPr>
            <a:cxnSpLocks/>
            <a:endCxn id="39" idx="1"/>
          </p:cNvCxnSpPr>
          <p:nvPr/>
        </p:nvCxnSpPr>
        <p:spPr>
          <a:xfrm flipV="1">
            <a:off x="7551540" y="2006240"/>
            <a:ext cx="690797" cy="2856944"/>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Straight Connector 46"/>
          <p:cNvCxnSpPr>
            <a:cxnSpLocks/>
            <a:stCxn id="4" idx="3"/>
            <a:endCxn id="39" idx="1"/>
          </p:cNvCxnSpPr>
          <p:nvPr/>
        </p:nvCxnSpPr>
        <p:spPr>
          <a:xfrm flipV="1">
            <a:off x="7472381" y="2006240"/>
            <a:ext cx="769956" cy="860011"/>
          </a:xfrm>
          <a:prstGeom prst="line">
            <a:avLst/>
          </a:prstGeom>
        </p:spPr>
        <p:style>
          <a:lnRef idx="1">
            <a:schemeClr val="accent1"/>
          </a:lnRef>
          <a:fillRef idx="0">
            <a:schemeClr val="accent1"/>
          </a:fillRef>
          <a:effectRef idx="0">
            <a:schemeClr val="accent1"/>
          </a:effectRef>
          <a:fontRef idx="minor">
            <a:schemeClr val="tx1"/>
          </a:fontRef>
        </p:style>
      </p:cxnSp>
      <p:grpSp>
        <p:nvGrpSpPr>
          <p:cNvPr id="82" name="Group 81"/>
          <p:cNvGrpSpPr/>
          <p:nvPr/>
        </p:nvGrpSpPr>
        <p:grpSpPr>
          <a:xfrm>
            <a:off x="8235025" y="3061568"/>
            <a:ext cx="1820990" cy="814900"/>
            <a:chOff x="7668344" y="3148609"/>
            <a:chExt cx="1392418" cy="784447"/>
          </a:xfrm>
        </p:grpSpPr>
        <p:sp>
          <p:nvSpPr>
            <p:cNvPr id="63" name="Rounded Rectangle 62"/>
            <p:cNvSpPr/>
            <p:nvPr/>
          </p:nvSpPr>
          <p:spPr>
            <a:xfrm>
              <a:off x="7668344" y="3148609"/>
              <a:ext cx="1392418" cy="784447"/>
            </a:xfrm>
            <a:prstGeom prst="roundRect">
              <a:avLst/>
            </a:prstGeom>
            <a:solidFill>
              <a:schemeClr val="bg1"/>
            </a:solidFill>
            <a:ln w="31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49891"/>
              <a:endParaRPr lang="en-GB" sz="1870">
                <a:solidFill>
                  <a:prstClr val="white"/>
                </a:solidFill>
              </a:endParaRPr>
            </a:p>
          </p:txBody>
        </p:sp>
        <p:sp>
          <p:nvSpPr>
            <p:cNvPr id="62" name="TextBox 61"/>
            <p:cNvSpPr txBox="1"/>
            <p:nvPr/>
          </p:nvSpPr>
          <p:spPr>
            <a:xfrm>
              <a:off x="7668344" y="3153162"/>
              <a:ext cx="1392418" cy="704517"/>
            </a:xfrm>
            <a:prstGeom prst="rect">
              <a:avLst/>
            </a:prstGeom>
            <a:noFill/>
          </p:spPr>
          <p:txBody>
            <a:bodyPr wrap="square" rtlCol="0">
              <a:spAutoFit/>
            </a:bodyPr>
            <a:lstStyle/>
            <a:p>
              <a:pPr defTabSz="949891"/>
              <a:r>
                <a:rPr lang="en-US" sz="2078" dirty="0">
                  <a:solidFill>
                    <a:srgbClr val="898989"/>
                  </a:solidFill>
                  <a:latin typeface="Calibri"/>
                </a:rPr>
                <a:t>Goal 11.</a:t>
              </a:r>
            </a:p>
            <a:p>
              <a:pPr defTabSz="949891"/>
              <a:r>
                <a:rPr lang="en-US" sz="2078" dirty="0">
                  <a:solidFill>
                    <a:srgbClr val="898989"/>
                  </a:solidFill>
                  <a:latin typeface="Calibri"/>
                </a:rPr>
                <a:t>Target 11.5</a:t>
              </a:r>
              <a:endParaRPr lang="en-GB" sz="2078" dirty="0">
                <a:solidFill>
                  <a:srgbClr val="898989"/>
                </a:solidFill>
                <a:latin typeface="Calibri"/>
              </a:endParaRPr>
            </a:p>
          </p:txBody>
        </p:sp>
      </p:grpSp>
      <p:cxnSp>
        <p:nvCxnSpPr>
          <p:cNvPr id="70" name="Straight Connector 69"/>
          <p:cNvCxnSpPr>
            <a:stCxn id="5" idx="3"/>
            <a:endCxn id="63" idx="1"/>
          </p:cNvCxnSpPr>
          <p:nvPr/>
        </p:nvCxnSpPr>
        <p:spPr>
          <a:xfrm flipV="1">
            <a:off x="7472382" y="3469019"/>
            <a:ext cx="762643" cy="367731"/>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8242337" y="1640306"/>
            <a:ext cx="1446471" cy="731867"/>
          </a:xfrm>
          <a:prstGeom prst="rect">
            <a:avLst/>
          </a:prstGeom>
          <a:noFill/>
          <a:ln>
            <a:noFill/>
          </a:ln>
        </p:spPr>
        <p:txBody>
          <a:bodyPr wrap="square" rtlCol="0">
            <a:spAutoFit/>
          </a:bodyPr>
          <a:lstStyle/>
          <a:p>
            <a:pPr defTabSz="949891"/>
            <a:r>
              <a:rPr lang="en-US" sz="2078" dirty="0">
                <a:solidFill>
                  <a:srgbClr val="898989"/>
                </a:solidFill>
                <a:latin typeface="Calibri"/>
              </a:rPr>
              <a:t>Goal 1.</a:t>
            </a:r>
          </a:p>
          <a:p>
            <a:pPr defTabSz="949891"/>
            <a:r>
              <a:rPr lang="en-US" sz="2078" dirty="0">
                <a:solidFill>
                  <a:srgbClr val="898989"/>
                </a:solidFill>
                <a:latin typeface="Calibri"/>
              </a:rPr>
              <a:t>Target 1.5</a:t>
            </a:r>
            <a:endParaRPr lang="en-GB" sz="2078" dirty="0">
              <a:solidFill>
                <a:srgbClr val="898989"/>
              </a:solidFill>
              <a:latin typeface="Calibri"/>
            </a:endParaRPr>
          </a:p>
        </p:txBody>
      </p:sp>
      <p:grpSp>
        <p:nvGrpSpPr>
          <p:cNvPr id="83" name="Group 82"/>
          <p:cNvGrpSpPr/>
          <p:nvPr/>
        </p:nvGrpSpPr>
        <p:grpSpPr>
          <a:xfrm>
            <a:off x="8203432" y="4490770"/>
            <a:ext cx="1852583" cy="814900"/>
            <a:chOff x="7644185" y="3148609"/>
            <a:chExt cx="1416577" cy="784447"/>
          </a:xfrm>
        </p:grpSpPr>
        <p:sp>
          <p:nvSpPr>
            <p:cNvPr id="84" name="Rounded Rectangle 83"/>
            <p:cNvSpPr/>
            <p:nvPr/>
          </p:nvSpPr>
          <p:spPr>
            <a:xfrm>
              <a:off x="7668344" y="3148609"/>
              <a:ext cx="1392418" cy="784447"/>
            </a:xfrm>
            <a:prstGeom prst="roundRect">
              <a:avLst/>
            </a:prstGeom>
            <a:solidFill>
              <a:schemeClr val="bg1"/>
            </a:solidFill>
            <a:ln w="317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49891"/>
              <a:endParaRPr lang="en-GB" sz="1870">
                <a:solidFill>
                  <a:prstClr val="white"/>
                </a:solidFill>
              </a:endParaRPr>
            </a:p>
          </p:txBody>
        </p:sp>
        <p:sp>
          <p:nvSpPr>
            <p:cNvPr id="85" name="TextBox 84"/>
            <p:cNvSpPr txBox="1"/>
            <p:nvPr/>
          </p:nvSpPr>
          <p:spPr>
            <a:xfrm>
              <a:off x="7644185" y="3153162"/>
              <a:ext cx="1416577" cy="704517"/>
            </a:xfrm>
            <a:prstGeom prst="rect">
              <a:avLst/>
            </a:prstGeom>
            <a:noFill/>
          </p:spPr>
          <p:txBody>
            <a:bodyPr wrap="square" rtlCol="0">
              <a:spAutoFit/>
            </a:bodyPr>
            <a:lstStyle/>
            <a:p>
              <a:pPr defTabSz="949891"/>
              <a:r>
                <a:rPr lang="en-US" sz="2078" dirty="0">
                  <a:solidFill>
                    <a:srgbClr val="898989"/>
                  </a:solidFill>
                  <a:latin typeface="Calibri"/>
                </a:rPr>
                <a:t>Goal 11.</a:t>
              </a:r>
            </a:p>
            <a:p>
              <a:pPr defTabSz="949891"/>
              <a:r>
                <a:rPr lang="en-US" sz="2078" dirty="0">
                  <a:solidFill>
                    <a:srgbClr val="898989"/>
                  </a:solidFill>
                  <a:latin typeface="Calibri"/>
                </a:rPr>
                <a:t>Target 11.b</a:t>
              </a:r>
              <a:endParaRPr lang="en-GB" sz="2078" dirty="0">
                <a:solidFill>
                  <a:srgbClr val="898989"/>
                </a:solidFill>
                <a:latin typeface="Calibri"/>
              </a:endParaRPr>
            </a:p>
          </p:txBody>
        </p:sp>
      </p:grpSp>
      <p:cxnSp>
        <p:nvCxnSpPr>
          <p:cNvPr id="89" name="Straight Connector 88"/>
          <p:cNvCxnSpPr>
            <a:stCxn id="6" idx="3"/>
            <a:endCxn id="84" idx="1"/>
          </p:cNvCxnSpPr>
          <p:nvPr/>
        </p:nvCxnSpPr>
        <p:spPr>
          <a:xfrm flipV="1">
            <a:off x="7551539" y="4898221"/>
            <a:ext cx="683486" cy="159004"/>
          </a:xfrm>
          <a:prstGeom prst="line">
            <a:avLst/>
          </a:prstGeom>
          <a:ln>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a:cxnSpLocks/>
            <a:stCxn id="8" idx="3"/>
            <a:endCxn id="84" idx="1"/>
          </p:cNvCxnSpPr>
          <p:nvPr/>
        </p:nvCxnSpPr>
        <p:spPr>
          <a:xfrm flipV="1">
            <a:off x="7544227" y="4898219"/>
            <a:ext cx="690798" cy="1150685"/>
          </a:xfrm>
          <a:prstGeom prst="line">
            <a:avLst/>
          </a:prstGeom>
          <a:ln>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grpSp>
        <p:nvGrpSpPr>
          <p:cNvPr id="96" name="Group 95"/>
          <p:cNvGrpSpPr/>
          <p:nvPr/>
        </p:nvGrpSpPr>
        <p:grpSpPr>
          <a:xfrm>
            <a:off x="8235026" y="6013731"/>
            <a:ext cx="1839785" cy="814900"/>
            <a:chOff x="7668344" y="3148609"/>
            <a:chExt cx="1392421" cy="784447"/>
          </a:xfrm>
        </p:grpSpPr>
        <p:sp>
          <p:nvSpPr>
            <p:cNvPr id="97" name="Rounded Rectangle 96"/>
            <p:cNvSpPr/>
            <p:nvPr/>
          </p:nvSpPr>
          <p:spPr>
            <a:xfrm>
              <a:off x="7668344" y="3148609"/>
              <a:ext cx="1392418" cy="784447"/>
            </a:xfrm>
            <a:prstGeom prst="roundRect">
              <a:avLst/>
            </a:prstGeom>
            <a:solidFill>
              <a:schemeClr val="bg1"/>
            </a:solidFill>
            <a:ln w="31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49891"/>
              <a:endParaRPr lang="en-GB" sz="1870">
                <a:solidFill>
                  <a:prstClr val="white"/>
                </a:solidFill>
              </a:endParaRPr>
            </a:p>
          </p:txBody>
        </p:sp>
        <p:sp>
          <p:nvSpPr>
            <p:cNvPr id="98" name="TextBox 97"/>
            <p:cNvSpPr txBox="1"/>
            <p:nvPr/>
          </p:nvSpPr>
          <p:spPr>
            <a:xfrm>
              <a:off x="7668347" y="3153161"/>
              <a:ext cx="1392418" cy="704517"/>
            </a:xfrm>
            <a:prstGeom prst="rect">
              <a:avLst/>
            </a:prstGeom>
            <a:noFill/>
          </p:spPr>
          <p:txBody>
            <a:bodyPr wrap="square" rtlCol="0">
              <a:spAutoFit/>
            </a:bodyPr>
            <a:lstStyle/>
            <a:p>
              <a:pPr defTabSz="949891"/>
              <a:r>
                <a:rPr lang="en-US" sz="2078" dirty="0">
                  <a:solidFill>
                    <a:srgbClr val="898989"/>
                  </a:solidFill>
                  <a:latin typeface="Calibri"/>
                </a:rPr>
                <a:t>Goal 13.</a:t>
              </a:r>
            </a:p>
            <a:p>
              <a:pPr defTabSz="949891"/>
              <a:r>
                <a:rPr lang="en-US" sz="2078" dirty="0">
                  <a:solidFill>
                    <a:srgbClr val="898989"/>
                  </a:solidFill>
                  <a:latin typeface="Calibri"/>
                </a:rPr>
                <a:t>Target 13.1</a:t>
              </a:r>
              <a:endParaRPr lang="en-GB" sz="2078" dirty="0">
                <a:solidFill>
                  <a:srgbClr val="898989"/>
                </a:solidFill>
                <a:latin typeface="Calibri"/>
              </a:endParaRPr>
            </a:p>
          </p:txBody>
        </p:sp>
      </p:grpSp>
      <p:cxnSp>
        <p:nvCxnSpPr>
          <p:cNvPr id="102" name="Straight Connector 101"/>
          <p:cNvCxnSpPr>
            <a:endCxn id="98" idx="1"/>
          </p:cNvCxnSpPr>
          <p:nvPr/>
        </p:nvCxnSpPr>
        <p:spPr>
          <a:xfrm>
            <a:off x="7551538" y="5407368"/>
            <a:ext cx="683492" cy="977026"/>
          </a:xfrm>
          <a:prstGeom prst="line">
            <a:avLst/>
          </a:prstGeom>
          <a:ln>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a:cxnSpLocks/>
            <a:stCxn id="21" idx="3"/>
          </p:cNvCxnSpPr>
          <p:nvPr/>
        </p:nvCxnSpPr>
        <p:spPr>
          <a:xfrm>
            <a:off x="1166106" y="3277045"/>
            <a:ext cx="815374" cy="191975"/>
          </a:xfrm>
          <a:prstGeom prst="line">
            <a:avLst/>
          </a:prstGeom>
        </p:spPr>
        <p:style>
          <a:lnRef idx="1">
            <a:schemeClr val="accent1"/>
          </a:lnRef>
          <a:fillRef idx="0">
            <a:schemeClr val="accent1"/>
          </a:fillRef>
          <a:effectRef idx="0">
            <a:schemeClr val="accent1"/>
          </a:effectRef>
          <a:fontRef idx="minor">
            <a:schemeClr val="tx1"/>
          </a:fontRef>
        </p:style>
      </p:cxnSp>
      <p:cxnSp>
        <p:nvCxnSpPr>
          <p:cNvPr id="129" name="Straight Connector 128"/>
          <p:cNvCxnSpPr>
            <a:cxnSpLocks/>
            <a:endCxn id="39" idx="1"/>
          </p:cNvCxnSpPr>
          <p:nvPr/>
        </p:nvCxnSpPr>
        <p:spPr>
          <a:xfrm flipV="1">
            <a:off x="7676527" y="2006240"/>
            <a:ext cx="565810" cy="3829450"/>
          </a:xfrm>
          <a:prstGeom prst="line">
            <a:avLst/>
          </a:prstGeom>
        </p:spPr>
        <p:style>
          <a:lnRef idx="1">
            <a:schemeClr val="accent1"/>
          </a:lnRef>
          <a:fillRef idx="0">
            <a:schemeClr val="accent1"/>
          </a:fillRef>
          <a:effectRef idx="0">
            <a:schemeClr val="accent1"/>
          </a:effectRef>
          <a:fontRef idx="minor">
            <a:schemeClr val="tx1"/>
          </a:fontRef>
        </p:style>
      </p:cxnSp>
      <p:pic>
        <p:nvPicPr>
          <p:cNvPr id="57" name="Picture 2" descr="SDGs Icon Goal 1"/>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9494060" y="1840655"/>
            <a:ext cx="561956" cy="540445"/>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4" descr="SDGs Icon Goal 11"/>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9494059" y="4617069"/>
            <a:ext cx="554339" cy="533121"/>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2" descr="SDGs Icon Goal 13"/>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9573753" y="6142842"/>
            <a:ext cx="485568" cy="466980"/>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4" descr="SDGs Icon Goal 11">
            <a:extLst>
              <a:ext uri="{FF2B5EF4-FFF2-40B4-BE49-F238E27FC236}">
                <a16:creationId xmlns:a16="http://schemas.microsoft.com/office/drawing/2014/main" id="{48AE5579-8E3C-48CF-ADF1-462878E1EB6B}"/>
              </a:ext>
            </a:extLst>
          </p:cNvPr>
          <p:cNvPicPr>
            <a:picLocks noChangeAspect="1" noChangeArrowheads="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9520472" y="3249842"/>
            <a:ext cx="537026" cy="516470"/>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p:cNvSpPr txBox="1"/>
          <p:nvPr/>
        </p:nvSpPr>
        <p:spPr>
          <a:xfrm>
            <a:off x="637575" y="6204648"/>
            <a:ext cx="561025" cy="539828"/>
          </a:xfrm>
          <a:prstGeom prst="rect">
            <a:avLst/>
          </a:prstGeom>
          <a:noFill/>
        </p:spPr>
        <p:txBody>
          <a:bodyPr wrap="square" rtlCol="0">
            <a:spAutoFit/>
          </a:bodyPr>
          <a:lstStyle/>
          <a:p>
            <a:pPr algn="ctr" defTabSz="949891"/>
            <a:r>
              <a:rPr lang="en-US" sz="2908" dirty="0">
                <a:solidFill>
                  <a:srgbClr val="898989"/>
                </a:solidFill>
                <a:latin typeface="Calibri"/>
              </a:rPr>
              <a:t>G</a:t>
            </a:r>
            <a:endParaRPr lang="en-GB" sz="2908" dirty="0">
              <a:solidFill>
                <a:srgbClr val="898989"/>
              </a:solidFill>
              <a:latin typeface="Calibri"/>
            </a:endParaRPr>
          </a:p>
        </p:txBody>
      </p:sp>
      <p:cxnSp>
        <p:nvCxnSpPr>
          <p:cNvPr id="60" name="Straight Connector 101">
            <a:extLst>
              <a:ext uri="{FF2B5EF4-FFF2-40B4-BE49-F238E27FC236}">
                <a16:creationId xmlns:a16="http://schemas.microsoft.com/office/drawing/2014/main" id="{BC3BA0D5-DC9D-4FC8-96E3-BB30C5D9D2E4}"/>
              </a:ext>
            </a:extLst>
          </p:cNvPr>
          <p:cNvCxnSpPr>
            <a:cxnSpLocks/>
            <a:stCxn id="8" idx="3"/>
            <a:endCxn id="98" idx="1"/>
          </p:cNvCxnSpPr>
          <p:nvPr/>
        </p:nvCxnSpPr>
        <p:spPr>
          <a:xfrm>
            <a:off x="7544228" y="6048905"/>
            <a:ext cx="690802" cy="335489"/>
          </a:xfrm>
          <a:prstGeom prst="line">
            <a:avLst/>
          </a:prstGeom>
          <a:ln>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
        <p:nvSpPr>
          <p:cNvPr id="65" name="Title 1"/>
          <p:cNvSpPr txBox="1">
            <a:spLocks/>
          </p:cNvSpPr>
          <p:nvPr/>
        </p:nvSpPr>
        <p:spPr>
          <a:xfrm>
            <a:off x="1714792" y="81072"/>
            <a:ext cx="6812972" cy="556727"/>
          </a:xfrm>
          <a:prstGeom prst="rect">
            <a:avLst/>
          </a:prstGeom>
        </p:spPr>
        <p:txBody>
          <a:bodyPr>
            <a:noAutofit/>
          </a:bodyPr>
          <a:lstStyle>
            <a:lvl1pPr marL="0" marR="0" indent="0" algn="l" defTabSz="1042987" rtl="0" latinLnBrk="0">
              <a:lnSpc>
                <a:spcPct val="100000"/>
              </a:lnSpc>
              <a:spcBef>
                <a:spcPts val="0"/>
              </a:spcBef>
              <a:spcAft>
                <a:spcPts val="0"/>
              </a:spcAft>
              <a:buClrTx/>
              <a:buSzTx/>
              <a:buFontTx/>
              <a:buNone/>
              <a:tabLst/>
              <a:defRPr sz="4500" b="1" i="0" u="none" strike="noStrike" cap="none" spc="0" baseline="0">
                <a:ln>
                  <a:noFill/>
                </a:ln>
                <a:solidFill>
                  <a:srgbClr val="25A2E3"/>
                </a:solidFill>
                <a:uFillTx/>
                <a:latin typeface="Verdana"/>
                <a:ea typeface="Verdana"/>
                <a:cs typeface="Verdana"/>
                <a:sym typeface="Verdana"/>
              </a:defRPr>
            </a:lvl1pPr>
            <a:lvl2pPr marL="0" marR="0" indent="0" algn="l" defTabSz="1042987" rtl="0" latinLnBrk="0">
              <a:lnSpc>
                <a:spcPct val="100000"/>
              </a:lnSpc>
              <a:spcBef>
                <a:spcPts val="0"/>
              </a:spcBef>
              <a:spcAft>
                <a:spcPts val="0"/>
              </a:spcAft>
              <a:buClrTx/>
              <a:buSzTx/>
              <a:buFontTx/>
              <a:buNone/>
              <a:tabLst/>
              <a:defRPr sz="4500" b="1" i="0" u="none" strike="noStrike" cap="none" spc="0" baseline="0">
                <a:ln>
                  <a:noFill/>
                </a:ln>
                <a:solidFill>
                  <a:srgbClr val="25A2E3"/>
                </a:solidFill>
                <a:uFillTx/>
                <a:latin typeface="Verdana"/>
                <a:ea typeface="Verdana"/>
                <a:cs typeface="Verdana"/>
                <a:sym typeface="Verdana"/>
              </a:defRPr>
            </a:lvl2pPr>
            <a:lvl3pPr marL="0" marR="0" indent="0" algn="l" defTabSz="1042987" rtl="0" latinLnBrk="0">
              <a:lnSpc>
                <a:spcPct val="100000"/>
              </a:lnSpc>
              <a:spcBef>
                <a:spcPts val="0"/>
              </a:spcBef>
              <a:spcAft>
                <a:spcPts val="0"/>
              </a:spcAft>
              <a:buClrTx/>
              <a:buSzTx/>
              <a:buFontTx/>
              <a:buNone/>
              <a:tabLst/>
              <a:defRPr sz="4500" b="1" i="0" u="none" strike="noStrike" cap="none" spc="0" baseline="0">
                <a:ln>
                  <a:noFill/>
                </a:ln>
                <a:solidFill>
                  <a:srgbClr val="25A2E3"/>
                </a:solidFill>
                <a:uFillTx/>
                <a:latin typeface="Verdana"/>
                <a:ea typeface="Verdana"/>
                <a:cs typeface="Verdana"/>
                <a:sym typeface="Verdana"/>
              </a:defRPr>
            </a:lvl3pPr>
            <a:lvl4pPr marL="0" marR="0" indent="0" algn="l" defTabSz="1042987" rtl="0" latinLnBrk="0">
              <a:lnSpc>
                <a:spcPct val="100000"/>
              </a:lnSpc>
              <a:spcBef>
                <a:spcPts val="0"/>
              </a:spcBef>
              <a:spcAft>
                <a:spcPts val="0"/>
              </a:spcAft>
              <a:buClrTx/>
              <a:buSzTx/>
              <a:buFontTx/>
              <a:buNone/>
              <a:tabLst/>
              <a:defRPr sz="4500" b="1" i="0" u="none" strike="noStrike" cap="none" spc="0" baseline="0">
                <a:ln>
                  <a:noFill/>
                </a:ln>
                <a:solidFill>
                  <a:srgbClr val="25A2E3"/>
                </a:solidFill>
                <a:uFillTx/>
                <a:latin typeface="Verdana"/>
                <a:ea typeface="Verdana"/>
                <a:cs typeface="Verdana"/>
                <a:sym typeface="Verdana"/>
              </a:defRPr>
            </a:lvl4pPr>
            <a:lvl5pPr marL="0" marR="0" indent="0" algn="l" defTabSz="1042987" rtl="0" latinLnBrk="0">
              <a:lnSpc>
                <a:spcPct val="100000"/>
              </a:lnSpc>
              <a:spcBef>
                <a:spcPts val="0"/>
              </a:spcBef>
              <a:spcAft>
                <a:spcPts val="0"/>
              </a:spcAft>
              <a:buClrTx/>
              <a:buSzTx/>
              <a:buFontTx/>
              <a:buNone/>
              <a:tabLst/>
              <a:defRPr sz="4500" b="1" i="0" u="none" strike="noStrike" cap="none" spc="0" baseline="0">
                <a:ln>
                  <a:noFill/>
                </a:ln>
                <a:solidFill>
                  <a:srgbClr val="25A2E3"/>
                </a:solidFill>
                <a:uFillTx/>
                <a:latin typeface="Verdana"/>
                <a:ea typeface="Verdana"/>
                <a:cs typeface="Verdana"/>
                <a:sym typeface="Verdana"/>
              </a:defRPr>
            </a:lvl5pPr>
            <a:lvl6pPr marL="0" marR="0" indent="457200" algn="l" defTabSz="1042987" rtl="0" latinLnBrk="0">
              <a:lnSpc>
                <a:spcPct val="100000"/>
              </a:lnSpc>
              <a:spcBef>
                <a:spcPts val="0"/>
              </a:spcBef>
              <a:spcAft>
                <a:spcPts val="0"/>
              </a:spcAft>
              <a:buClrTx/>
              <a:buSzTx/>
              <a:buFontTx/>
              <a:buNone/>
              <a:tabLst/>
              <a:defRPr sz="4500" b="1" i="0" u="none" strike="noStrike" cap="none" spc="0" baseline="0">
                <a:ln>
                  <a:noFill/>
                </a:ln>
                <a:solidFill>
                  <a:srgbClr val="25A2E3"/>
                </a:solidFill>
                <a:uFillTx/>
                <a:latin typeface="Verdana"/>
                <a:ea typeface="Verdana"/>
                <a:cs typeface="Verdana"/>
                <a:sym typeface="Verdana"/>
              </a:defRPr>
            </a:lvl6pPr>
            <a:lvl7pPr marL="0" marR="0" indent="914400" algn="l" defTabSz="1042987" rtl="0" latinLnBrk="0">
              <a:lnSpc>
                <a:spcPct val="100000"/>
              </a:lnSpc>
              <a:spcBef>
                <a:spcPts val="0"/>
              </a:spcBef>
              <a:spcAft>
                <a:spcPts val="0"/>
              </a:spcAft>
              <a:buClrTx/>
              <a:buSzTx/>
              <a:buFontTx/>
              <a:buNone/>
              <a:tabLst/>
              <a:defRPr sz="4500" b="1" i="0" u="none" strike="noStrike" cap="none" spc="0" baseline="0">
                <a:ln>
                  <a:noFill/>
                </a:ln>
                <a:solidFill>
                  <a:srgbClr val="25A2E3"/>
                </a:solidFill>
                <a:uFillTx/>
                <a:latin typeface="Verdana"/>
                <a:ea typeface="Verdana"/>
                <a:cs typeface="Verdana"/>
                <a:sym typeface="Verdana"/>
              </a:defRPr>
            </a:lvl7pPr>
            <a:lvl8pPr marL="0" marR="0" indent="1371600" algn="l" defTabSz="1042987" rtl="0" latinLnBrk="0">
              <a:lnSpc>
                <a:spcPct val="100000"/>
              </a:lnSpc>
              <a:spcBef>
                <a:spcPts val="0"/>
              </a:spcBef>
              <a:spcAft>
                <a:spcPts val="0"/>
              </a:spcAft>
              <a:buClrTx/>
              <a:buSzTx/>
              <a:buFontTx/>
              <a:buNone/>
              <a:tabLst/>
              <a:defRPr sz="4500" b="1" i="0" u="none" strike="noStrike" cap="none" spc="0" baseline="0">
                <a:ln>
                  <a:noFill/>
                </a:ln>
                <a:solidFill>
                  <a:srgbClr val="25A2E3"/>
                </a:solidFill>
                <a:uFillTx/>
                <a:latin typeface="Verdana"/>
                <a:ea typeface="Verdana"/>
                <a:cs typeface="Verdana"/>
                <a:sym typeface="Verdana"/>
              </a:defRPr>
            </a:lvl8pPr>
            <a:lvl9pPr marL="0" marR="0" indent="1828800" algn="l" defTabSz="1042987" rtl="0" latinLnBrk="0">
              <a:lnSpc>
                <a:spcPct val="100000"/>
              </a:lnSpc>
              <a:spcBef>
                <a:spcPts val="0"/>
              </a:spcBef>
              <a:spcAft>
                <a:spcPts val="0"/>
              </a:spcAft>
              <a:buClrTx/>
              <a:buSzTx/>
              <a:buFontTx/>
              <a:buNone/>
              <a:tabLst/>
              <a:defRPr sz="4500" b="1" i="0" u="none" strike="noStrike" cap="none" spc="0" baseline="0">
                <a:ln>
                  <a:noFill/>
                </a:ln>
                <a:solidFill>
                  <a:srgbClr val="25A2E3"/>
                </a:solidFill>
                <a:uFillTx/>
                <a:latin typeface="Verdana"/>
                <a:ea typeface="Verdana"/>
                <a:cs typeface="Verdana"/>
                <a:sym typeface="Verdana"/>
              </a:defRPr>
            </a:lvl9pPr>
          </a:lstStyle>
          <a:p>
            <a:pPr algn="ctr"/>
            <a:r>
              <a:rPr lang="en-US" sz="1600" dirty="0">
                <a:solidFill>
                  <a:srgbClr val="004084"/>
                </a:solidFill>
              </a:rPr>
              <a:t>Monitoring: </a:t>
            </a:r>
          </a:p>
          <a:p>
            <a:pPr algn="ctr"/>
            <a:r>
              <a:rPr lang="en-US" sz="1600" dirty="0">
                <a:solidFill>
                  <a:srgbClr val="004084"/>
                </a:solidFill>
              </a:rPr>
              <a:t>The Sendai Framework and 2030 Agenda: </a:t>
            </a:r>
            <a:endParaRPr lang="en-GB" sz="1600" dirty="0">
              <a:solidFill>
                <a:srgbClr val="004084"/>
              </a:solidFill>
            </a:endParaRPr>
          </a:p>
          <a:p>
            <a:pPr algn="ctr" hangingPunct="1"/>
            <a:r>
              <a:rPr lang="en-US" sz="1600" dirty="0">
                <a:solidFill>
                  <a:srgbClr val="004084"/>
                </a:solidFill>
              </a:rPr>
              <a:t>Common</a:t>
            </a:r>
            <a:r>
              <a:rPr lang="en-GB" sz="1600" dirty="0">
                <a:solidFill>
                  <a:srgbClr val="004084"/>
                </a:solidFill>
              </a:rPr>
              <a:t> monitoring systems for Disaster Risk Reduction</a:t>
            </a:r>
            <a:endParaRPr lang="en-US" sz="1600" dirty="0">
              <a:solidFill>
                <a:srgbClr val="004084"/>
              </a:solidFill>
            </a:endParaRPr>
          </a:p>
        </p:txBody>
      </p:sp>
    </p:spTree>
    <p:extLst>
      <p:ext uri="{BB962C8B-B14F-4D97-AF65-F5344CB8AC3E}">
        <p14:creationId xmlns:p14="http://schemas.microsoft.com/office/powerpoint/2010/main" val="1816476432"/>
      </p:ext>
    </p:extLst>
  </p:cSld>
  <p:clrMapOvr>
    <a:masterClrMapping/>
  </p:clrMapOvr>
  <p:transition spd="slow">
    <p:push/>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6757ED-0662-4A92-8387-F323505684CC}"/>
              </a:ext>
            </a:extLst>
          </p:cNvPr>
          <p:cNvSpPr>
            <a:spLocks noGrp="1"/>
          </p:cNvSpPr>
          <p:nvPr>
            <p:ph type="title"/>
          </p:nvPr>
        </p:nvSpPr>
        <p:spPr/>
        <p:txBody>
          <a:bodyPr/>
          <a:lstStyle/>
          <a:p>
            <a:r>
              <a:rPr lang="en-US" sz="1800" dirty="0"/>
              <a:t>Monitoring to measure decrease in risk and conversely an increase in resilience</a:t>
            </a:r>
            <a:endParaRPr lang="en-GB" sz="1800" dirty="0"/>
          </a:p>
        </p:txBody>
      </p:sp>
      <p:sp>
        <p:nvSpPr>
          <p:cNvPr id="4" name="Content Placeholder 3">
            <a:extLst>
              <a:ext uri="{FF2B5EF4-FFF2-40B4-BE49-F238E27FC236}">
                <a16:creationId xmlns:a16="http://schemas.microsoft.com/office/drawing/2014/main" id="{9B3F3EB3-43A1-4465-9692-6DD2CC4D6B3A}"/>
              </a:ext>
            </a:extLst>
          </p:cNvPr>
          <p:cNvSpPr>
            <a:spLocks noGrp="1"/>
          </p:cNvSpPr>
          <p:nvPr>
            <p:ph sz="half" idx="2"/>
          </p:nvPr>
        </p:nvSpPr>
        <p:spPr/>
        <p:txBody>
          <a:bodyPr/>
          <a:lstStyle/>
          <a:p>
            <a:r>
              <a:rPr lang="en-US" sz="1600" dirty="0"/>
              <a:t>Need for a common statistical framework for disaster related statistics</a:t>
            </a:r>
          </a:p>
          <a:p>
            <a:r>
              <a:rPr lang="en-US" sz="1600" dirty="0"/>
              <a:t>Scattered availability of data and coordination among authorities for data sharing</a:t>
            </a:r>
          </a:p>
          <a:p>
            <a:r>
              <a:rPr lang="en-US" sz="1600" dirty="0"/>
              <a:t>Low statistical capacities in line ministries </a:t>
            </a:r>
          </a:p>
          <a:p>
            <a:r>
              <a:rPr lang="en-US" sz="1600" dirty="0"/>
              <a:t>High turnover of monitoring Focal Points within government administration</a:t>
            </a:r>
          </a:p>
          <a:p>
            <a:r>
              <a:rPr lang="en-US" sz="1600" dirty="0"/>
              <a:t>Sendai Framework is non-binding – thus needing self-motivating incentives at times</a:t>
            </a:r>
          </a:p>
          <a:p>
            <a:r>
              <a:rPr lang="en-US" sz="1600" dirty="0"/>
              <a:t>Unpredictable data quality with under- and over-estimations</a:t>
            </a:r>
          </a:p>
          <a:p>
            <a:r>
              <a:rPr lang="en-US" sz="1600" dirty="0"/>
              <a:t>Limitations in sex, age, disability and income disaggregated data</a:t>
            </a:r>
          </a:p>
          <a:p>
            <a:endParaRPr lang="en-GB" dirty="0"/>
          </a:p>
        </p:txBody>
      </p:sp>
      <p:sp>
        <p:nvSpPr>
          <p:cNvPr id="5" name="Text Placeholder 4">
            <a:extLst>
              <a:ext uri="{FF2B5EF4-FFF2-40B4-BE49-F238E27FC236}">
                <a16:creationId xmlns:a16="http://schemas.microsoft.com/office/drawing/2014/main" id="{E032A309-9B61-4E0E-831A-7D045890B559}"/>
              </a:ext>
            </a:extLst>
          </p:cNvPr>
          <p:cNvSpPr>
            <a:spLocks noGrp="1"/>
          </p:cNvSpPr>
          <p:nvPr>
            <p:ph type="body" sz="quarter" idx="11"/>
          </p:nvPr>
        </p:nvSpPr>
        <p:spPr>
          <a:xfrm>
            <a:off x="534987" y="1476375"/>
            <a:ext cx="4595689" cy="5059507"/>
          </a:xfrm>
        </p:spPr>
        <p:txBody>
          <a:bodyPr/>
          <a:lstStyle/>
          <a:p>
            <a:r>
              <a:rPr lang="en-US" b="1" dirty="0"/>
              <a:t>National disaster loss databases based on DesInventar </a:t>
            </a:r>
            <a:r>
              <a:rPr lang="en-US" dirty="0"/>
              <a:t>disaster information management system help in a focused spatial and temporal risk assessment </a:t>
            </a:r>
          </a:p>
          <a:p>
            <a:endParaRPr lang="en-US" dirty="0"/>
          </a:p>
          <a:p>
            <a:r>
              <a:rPr lang="en-US" dirty="0"/>
              <a:t>A majority of </a:t>
            </a:r>
            <a:r>
              <a:rPr lang="en-US" b="1" dirty="0"/>
              <a:t>Sendai Targets </a:t>
            </a:r>
            <a:r>
              <a:rPr lang="en-US" dirty="0"/>
              <a:t>help in </a:t>
            </a:r>
            <a:r>
              <a:rPr lang="en-US" b="1" dirty="0"/>
              <a:t>Deterministic risk analysis</a:t>
            </a:r>
            <a:endParaRPr lang="en-US" dirty="0"/>
          </a:p>
          <a:p>
            <a:r>
              <a:rPr lang="en-US" dirty="0"/>
              <a:t> based on measuring trends of annual losses faced by the reporting Member States</a:t>
            </a:r>
            <a:endParaRPr lang="en-GB" dirty="0"/>
          </a:p>
        </p:txBody>
      </p:sp>
      <p:sp>
        <p:nvSpPr>
          <p:cNvPr id="6" name="Text Placeholder 5">
            <a:extLst>
              <a:ext uri="{FF2B5EF4-FFF2-40B4-BE49-F238E27FC236}">
                <a16:creationId xmlns:a16="http://schemas.microsoft.com/office/drawing/2014/main" id="{22AA3607-7425-482B-8D08-1010A9986FBE}"/>
              </a:ext>
            </a:extLst>
          </p:cNvPr>
          <p:cNvSpPr>
            <a:spLocks noGrp="1"/>
          </p:cNvSpPr>
          <p:nvPr>
            <p:ph type="body" sz="quarter" idx="12"/>
          </p:nvPr>
        </p:nvSpPr>
        <p:spPr/>
        <p:txBody>
          <a:bodyPr/>
          <a:lstStyle/>
          <a:p>
            <a:r>
              <a:rPr lang="en-US" b="1" dirty="0"/>
              <a:t>Challenges</a:t>
            </a:r>
            <a:endParaRPr lang="en-GB" b="1" dirty="0"/>
          </a:p>
        </p:txBody>
      </p:sp>
    </p:spTree>
    <p:extLst>
      <p:ext uri="{BB962C8B-B14F-4D97-AF65-F5344CB8AC3E}">
        <p14:creationId xmlns:p14="http://schemas.microsoft.com/office/powerpoint/2010/main" val="1463558894"/>
      </p:ext>
    </p:extLst>
  </p:cSld>
  <p:clrMapOvr>
    <a:masterClrMapping/>
  </p:clrMapOvr>
  <p:transition spd="slow">
    <p:push/>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1335676-4B78-4E1B-B42E-9D450FE88D7D}"/>
              </a:ext>
            </a:extLst>
          </p:cNvPr>
          <p:cNvGrpSpPr/>
          <p:nvPr/>
        </p:nvGrpSpPr>
        <p:grpSpPr>
          <a:xfrm>
            <a:off x="295171" y="4105338"/>
            <a:ext cx="1843207" cy="2976350"/>
            <a:chOff x="373414" y="2871546"/>
            <a:chExt cx="1843207" cy="2976350"/>
          </a:xfrm>
        </p:grpSpPr>
        <p:sp>
          <p:nvSpPr>
            <p:cNvPr id="276" name="Understanding risk is more than just understanding hazards"/>
            <p:cNvSpPr txBox="1"/>
            <p:nvPr/>
          </p:nvSpPr>
          <p:spPr>
            <a:xfrm>
              <a:off x="373414" y="4955344"/>
              <a:ext cx="1621500" cy="89255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ctr">
                <a:defRPr sz="1300">
                  <a:solidFill>
                    <a:srgbClr val="AB192D"/>
                  </a:solidFill>
                  <a:latin typeface="Roboto Medium"/>
                  <a:ea typeface="Roboto Medium"/>
                  <a:cs typeface="Roboto Medium"/>
                  <a:sym typeface="Roboto Medium"/>
                </a:defRPr>
              </a:lvl1pPr>
            </a:lstStyle>
            <a:p>
              <a:pPr>
                <a:defRPr sz="1300">
                  <a:solidFill>
                    <a:srgbClr val="AB192D"/>
                  </a:solidFill>
                  <a:latin typeface="Roboto Medium"/>
                  <a:ea typeface="Roboto Medium"/>
                  <a:cs typeface="Roboto Medium"/>
                  <a:sym typeface="Roboto Medium"/>
                </a:defRPr>
              </a:pPr>
              <a:r>
                <a:rPr dirty="0">
                  <a:solidFill>
                    <a:srgbClr val="004084"/>
                  </a:solidFill>
                </a:rPr>
                <a:t>Understanding risk is more than just understanding hazards</a:t>
              </a:r>
            </a:p>
          </p:txBody>
        </p:sp>
        <p:pic>
          <p:nvPicPr>
            <p:cNvPr id="279" name="Image" descr="Image"/>
            <p:cNvPicPr>
              <a:picLocks noChangeAspect="1"/>
            </p:cNvPicPr>
            <p:nvPr/>
          </p:nvPicPr>
          <p:blipFill>
            <a:blip r:embed="rId3"/>
            <a:srcRect l="7147" t="25833" r="65366" b="35916"/>
            <a:stretch>
              <a:fillRect/>
            </a:stretch>
          </p:blipFill>
          <p:spPr>
            <a:xfrm>
              <a:off x="373414" y="2871546"/>
              <a:ext cx="1843207" cy="1862859"/>
            </a:xfrm>
            <a:prstGeom prst="rect">
              <a:avLst/>
            </a:prstGeom>
            <a:ln w="12700">
              <a:miter lim="400000"/>
            </a:ln>
          </p:spPr>
        </p:pic>
      </p:grpSp>
      <p:grpSp>
        <p:nvGrpSpPr>
          <p:cNvPr id="6" name="Group 5">
            <a:extLst>
              <a:ext uri="{FF2B5EF4-FFF2-40B4-BE49-F238E27FC236}">
                <a16:creationId xmlns:a16="http://schemas.microsoft.com/office/drawing/2014/main" id="{98A25548-BD11-4753-8F8E-5C166ABAB17F}"/>
              </a:ext>
            </a:extLst>
          </p:cNvPr>
          <p:cNvGrpSpPr/>
          <p:nvPr/>
        </p:nvGrpSpPr>
        <p:grpSpPr>
          <a:xfrm>
            <a:off x="3906767" y="4207085"/>
            <a:ext cx="2355802" cy="2874603"/>
            <a:chOff x="4034489" y="3886988"/>
            <a:chExt cx="2355802" cy="2874603"/>
          </a:xfrm>
        </p:grpSpPr>
        <p:sp>
          <p:nvSpPr>
            <p:cNvPr id="277" name="Linking an understanding  of multiple hazards, plus exposure and vulnerability gives a clearer picture of risk"/>
            <p:cNvSpPr txBox="1"/>
            <p:nvPr/>
          </p:nvSpPr>
          <p:spPr>
            <a:xfrm>
              <a:off x="4034489" y="5869039"/>
              <a:ext cx="2355802" cy="89255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gn="ctr">
                <a:defRPr sz="1300">
                  <a:solidFill>
                    <a:srgbClr val="AB192D"/>
                  </a:solidFill>
                  <a:latin typeface="Roboto Medium"/>
                  <a:ea typeface="Roboto Medium"/>
                  <a:cs typeface="Roboto Medium"/>
                  <a:sym typeface="Roboto Medium"/>
                </a:defRPr>
              </a:pPr>
              <a:r>
                <a:rPr sz="1300" dirty="0">
                  <a:solidFill>
                    <a:srgbClr val="004084"/>
                  </a:solidFill>
                  <a:latin typeface="Roboto Medium"/>
                  <a:sym typeface="Roboto Medium"/>
                </a:rPr>
                <a:t>Linking an understanding </a:t>
              </a:r>
              <a:br>
                <a:rPr sz="1300" dirty="0">
                  <a:solidFill>
                    <a:srgbClr val="004084"/>
                  </a:solidFill>
                  <a:latin typeface="Roboto Medium"/>
                  <a:sym typeface="Roboto Medium"/>
                </a:rPr>
              </a:br>
              <a:r>
                <a:rPr sz="1300" dirty="0">
                  <a:solidFill>
                    <a:srgbClr val="004084"/>
                  </a:solidFill>
                  <a:latin typeface="Roboto Medium"/>
                  <a:sym typeface="Roboto Medium"/>
                </a:rPr>
                <a:t>of multiple hazards, plus exposure and vulnerability gives a clearer picture of risk</a:t>
              </a:r>
            </a:p>
          </p:txBody>
        </p:sp>
        <p:pic>
          <p:nvPicPr>
            <p:cNvPr id="280" name="Image" descr="Image"/>
            <p:cNvPicPr>
              <a:picLocks noChangeAspect="1"/>
            </p:cNvPicPr>
            <p:nvPr/>
          </p:nvPicPr>
          <p:blipFill>
            <a:blip r:embed="rId4"/>
            <a:srcRect l="36155" t="25599" r="36155" b="36979"/>
            <a:stretch>
              <a:fillRect/>
            </a:stretch>
          </p:blipFill>
          <p:spPr>
            <a:xfrm>
              <a:off x="4328454" y="3886988"/>
              <a:ext cx="1834138" cy="1800290"/>
            </a:xfrm>
            <a:prstGeom prst="rect">
              <a:avLst/>
            </a:prstGeom>
            <a:ln w="12700">
              <a:miter lim="400000"/>
            </a:ln>
          </p:spPr>
        </p:pic>
      </p:grpSp>
      <p:grpSp>
        <p:nvGrpSpPr>
          <p:cNvPr id="3" name="Group 2">
            <a:extLst>
              <a:ext uri="{FF2B5EF4-FFF2-40B4-BE49-F238E27FC236}">
                <a16:creationId xmlns:a16="http://schemas.microsoft.com/office/drawing/2014/main" id="{F023475C-671A-41DD-9596-8A17A98F3109}"/>
              </a:ext>
            </a:extLst>
          </p:cNvPr>
          <p:cNvGrpSpPr/>
          <p:nvPr/>
        </p:nvGrpSpPr>
        <p:grpSpPr>
          <a:xfrm>
            <a:off x="7802612" y="4207085"/>
            <a:ext cx="2355801" cy="2982466"/>
            <a:chOff x="7403619" y="2376092"/>
            <a:chExt cx="2355801" cy="2982466"/>
          </a:xfrm>
        </p:grpSpPr>
        <p:sp>
          <p:nvSpPr>
            <p:cNvPr id="278" name="Interconnecting all our knowledge is complex, but the better linked the data, the better the interconnected nature of risk is explained"/>
            <p:cNvSpPr txBox="1"/>
            <p:nvPr/>
          </p:nvSpPr>
          <p:spPr>
            <a:xfrm>
              <a:off x="7403619" y="4265951"/>
              <a:ext cx="2355801" cy="109260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ctr">
                <a:defRPr sz="1300">
                  <a:solidFill>
                    <a:srgbClr val="AB192D"/>
                  </a:solidFill>
                  <a:latin typeface="Roboto Medium"/>
                  <a:ea typeface="Roboto Medium"/>
                  <a:cs typeface="Roboto Medium"/>
                  <a:sym typeface="Roboto Medium"/>
                </a:defRPr>
              </a:lvl1pPr>
            </a:lstStyle>
            <a:p>
              <a:pPr>
                <a:defRPr sz="1300">
                  <a:solidFill>
                    <a:srgbClr val="AB192D"/>
                  </a:solidFill>
                  <a:latin typeface="Roboto Medium"/>
                  <a:ea typeface="Roboto Medium"/>
                  <a:cs typeface="Roboto Medium"/>
                  <a:sym typeface="Roboto Medium"/>
                </a:defRPr>
              </a:pPr>
              <a:r>
                <a:rPr dirty="0">
                  <a:solidFill>
                    <a:srgbClr val="004084"/>
                  </a:solidFill>
                </a:rPr>
                <a:t>Interconnecting all our knowledge is complex, but the better linked the data, the better the interconnected nature of risk is explained</a:t>
              </a:r>
            </a:p>
          </p:txBody>
        </p:sp>
        <p:pic>
          <p:nvPicPr>
            <p:cNvPr id="281" name="Image" descr="Image"/>
            <p:cNvPicPr>
              <a:picLocks noChangeAspect="1"/>
            </p:cNvPicPr>
            <p:nvPr/>
          </p:nvPicPr>
          <p:blipFill>
            <a:blip r:embed="rId5"/>
            <a:srcRect l="61540" t="44410" r="11237" b="26898"/>
            <a:stretch>
              <a:fillRect/>
            </a:stretch>
          </p:blipFill>
          <p:spPr>
            <a:xfrm>
              <a:off x="7636794" y="2376092"/>
              <a:ext cx="1889453" cy="1853599"/>
            </a:xfrm>
            <a:prstGeom prst="rect">
              <a:avLst/>
            </a:prstGeom>
            <a:ln w="12700">
              <a:miter lim="400000"/>
            </a:ln>
          </p:spPr>
        </p:pic>
      </p:grpSp>
      <p:sp>
        <p:nvSpPr>
          <p:cNvPr id="16" name="Title 1">
            <a:extLst>
              <a:ext uri="{FF2B5EF4-FFF2-40B4-BE49-F238E27FC236}">
                <a16:creationId xmlns:a16="http://schemas.microsoft.com/office/drawing/2014/main" id="{44708071-075C-42D8-A5B7-229DA91CFCC8}"/>
              </a:ext>
            </a:extLst>
          </p:cNvPr>
          <p:cNvSpPr txBox="1">
            <a:spLocks/>
          </p:cNvSpPr>
          <p:nvPr/>
        </p:nvSpPr>
        <p:spPr>
          <a:xfrm>
            <a:off x="534988" y="180231"/>
            <a:ext cx="9623425" cy="864096"/>
          </a:xfrm>
          <a:prstGeom prst="rect">
            <a:avLst/>
          </a:prstGeom>
        </p:spPr>
        <p:txBody>
          <a:bodyPr vert="horz" wrap="square" lIns="0" tIns="0" rIns="0" bIns="0" numCol="1" anchor="ctr" anchorCtr="0" compatLnSpc="1">
            <a:prstTxWarp prst="textNoShape">
              <a:avLst/>
            </a:prstTxWarp>
            <a:normAutofit/>
          </a:bodyPr>
          <a:lstStyle>
            <a:lvl1pPr algn="l" defTabSz="1042988" rtl="0" eaLnBrk="1" fontAlgn="base" hangingPunct="1">
              <a:spcBef>
                <a:spcPct val="0"/>
              </a:spcBef>
              <a:spcAft>
                <a:spcPct val="0"/>
              </a:spcAft>
              <a:defRPr sz="2800" b="1" cap="none" baseline="0">
                <a:solidFill>
                  <a:schemeClr val="accent1"/>
                </a:solidFill>
                <a:latin typeface="Roboto Black" panose="02000000000000000000" pitchFamily="2" charset="0"/>
                <a:ea typeface="Roboto Black" panose="02000000000000000000" pitchFamily="2" charset="0"/>
                <a:cs typeface="Roboto Black" panose="02000000000000000000" pitchFamily="2" charset="0"/>
              </a:defRPr>
            </a:lvl1pPr>
            <a:lvl2pPr algn="l" defTabSz="1042988" rtl="0" eaLnBrk="1" fontAlgn="base" hangingPunct="1">
              <a:spcBef>
                <a:spcPct val="0"/>
              </a:spcBef>
              <a:spcAft>
                <a:spcPct val="0"/>
              </a:spcAft>
              <a:defRPr sz="4500" b="1">
                <a:solidFill>
                  <a:srgbClr val="25A2E3"/>
                </a:solidFill>
                <a:latin typeface="Helvetica Neue" charset="0"/>
                <a:ea typeface="ＭＳ Ｐゴシック" charset="0"/>
                <a:cs typeface="Arial" charset="0"/>
              </a:defRPr>
            </a:lvl2pPr>
            <a:lvl3pPr algn="l" defTabSz="1042988" rtl="0" eaLnBrk="1" fontAlgn="base" hangingPunct="1">
              <a:spcBef>
                <a:spcPct val="0"/>
              </a:spcBef>
              <a:spcAft>
                <a:spcPct val="0"/>
              </a:spcAft>
              <a:defRPr sz="4500" b="1">
                <a:solidFill>
                  <a:srgbClr val="25A2E3"/>
                </a:solidFill>
                <a:latin typeface="Helvetica Neue" charset="0"/>
                <a:ea typeface="ＭＳ Ｐゴシック" charset="0"/>
                <a:cs typeface="Arial" charset="0"/>
              </a:defRPr>
            </a:lvl3pPr>
            <a:lvl4pPr algn="l" defTabSz="1042988" rtl="0" eaLnBrk="1" fontAlgn="base" hangingPunct="1">
              <a:spcBef>
                <a:spcPct val="0"/>
              </a:spcBef>
              <a:spcAft>
                <a:spcPct val="0"/>
              </a:spcAft>
              <a:defRPr sz="4500" b="1">
                <a:solidFill>
                  <a:srgbClr val="25A2E3"/>
                </a:solidFill>
                <a:latin typeface="Helvetica Neue" charset="0"/>
                <a:ea typeface="ＭＳ Ｐゴシック" charset="0"/>
                <a:cs typeface="Arial" charset="0"/>
              </a:defRPr>
            </a:lvl4pPr>
            <a:lvl5pPr algn="l" defTabSz="1042988" rtl="0" eaLnBrk="1" fontAlgn="base" hangingPunct="1">
              <a:spcBef>
                <a:spcPct val="0"/>
              </a:spcBef>
              <a:spcAft>
                <a:spcPct val="0"/>
              </a:spcAft>
              <a:defRPr sz="4500" b="1">
                <a:solidFill>
                  <a:srgbClr val="25A2E3"/>
                </a:solidFill>
                <a:latin typeface="Helvetica Neue" charset="0"/>
                <a:ea typeface="ＭＳ Ｐゴシック" charset="0"/>
                <a:cs typeface="Arial" charset="0"/>
              </a:defRPr>
            </a:lvl5pPr>
            <a:lvl6pPr marL="457200" algn="l" defTabSz="1042988" rtl="0" eaLnBrk="1" fontAlgn="base" hangingPunct="1">
              <a:spcBef>
                <a:spcPct val="0"/>
              </a:spcBef>
              <a:spcAft>
                <a:spcPct val="0"/>
              </a:spcAft>
              <a:defRPr sz="5000" b="1">
                <a:solidFill>
                  <a:srgbClr val="25A2E3"/>
                </a:solidFill>
                <a:latin typeface="Arial" charset="0"/>
                <a:ea typeface="ＭＳ Ｐゴシック" charset="0"/>
                <a:cs typeface="Arial" charset="0"/>
              </a:defRPr>
            </a:lvl6pPr>
            <a:lvl7pPr marL="914400" algn="l" defTabSz="1042988" rtl="0" eaLnBrk="1" fontAlgn="base" hangingPunct="1">
              <a:spcBef>
                <a:spcPct val="0"/>
              </a:spcBef>
              <a:spcAft>
                <a:spcPct val="0"/>
              </a:spcAft>
              <a:defRPr sz="5000" b="1">
                <a:solidFill>
                  <a:srgbClr val="25A2E3"/>
                </a:solidFill>
                <a:latin typeface="Arial" charset="0"/>
                <a:ea typeface="ＭＳ Ｐゴシック" charset="0"/>
                <a:cs typeface="Arial" charset="0"/>
              </a:defRPr>
            </a:lvl7pPr>
            <a:lvl8pPr marL="1371600" algn="l" defTabSz="1042988" rtl="0" eaLnBrk="1" fontAlgn="base" hangingPunct="1">
              <a:spcBef>
                <a:spcPct val="0"/>
              </a:spcBef>
              <a:spcAft>
                <a:spcPct val="0"/>
              </a:spcAft>
              <a:defRPr sz="5000" b="1">
                <a:solidFill>
                  <a:srgbClr val="25A2E3"/>
                </a:solidFill>
                <a:latin typeface="Arial" charset="0"/>
                <a:ea typeface="ＭＳ Ｐゴシック" charset="0"/>
                <a:cs typeface="Arial" charset="0"/>
              </a:defRPr>
            </a:lvl8pPr>
            <a:lvl9pPr marL="1828800" algn="l" defTabSz="1042988" rtl="0" eaLnBrk="1" fontAlgn="base" hangingPunct="1">
              <a:spcBef>
                <a:spcPct val="0"/>
              </a:spcBef>
              <a:spcAft>
                <a:spcPct val="0"/>
              </a:spcAft>
              <a:defRPr sz="5000" b="1">
                <a:solidFill>
                  <a:srgbClr val="25A2E3"/>
                </a:solidFill>
                <a:latin typeface="Arial" charset="0"/>
                <a:ea typeface="ＭＳ Ｐゴシック" charset="0"/>
                <a:cs typeface="Arial" charset="0"/>
              </a:defRPr>
            </a:lvl9pPr>
          </a:lstStyle>
          <a:p>
            <a:pPr algn="ctr"/>
            <a:r>
              <a:rPr lang="en-US" kern="0" dirty="0"/>
              <a:t>Understanding risk</a:t>
            </a:r>
            <a:r>
              <a:rPr lang="en-US" kern="0"/>
              <a:t>: Key </a:t>
            </a:r>
            <a:r>
              <a:rPr lang="en-US" kern="0" dirty="0"/>
              <a:t>messages</a:t>
            </a:r>
          </a:p>
        </p:txBody>
      </p:sp>
      <p:grpSp>
        <p:nvGrpSpPr>
          <p:cNvPr id="4" name="Group 3">
            <a:extLst>
              <a:ext uri="{FF2B5EF4-FFF2-40B4-BE49-F238E27FC236}">
                <a16:creationId xmlns:a16="http://schemas.microsoft.com/office/drawing/2014/main" id="{77064B0A-7B99-4C8B-9928-BC88968D0CD1}"/>
              </a:ext>
            </a:extLst>
          </p:cNvPr>
          <p:cNvGrpSpPr/>
          <p:nvPr/>
        </p:nvGrpSpPr>
        <p:grpSpPr>
          <a:xfrm>
            <a:off x="141147" y="735221"/>
            <a:ext cx="2033458" cy="2769952"/>
            <a:chOff x="2680362" y="723849"/>
            <a:chExt cx="2033458" cy="2769952"/>
          </a:xfrm>
        </p:grpSpPr>
        <p:pic>
          <p:nvPicPr>
            <p:cNvPr id="17" name="KOLKA.psd" descr="KOLKA.psd">
              <a:extLst>
                <a:ext uri="{FF2B5EF4-FFF2-40B4-BE49-F238E27FC236}">
                  <a16:creationId xmlns:a16="http://schemas.microsoft.com/office/drawing/2014/main" id="{00A35BBB-DE2D-41E4-9FE7-EE1D5B7BEB1D}"/>
                </a:ext>
              </a:extLst>
            </p:cNvPr>
            <p:cNvPicPr>
              <a:picLocks noChangeAspect="1"/>
            </p:cNvPicPr>
            <p:nvPr/>
          </p:nvPicPr>
          <p:blipFill>
            <a:blip r:embed="rId6"/>
            <a:srcRect r="75217"/>
            <a:stretch>
              <a:fillRect/>
            </a:stretch>
          </p:blipFill>
          <p:spPr>
            <a:xfrm>
              <a:off x="2680362" y="723849"/>
              <a:ext cx="2033458" cy="2068739"/>
            </a:xfrm>
            <a:prstGeom prst="rect">
              <a:avLst/>
            </a:prstGeom>
            <a:ln w="12700">
              <a:miter lim="400000"/>
            </a:ln>
          </p:spPr>
        </p:pic>
        <p:sp>
          <p:nvSpPr>
            <p:cNvPr id="18" name="There is no such thing as a natural disaster, only natural hazards">
              <a:extLst>
                <a:ext uri="{FF2B5EF4-FFF2-40B4-BE49-F238E27FC236}">
                  <a16:creationId xmlns:a16="http://schemas.microsoft.com/office/drawing/2014/main" id="{5005F3BE-5DE8-40DE-A263-24E28AAE3368}"/>
                </a:ext>
              </a:extLst>
            </p:cNvPr>
            <p:cNvSpPr txBox="1"/>
            <p:nvPr/>
          </p:nvSpPr>
          <p:spPr>
            <a:xfrm>
              <a:off x="2886341" y="2801304"/>
              <a:ext cx="1621499" cy="69249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gn="ctr">
                <a:defRPr sz="1300">
                  <a:solidFill>
                    <a:srgbClr val="AB192D"/>
                  </a:solidFill>
                </a:defRPr>
              </a:pPr>
              <a:r>
                <a:rPr lang="en-GB" dirty="0">
                  <a:solidFill>
                    <a:srgbClr val="004084"/>
                  </a:solidFill>
                </a:rPr>
                <a:t>Risk is systemic, interconnected and cascading</a:t>
              </a:r>
              <a:endParaRPr sz="1300" dirty="0">
                <a:solidFill>
                  <a:srgbClr val="004084"/>
                </a:solidFill>
                <a:latin typeface="Roboto Black"/>
                <a:ea typeface="Roboto Black"/>
                <a:cs typeface="Roboto Black"/>
                <a:sym typeface="Roboto Black"/>
              </a:endParaRPr>
            </a:p>
          </p:txBody>
        </p:sp>
      </p:grpSp>
      <p:grpSp>
        <p:nvGrpSpPr>
          <p:cNvPr id="5" name="Group 4">
            <a:extLst>
              <a:ext uri="{FF2B5EF4-FFF2-40B4-BE49-F238E27FC236}">
                <a16:creationId xmlns:a16="http://schemas.microsoft.com/office/drawing/2014/main" id="{8E58F25B-A537-4D58-A425-2F98B1C14311}"/>
              </a:ext>
            </a:extLst>
          </p:cNvPr>
          <p:cNvGrpSpPr/>
          <p:nvPr/>
        </p:nvGrpSpPr>
        <p:grpSpPr>
          <a:xfrm>
            <a:off x="4195596" y="804391"/>
            <a:ext cx="2033588" cy="3300947"/>
            <a:chOff x="5346700" y="1076046"/>
            <a:chExt cx="2033588" cy="3300947"/>
          </a:xfrm>
        </p:grpSpPr>
        <p:pic>
          <p:nvPicPr>
            <p:cNvPr id="21" name="KOLKA.psd" descr="KOLKA.psd">
              <a:extLst>
                <a:ext uri="{FF2B5EF4-FFF2-40B4-BE49-F238E27FC236}">
                  <a16:creationId xmlns:a16="http://schemas.microsoft.com/office/drawing/2014/main" id="{B155E6D3-A03E-4264-B1FB-5B5C179E0F2C}"/>
                </a:ext>
              </a:extLst>
            </p:cNvPr>
            <p:cNvPicPr>
              <a:picLocks noChangeAspect="1"/>
            </p:cNvPicPr>
            <p:nvPr/>
          </p:nvPicPr>
          <p:blipFill>
            <a:blip r:embed="rId6"/>
            <a:srcRect l="74524" r="3236"/>
            <a:stretch>
              <a:fillRect/>
            </a:stretch>
          </p:blipFill>
          <p:spPr>
            <a:xfrm>
              <a:off x="5555577" y="1076046"/>
              <a:ext cx="1824711" cy="2068739"/>
            </a:xfrm>
            <a:prstGeom prst="rect">
              <a:avLst/>
            </a:prstGeom>
            <a:ln w="12700">
              <a:miter lim="400000"/>
            </a:ln>
          </p:spPr>
        </p:pic>
        <p:sp>
          <p:nvSpPr>
            <p:cNvPr id="22" name="Death, loss and damage is the function of the context of hazadr, exposure and vulnerability">
              <a:extLst>
                <a:ext uri="{FF2B5EF4-FFF2-40B4-BE49-F238E27FC236}">
                  <a16:creationId xmlns:a16="http://schemas.microsoft.com/office/drawing/2014/main" id="{BDEB282C-37A1-407E-942A-7CB980E9494A}"/>
                </a:ext>
              </a:extLst>
            </p:cNvPr>
            <p:cNvSpPr txBox="1"/>
            <p:nvPr/>
          </p:nvSpPr>
          <p:spPr>
            <a:xfrm>
              <a:off x="5346700" y="3084331"/>
              <a:ext cx="2033588" cy="129266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gn="ctr">
                <a:defRPr sz="1300">
                  <a:solidFill>
                    <a:srgbClr val="AB192D"/>
                  </a:solidFill>
                  <a:latin typeface="Roboto Medium"/>
                  <a:ea typeface="Roboto Medium"/>
                  <a:cs typeface="Roboto Medium"/>
                  <a:sym typeface="Roboto Medium"/>
                </a:defRPr>
              </a:pPr>
              <a:r>
                <a:rPr lang="en-US" sz="1300" dirty="0">
                  <a:solidFill>
                    <a:srgbClr val="004084"/>
                  </a:solidFill>
                </a:rPr>
                <a:t>Climate change projections have materialized before time, thus creating an urgency for </a:t>
              </a:r>
              <a:r>
                <a:rPr lang="en-GB" sz="1300" dirty="0">
                  <a:solidFill>
                    <a:srgbClr val="004084"/>
                  </a:solidFill>
                </a:rPr>
                <a:t>transformative adaptation </a:t>
              </a:r>
              <a:endParaRPr sz="1300" dirty="0">
                <a:solidFill>
                  <a:srgbClr val="004084"/>
                </a:solidFill>
              </a:endParaRPr>
            </a:p>
          </p:txBody>
        </p:sp>
      </p:grpSp>
      <p:grpSp>
        <p:nvGrpSpPr>
          <p:cNvPr id="26" name="Group 25">
            <a:extLst>
              <a:ext uri="{FF2B5EF4-FFF2-40B4-BE49-F238E27FC236}">
                <a16:creationId xmlns:a16="http://schemas.microsoft.com/office/drawing/2014/main" id="{D5838508-32E5-425D-8B1B-B86A0E0931B5}"/>
              </a:ext>
            </a:extLst>
          </p:cNvPr>
          <p:cNvGrpSpPr/>
          <p:nvPr/>
        </p:nvGrpSpPr>
        <p:grpSpPr>
          <a:xfrm>
            <a:off x="8076044" y="612278"/>
            <a:ext cx="2033458" cy="3265660"/>
            <a:chOff x="2766912" y="3780631"/>
            <a:chExt cx="1831841" cy="3095799"/>
          </a:xfrm>
        </p:grpSpPr>
        <p:pic>
          <p:nvPicPr>
            <p:cNvPr id="27" name="KOLKA.psd" descr="KOLKA.psd">
              <a:extLst>
                <a:ext uri="{FF2B5EF4-FFF2-40B4-BE49-F238E27FC236}">
                  <a16:creationId xmlns:a16="http://schemas.microsoft.com/office/drawing/2014/main" id="{250CFF20-11A4-420A-A8ED-1ACACDE49EAC}"/>
                </a:ext>
              </a:extLst>
            </p:cNvPr>
            <p:cNvPicPr>
              <a:picLocks noChangeAspect="1"/>
            </p:cNvPicPr>
            <p:nvPr/>
          </p:nvPicPr>
          <p:blipFill>
            <a:blip r:embed="rId6"/>
            <a:srcRect l="25791" r="51883"/>
            <a:stretch>
              <a:fillRect/>
            </a:stretch>
          </p:blipFill>
          <p:spPr>
            <a:xfrm>
              <a:off x="2766912" y="3780631"/>
              <a:ext cx="1831841" cy="2068739"/>
            </a:xfrm>
            <a:prstGeom prst="rect">
              <a:avLst/>
            </a:prstGeom>
            <a:ln w="12700">
              <a:miter lim="400000"/>
            </a:ln>
          </p:spPr>
        </p:pic>
        <p:sp>
          <p:nvSpPr>
            <p:cNvPr id="28" name="We make choices as to where we inhabit, how we build and what research we do">
              <a:extLst>
                <a:ext uri="{FF2B5EF4-FFF2-40B4-BE49-F238E27FC236}">
                  <a16:creationId xmlns:a16="http://schemas.microsoft.com/office/drawing/2014/main" id="{3B76D613-0B77-480F-BDFD-266E15B7EB2D}"/>
                </a:ext>
              </a:extLst>
            </p:cNvPr>
            <p:cNvSpPr txBox="1"/>
            <p:nvPr/>
          </p:nvSpPr>
          <p:spPr>
            <a:xfrm>
              <a:off x="2833871" y="5840654"/>
              <a:ext cx="1621499" cy="10357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gn="ctr">
                <a:defRPr sz="1300">
                  <a:solidFill>
                    <a:srgbClr val="AB192D"/>
                  </a:solidFill>
                  <a:latin typeface="Roboto Medium"/>
                  <a:ea typeface="Roboto Medium"/>
                  <a:cs typeface="Roboto Medium"/>
                  <a:sym typeface="Roboto Medium"/>
                </a:defRPr>
              </a:pPr>
              <a:r>
                <a:rPr lang="en-US" sz="1300" dirty="0">
                  <a:solidFill>
                    <a:srgbClr val="004084"/>
                  </a:solidFill>
                  <a:latin typeface="Roboto Medium"/>
                </a:rPr>
                <a:t>The days of one hazard, one impact are over</a:t>
              </a:r>
              <a:r>
                <a:rPr lang="en-US" sz="1300" dirty="0">
                  <a:solidFill>
                    <a:srgbClr val="004084"/>
                  </a:solidFill>
                  <a:latin typeface="Roboto Medium"/>
                  <a:sym typeface="Roboto Medium"/>
                </a:rPr>
                <a:t> – dual and multiple disasters are the new normal</a:t>
              </a:r>
              <a:endParaRPr sz="1300" dirty="0">
                <a:solidFill>
                  <a:srgbClr val="004084"/>
                </a:solidFill>
                <a:latin typeface="Roboto Medium"/>
              </a:endParaRPr>
            </a:p>
          </p:txBody>
        </p:sp>
      </p:grpSp>
    </p:spTree>
    <p:extLst>
      <p:ext uri="{BB962C8B-B14F-4D97-AF65-F5344CB8AC3E}">
        <p14:creationId xmlns:p14="http://schemas.microsoft.com/office/powerpoint/2010/main" val="2264310616"/>
      </p:ext>
    </p:extLst>
  </p:cSld>
  <p:clrMapOvr>
    <a:masterClrMapping/>
  </p:clrMapOvr>
  <mc:AlternateContent xmlns:mc="http://schemas.openxmlformats.org/markup-compatibility/2006" xmlns:p14="http://schemas.microsoft.com/office/powerpoint/2010/main">
    <mc:Choice Requires="p14">
      <p:transition spd="slow" p14:dur="1200">
        <p:push/>
      </p:transition>
    </mc:Choice>
    <mc:Fallback xmlns="" xmlns:m="http://schemas.openxmlformats.org/officeDocument/2006/math" xmlns:a14="http://schemas.microsoft.com/office/drawing/2010/main">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770D6C3-C7CE-4110-B11B-9DC5F189F85E}"/>
              </a:ext>
            </a:extLst>
          </p:cNvPr>
          <p:cNvSpPr>
            <a:spLocks noGrp="1"/>
          </p:cNvSpPr>
          <p:nvPr>
            <p:ph type="title"/>
          </p:nvPr>
        </p:nvSpPr>
        <p:spPr/>
        <p:txBody>
          <a:bodyPr/>
          <a:lstStyle/>
          <a:p>
            <a:r>
              <a:rPr lang="en-US" dirty="0"/>
              <a:t>Thank you</a:t>
            </a:r>
          </a:p>
        </p:txBody>
      </p:sp>
    </p:spTree>
    <p:extLst>
      <p:ext uri="{BB962C8B-B14F-4D97-AF65-F5344CB8AC3E}">
        <p14:creationId xmlns:p14="http://schemas.microsoft.com/office/powerpoint/2010/main" val="1741241528"/>
      </p:ext>
    </p:extLst>
  </p:cSld>
  <p:clrMapOvr>
    <a:masterClrMapping/>
  </p:clrMapOvr>
  <p:transition spd="slow">
    <p:push/>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AA512B3-9A98-4B0B-AEE7-8ED69094AA84}"/>
              </a:ext>
            </a:extLst>
          </p:cNvPr>
          <p:cNvSpPr/>
          <p:nvPr/>
        </p:nvSpPr>
        <p:spPr>
          <a:xfrm>
            <a:off x="1864455" y="4379985"/>
            <a:ext cx="6856916" cy="2148922"/>
          </a:xfrm>
          <a:prstGeom prst="rect">
            <a:avLst/>
          </a:prstGeom>
        </p:spPr>
        <p:txBody>
          <a:bodyPr wrap="square">
            <a:spAutoFit/>
          </a:bodyPr>
          <a:lstStyle/>
          <a:p>
            <a:pPr lvl="1" algn="just" defTabSz="727433">
              <a:spcBef>
                <a:spcPts val="954"/>
              </a:spcBef>
              <a:spcAft>
                <a:spcPts val="954"/>
              </a:spcAft>
              <a:defRPr/>
            </a:pPr>
            <a:r>
              <a:rPr lang="en-US" sz="1909" dirty="0">
                <a:ea typeface="+mn-ea"/>
              </a:rPr>
              <a:t>Para. 15. </a:t>
            </a:r>
            <a:r>
              <a:rPr lang="en-US" sz="1909" i="1" dirty="0">
                <a:ea typeface="+mn-ea"/>
              </a:rPr>
              <a:t>The present Framework will apply to the risk of small-scale and large-scale, frequent and infrequent, sudden and slow-onset disasters caused by natural or man-made hazards, as well as related environmental, technological and biological hazards and risks. It aims to guide the multihazard management of disaster risk in development at all levels as well as within and across all sectors.</a:t>
            </a:r>
          </a:p>
        </p:txBody>
      </p:sp>
      <p:pic>
        <p:nvPicPr>
          <p:cNvPr id="3" name="Picture 2">
            <a:extLst>
              <a:ext uri="{FF2B5EF4-FFF2-40B4-BE49-F238E27FC236}">
                <a16:creationId xmlns:a16="http://schemas.microsoft.com/office/drawing/2014/main" id="{55B27214-5478-407A-9313-82CB0234EA71}"/>
              </a:ext>
            </a:extLst>
          </p:cNvPr>
          <p:cNvPicPr>
            <a:picLocks noChangeAspect="1"/>
          </p:cNvPicPr>
          <p:nvPr/>
        </p:nvPicPr>
        <p:blipFill>
          <a:blip r:embed="rId3"/>
          <a:stretch>
            <a:fillRect/>
          </a:stretch>
        </p:blipFill>
        <p:spPr>
          <a:xfrm>
            <a:off x="2094351" y="1231578"/>
            <a:ext cx="6397123" cy="2949951"/>
          </a:xfrm>
          <a:prstGeom prst="rect">
            <a:avLst/>
          </a:prstGeom>
        </p:spPr>
      </p:pic>
      <p:sp>
        <p:nvSpPr>
          <p:cNvPr id="6" name="Rectangle 5">
            <a:extLst>
              <a:ext uri="{FF2B5EF4-FFF2-40B4-BE49-F238E27FC236}">
                <a16:creationId xmlns:a16="http://schemas.microsoft.com/office/drawing/2014/main" id="{9EA95F46-D9E7-4C65-8B26-E94C6F6A0C6B}"/>
              </a:ext>
            </a:extLst>
          </p:cNvPr>
          <p:cNvSpPr/>
          <p:nvPr/>
        </p:nvSpPr>
        <p:spPr>
          <a:xfrm>
            <a:off x="2478703" y="4688349"/>
            <a:ext cx="6235111" cy="330572"/>
          </a:xfrm>
          <a:prstGeom prst="rect">
            <a:avLst/>
          </a:prstGeom>
          <a:solidFill>
            <a:srgbClr val="FFFF00">
              <a:alpha val="34118"/>
            </a:srgbClr>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6370" tIns="36370" rIns="36370" bIns="36370" numCol="1" spcCol="38100" rtlCol="0" anchor="ctr">
            <a:spAutoFit/>
          </a:bodyPr>
          <a:lstStyle/>
          <a:p>
            <a:pPr defTabSz="829727" hangingPunct="0">
              <a:buClrTx/>
              <a:defRPr/>
            </a:pPr>
            <a:endParaRPr lang="en-US" sz="1671">
              <a:solidFill>
                <a:srgbClr val="294A64"/>
              </a:solidFill>
              <a:latin typeface="Roboto Regular"/>
              <a:ea typeface="Roboto Regular"/>
              <a:cs typeface="Roboto Regular"/>
              <a:sym typeface="Roboto Regular"/>
            </a:endParaRPr>
          </a:p>
        </p:txBody>
      </p:sp>
      <p:sp>
        <p:nvSpPr>
          <p:cNvPr id="8" name="Rectangle 7">
            <a:extLst>
              <a:ext uri="{FF2B5EF4-FFF2-40B4-BE49-F238E27FC236}">
                <a16:creationId xmlns:a16="http://schemas.microsoft.com/office/drawing/2014/main" id="{49FA8FE5-AED1-457A-B4C0-7A0003ECBFD3}"/>
              </a:ext>
            </a:extLst>
          </p:cNvPr>
          <p:cNvSpPr/>
          <p:nvPr/>
        </p:nvSpPr>
        <p:spPr>
          <a:xfrm>
            <a:off x="2478702" y="4970494"/>
            <a:ext cx="3688163" cy="330572"/>
          </a:xfrm>
          <a:prstGeom prst="rect">
            <a:avLst/>
          </a:prstGeom>
          <a:solidFill>
            <a:srgbClr val="FFFF00">
              <a:alpha val="34118"/>
            </a:srgbClr>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6370" tIns="36370" rIns="36370" bIns="36370" numCol="1" spcCol="38100" rtlCol="0" anchor="ctr">
            <a:spAutoFit/>
          </a:bodyPr>
          <a:lstStyle/>
          <a:p>
            <a:pPr defTabSz="829727" hangingPunct="0">
              <a:buClrTx/>
              <a:defRPr/>
            </a:pPr>
            <a:endParaRPr lang="en-US" sz="1671">
              <a:solidFill>
                <a:srgbClr val="294A64"/>
              </a:solidFill>
              <a:latin typeface="Roboto Regular"/>
              <a:ea typeface="Roboto Regular"/>
              <a:cs typeface="Roboto Regular"/>
              <a:sym typeface="Roboto Regular"/>
            </a:endParaRPr>
          </a:p>
        </p:txBody>
      </p:sp>
      <p:sp>
        <p:nvSpPr>
          <p:cNvPr id="9" name="Rectangle 8">
            <a:extLst>
              <a:ext uri="{FF2B5EF4-FFF2-40B4-BE49-F238E27FC236}">
                <a16:creationId xmlns:a16="http://schemas.microsoft.com/office/drawing/2014/main" id="{1E8B4B82-8AD7-496D-81D1-DD2B7736C070}"/>
              </a:ext>
            </a:extLst>
          </p:cNvPr>
          <p:cNvSpPr/>
          <p:nvPr/>
        </p:nvSpPr>
        <p:spPr>
          <a:xfrm>
            <a:off x="6186889" y="5001838"/>
            <a:ext cx="2526925" cy="330572"/>
          </a:xfrm>
          <a:prstGeom prst="rect">
            <a:avLst/>
          </a:prstGeom>
          <a:solidFill>
            <a:schemeClr val="accent5">
              <a:lumMod val="60000"/>
              <a:lumOff val="40000"/>
              <a:alpha val="34118"/>
            </a:schemeClr>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6370" tIns="36370" rIns="36370" bIns="36370" numCol="1" spcCol="38100" rtlCol="0" anchor="ctr">
            <a:spAutoFit/>
          </a:bodyPr>
          <a:lstStyle/>
          <a:p>
            <a:pPr defTabSz="829727" hangingPunct="0">
              <a:buClrTx/>
              <a:defRPr/>
            </a:pPr>
            <a:endParaRPr lang="en-US" sz="1671">
              <a:solidFill>
                <a:srgbClr val="294A64"/>
              </a:solidFill>
              <a:latin typeface="Roboto Regular"/>
              <a:ea typeface="Roboto Regular"/>
              <a:cs typeface="Roboto Regular"/>
              <a:sym typeface="Roboto Regular"/>
            </a:endParaRPr>
          </a:p>
        </p:txBody>
      </p:sp>
      <p:sp>
        <p:nvSpPr>
          <p:cNvPr id="10" name="Rectangle 9">
            <a:extLst>
              <a:ext uri="{FF2B5EF4-FFF2-40B4-BE49-F238E27FC236}">
                <a16:creationId xmlns:a16="http://schemas.microsoft.com/office/drawing/2014/main" id="{128F5315-E9DC-4466-BFD9-6604D96B9438}"/>
              </a:ext>
            </a:extLst>
          </p:cNvPr>
          <p:cNvSpPr/>
          <p:nvPr/>
        </p:nvSpPr>
        <p:spPr>
          <a:xfrm>
            <a:off x="4821382" y="5327285"/>
            <a:ext cx="3892432" cy="330572"/>
          </a:xfrm>
          <a:prstGeom prst="rect">
            <a:avLst/>
          </a:prstGeom>
          <a:solidFill>
            <a:schemeClr val="accent5">
              <a:lumMod val="60000"/>
              <a:lumOff val="40000"/>
              <a:alpha val="34118"/>
            </a:schemeClr>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6370" tIns="36370" rIns="36370" bIns="36370" numCol="1" spcCol="38100" rtlCol="0" anchor="ctr">
            <a:spAutoFit/>
          </a:bodyPr>
          <a:lstStyle/>
          <a:p>
            <a:pPr defTabSz="829727" hangingPunct="0">
              <a:buClrTx/>
              <a:defRPr/>
            </a:pPr>
            <a:endParaRPr lang="en-US" sz="1671">
              <a:solidFill>
                <a:srgbClr val="294A64"/>
              </a:solidFill>
              <a:latin typeface="Roboto Regular"/>
              <a:ea typeface="Roboto Regular"/>
              <a:cs typeface="Roboto Regular"/>
              <a:sym typeface="Roboto Regular"/>
            </a:endParaRPr>
          </a:p>
        </p:txBody>
      </p:sp>
      <p:sp>
        <p:nvSpPr>
          <p:cNvPr id="11" name="Rectangle 10">
            <a:extLst>
              <a:ext uri="{FF2B5EF4-FFF2-40B4-BE49-F238E27FC236}">
                <a16:creationId xmlns:a16="http://schemas.microsoft.com/office/drawing/2014/main" id="{38B642E9-CDC6-47EB-9E03-A757C79C9ADC}"/>
              </a:ext>
            </a:extLst>
          </p:cNvPr>
          <p:cNvSpPr/>
          <p:nvPr/>
        </p:nvSpPr>
        <p:spPr>
          <a:xfrm>
            <a:off x="2359212" y="5656613"/>
            <a:ext cx="3168750" cy="330572"/>
          </a:xfrm>
          <a:prstGeom prst="rect">
            <a:avLst/>
          </a:prstGeom>
          <a:solidFill>
            <a:schemeClr val="accent5">
              <a:lumMod val="60000"/>
              <a:lumOff val="40000"/>
              <a:alpha val="34118"/>
            </a:schemeClr>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6370" tIns="36370" rIns="36370" bIns="36370" numCol="1" spcCol="38100" rtlCol="0" anchor="ctr">
            <a:spAutoFit/>
          </a:bodyPr>
          <a:lstStyle/>
          <a:p>
            <a:pPr defTabSz="829727" hangingPunct="0">
              <a:buClrTx/>
              <a:defRPr/>
            </a:pPr>
            <a:endParaRPr lang="en-US" sz="1671">
              <a:solidFill>
                <a:srgbClr val="294A64"/>
              </a:solidFill>
              <a:latin typeface="Roboto Regular"/>
              <a:ea typeface="Roboto Regular"/>
              <a:cs typeface="Roboto Regular"/>
              <a:sym typeface="Roboto Regular"/>
            </a:endParaRPr>
          </a:p>
        </p:txBody>
      </p:sp>
      <p:sp>
        <p:nvSpPr>
          <p:cNvPr id="12" name="Rectangle 11">
            <a:extLst>
              <a:ext uri="{FF2B5EF4-FFF2-40B4-BE49-F238E27FC236}">
                <a16:creationId xmlns:a16="http://schemas.microsoft.com/office/drawing/2014/main" id="{B0F68BE0-24CA-454E-A440-0333F20C09E3}"/>
              </a:ext>
            </a:extLst>
          </p:cNvPr>
          <p:cNvSpPr/>
          <p:nvPr/>
        </p:nvSpPr>
        <p:spPr>
          <a:xfrm>
            <a:off x="464986" y="210488"/>
            <a:ext cx="10228414" cy="1077218"/>
          </a:xfrm>
          <a:prstGeom prst="rect">
            <a:avLst/>
          </a:prstGeom>
        </p:spPr>
        <p:txBody>
          <a:bodyPr wrap="square">
            <a:spAutoFit/>
          </a:bodyPr>
          <a:lstStyle/>
          <a:p>
            <a:pPr lvl="0" algn="ctr"/>
            <a:r>
              <a:rPr lang="en-US" sz="3200" b="1" dirty="0">
                <a:solidFill>
                  <a:srgbClr val="0C4F85"/>
                </a:solidFill>
                <a:latin typeface="Roboto"/>
              </a:rPr>
              <a:t>The Sendai Framework for Disaster Risk Reduction </a:t>
            </a:r>
          </a:p>
          <a:p>
            <a:pPr lvl="0" algn="ctr"/>
            <a:endParaRPr lang="en-US" sz="3200" b="1" dirty="0">
              <a:solidFill>
                <a:srgbClr val="0C4F85"/>
              </a:solidFill>
              <a:latin typeface="Roboto"/>
            </a:endParaRPr>
          </a:p>
        </p:txBody>
      </p:sp>
      <p:sp>
        <p:nvSpPr>
          <p:cNvPr id="5" name="Rectangle 4">
            <a:extLst>
              <a:ext uri="{FF2B5EF4-FFF2-40B4-BE49-F238E27FC236}">
                <a16:creationId xmlns:a16="http://schemas.microsoft.com/office/drawing/2014/main" id="{D73A1C99-FB70-4035-835B-E8791C3E75E0}"/>
              </a:ext>
            </a:extLst>
          </p:cNvPr>
          <p:cNvSpPr/>
          <p:nvPr/>
        </p:nvSpPr>
        <p:spPr>
          <a:xfrm>
            <a:off x="4200392" y="3625950"/>
            <a:ext cx="2292615" cy="307777"/>
          </a:xfrm>
          <a:prstGeom prst="rect">
            <a:avLst/>
          </a:prstGeom>
        </p:spPr>
        <p:txBody>
          <a:bodyPr wrap="none">
            <a:spAutoFit/>
          </a:bodyPr>
          <a:lstStyle/>
          <a:p>
            <a:r>
              <a:rPr lang="en-US" b="1" dirty="0">
                <a:solidFill>
                  <a:srgbClr val="0C4F85"/>
                </a:solidFill>
                <a:latin typeface="Roboto"/>
              </a:rPr>
              <a:t>Disaster Risk Reduction </a:t>
            </a:r>
            <a:endParaRPr lang="en-GB" dirty="0"/>
          </a:p>
        </p:txBody>
      </p:sp>
    </p:spTree>
    <p:extLst>
      <p:ext uri="{BB962C8B-B14F-4D97-AF65-F5344CB8AC3E}">
        <p14:creationId xmlns:p14="http://schemas.microsoft.com/office/powerpoint/2010/main" val="588106650"/>
      </p:ext>
    </p:extLst>
  </p:cSld>
  <p:clrMapOvr>
    <a:masterClrMapping/>
  </p:clrMapOvr>
  <mc:AlternateContent xmlns:mc="http://schemas.openxmlformats.org/markup-compatibility/2006" xmlns:p14="http://schemas.microsoft.com/office/powerpoint/2010/main">
    <mc:Choice Requires="p14">
      <p:transition spd="slow" p14:dur="1200">
        <p:push/>
      </p:transition>
    </mc:Choice>
    <mc:Fallback xmlns:a14="http://schemas.microsoft.com/office/drawing/2010/main" xmlns:m="http://schemas.openxmlformats.org/officeDocument/2006/math"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 name="Title 1"/>
          <p:cNvSpPr txBox="1">
            <a:spLocks noGrp="1"/>
          </p:cNvSpPr>
          <p:nvPr>
            <p:ph type="title"/>
          </p:nvPr>
        </p:nvSpPr>
        <p:spPr>
          <a:prstGeom prst="rect">
            <a:avLst/>
          </a:prstGeom>
        </p:spPr>
        <p:txBody>
          <a:bodyPr vert="horz" wrap="square" lIns="0" tIns="0" rIns="0" bIns="0" numCol="1" anchor="ctr" anchorCtr="0" compatLnSpc="1">
            <a:prstTxWarp prst="textNoShape">
              <a:avLst/>
            </a:prstTxWarp>
            <a:normAutofit/>
          </a:bodyPr>
          <a:lstStyle/>
          <a:p>
            <a:pPr algn="ctr"/>
            <a:r>
              <a:rPr dirty="0"/>
              <a:t>Growing risk in a shrinking world</a:t>
            </a:r>
          </a:p>
        </p:txBody>
      </p:sp>
      <p:pic>
        <p:nvPicPr>
          <p:cNvPr id="365" name="Picture 4" descr="Picture 4"/>
          <p:cNvPicPr>
            <a:picLocks noChangeAspect="1"/>
          </p:cNvPicPr>
          <p:nvPr/>
        </p:nvPicPr>
        <p:blipFill>
          <a:blip r:embed="rId3"/>
          <a:stretch>
            <a:fillRect/>
          </a:stretch>
        </p:blipFill>
        <p:spPr>
          <a:xfrm>
            <a:off x="3862517" y="1209544"/>
            <a:ext cx="6611366" cy="5142174"/>
          </a:xfrm>
          <a:prstGeom prst="rect">
            <a:avLst/>
          </a:prstGeom>
          <a:ln w="12700">
            <a:miter lim="400000"/>
          </a:ln>
        </p:spPr>
      </p:pic>
      <p:sp>
        <p:nvSpPr>
          <p:cNvPr id="2" name="Rectangle 1">
            <a:extLst>
              <a:ext uri="{FF2B5EF4-FFF2-40B4-BE49-F238E27FC236}">
                <a16:creationId xmlns:a16="http://schemas.microsoft.com/office/drawing/2014/main" id="{36A5EFA5-6632-4416-8BEF-C7D97E0FE7B9}"/>
              </a:ext>
            </a:extLst>
          </p:cNvPr>
          <p:cNvSpPr/>
          <p:nvPr/>
        </p:nvSpPr>
        <p:spPr>
          <a:xfrm>
            <a:off x="402397" y="3286649"/>
            <a:ext cx="3643000" cy="987963"/>
          </a:xfrm>
          <a:prstGeom prst="rect">
            <a:avLst/>
          </a:prstGeom>
        </p:spPr>
        <p:txBody>
          <a:bodyPr wrap="square">
            <a:spAutoFit/>
          </a:bodyPr>
          <a:lstStyle/>
          <a:p>
            <a:pPr>
              <a:lnSpc>
                <a:spcPct val="110000"/>
              </a:lnSpc>
              <a:defRPr sz="1300">
                <a:solidFill>
                  <a:srgbClr val="C00000"/>
                </a:solidFill>
                <a:latin typeface="Roboto Medium"/>
                <a:ea typeface="Roboto Medium"/>
                <a:cs typeface="Roboto Medium"/>
                <a:sym typeface="Roboto Medium"/>
              </a:defRPr>
            </a:pPr>
            <a:r>
              <a:rPr lang="en-US" sz="1800" dirty="0">
                <a:solidFill>
                  <a:schemeClr val="accent1"/>
                </a:solidFill>
              </a:rPr>
              <a:t>Risk must not be compartmentalized. </a:t>
            </a:r>
          </a:p>
          <a:p>
            <a:pPr>
              <a:lnSpc>
                <a:spcPct val="110000"/>
              </a:lnSpc>
              <a:defRPr sz="1300">
                <a:solidFill>
                  <a:srgbClr val="C00000"/>
                </a:solidFill>
                <a:latin typeface="Roboto Medium"/>
                <a:ea typeface="Roboto Medium"/>
                <a:cs typeface="Roboto Medium"/>
                <a:sym typeface="Roboto Medium"/>
              </a:defRPr>
            </a:pPr>
            <a:endParaRPr lang="en-US" sz="1800" dirty="0">
              <a:solidFill>
                <a:schemeClr val="accent1"/>
              </a:solidFill>
            </a:endParaRPr>
          </a:p>
        </p:txBody>
      </p:sp>
    </p:spTree>
  </p:cSld>
  <p:clrMapOvr>
    <a:masterClrMapping/>
  </p:clrMapOvr>
  <mc:AlternateContent xmlns:mc="http://schemas.openxmlformats.org/markup-compatibility/2006" xmlns:p14="http://schemas.microsoft.com/office/powerpoint/2010/main">
    <mc:Choice Requires="p14">
      <p:transition spd="slow" p14:dur="1200">
        <p:push/>
      </p:transition>
    </mc:Choice>
    <mc:Fallback xmlns="" xmlns:m="http://schemas.openxmlformats.org/officeDocument/2006/math" xmlns:a14="http://schemas.microsoft.com/office/drawing/2010/main">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 name="Title 1"/>
          <p:cNvSpPr txBox="1">
            <a:spLocks noGrp="1"/>
          </p:cNvSpPr>
          <p:nvPr>
            <p:ph type="title"/>
          </p:nvPr>
        </p:nvSpPr>
        <p:spPr>
          <a:prstGeom prst="rect">
            <a:avLst/>
          </a:prstGeom>
        </p:spPr>
        <p:txBody>
          <a:bodyPr vert="horz" wrap="square" lIns="0" tIns="0" rIns="0" bIns="0" numCol="1" anchor="ctr" anchorCtr="0" compatLnSpc="1">
            <a:prstTxWarp prst="textNoShape">
              <a:avLst/>
            </a:prstTxWarp>
            <a:normAutofit/>
          </a:bodyPr>
          <a:lstStyle/>
          <a:p>
            <a:pPr algn="ctr"/>
            <a:r>
              <a:rPr dirty="0"/>
              <a:t>Climate change – the great risk amplifier</a:t>
            </a:r>
          </a:p>
        </p:txBody>
      </p:sp>
      <p:sp>
        <p:nvSpPr>
          <p:cNvPr id="393" name="“If solutions within the system are so impossible to find, maybe we should change the system itself.”"/>
          <p:cNvSpPr txBox="1"/>
          <p:nvPr/>
        </p:nvSpPr>
        <p:spPr>
          <a:xfrm>
            <a:off x="7130328" y="2071366"/>
            <a:ext cx="3355083" cy="27699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2900" i="1">
                <a:solidFill>
                  <a:srgbClr val="AB192D"/>
                </a:solidFill>
                <a:latin typeface="Roboto Black"/>
                <a:ea typeface="Roboto Black"/>
                <a:cs typeface="Roboto Black"/>
                <a:sym typeface="Roboto Black"/>
              </a:defRPr>
            </a:lvl1pPr>
          </a:lstStyle>
          <a:p>
            <a:r>
              <a:rPr dirty="0"/>
              <a:t>“If solutions within the system are so impossible to find, maybe we should change the system itself.”</a:t>
            </a:r>
          </a:p>
        </p:txBody>
      </p:sp>
      <p:sp>
        <p:nvSpPr>
          <p:cNvPr id="394" name="Greta Thunberg…"/>
          <p:cNvSpPr txBox="1"/>
          <p:nvPr/>
        </p:nvSpPr>
        <p:spPr>
          <a:xfrm>
            <a:off x="7186832" y="5182377"/>
            <a:ext cx="2955678" cy="63094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gn="r">
              <a:defRPr sz="1300">
                <a:solidFill>
                  <a:srgbClr val="AB192D"/>
                </a:solidFill>
                <a:latin typeface="Roboto Bold"/>
                <a:ea typeface="Roboto Bold"/>
                <a:cs typeface="Roboto Bold"/>
                <a:sym typeface="Roboto Bold"/>
              </a:defRPr>
            </a:pPr>
            <a:r>
              <a:rPr sz="1300"/>
              <a:t>Greta Thunberg</a:t>
            </a:r>
          </a:p>
          <a:p>
            <a:pPr algn="r">
              <a:defRPr sz="1100">
                <a:solidFill>
                  <a:srgbClr val="AB192D"/>
                </a:solidFill>
                <a:latin typeface="Roboto Medium"/>
                <a:ea typeface="Roboto Medium"/>
                <a:cs typeface="Roboto Medium"/>
                <a:sym typeface="Roboto Medium"/>
              </a:defRPr>
            </a:pPr>
            <a:r>
              <a:rPr sz="1100"/>
              <a:t>Sweden, youth advocate </a:t>
            </a:r>
          </a:p>
          <a:p>
            <a:pPr algn="r">
              <a:defRPr sz="1100">
                <a:solidFill>
                  <a:srgbClr val="AB192D"/>
                </a:solidFill>
                <a:latin typeface="Roboto Medium"/>
                <a:ea typeface="Roboto Medium"/>
                <a:cs typeface="Roboto Medium"/>
                <a:sym typeface="Roboto Medium"/>
              </a:defRPr>
            </a:pPr>
            <a:r>
              <a:rPr sz="1100"/>
              <a:t>for global action on change, 2019</a:t>
            </a:r>
          </a:p>
        </p:txBody>
      </p:sp>
      <p:sp>
        <p:nvSpPr>
          <p:cNvPr id="396" name="The development of risk reduction strategies and plans at the local, national and regional levels, and the assessments that underpin them, must integrate near-term climate change scenarios, and elaborate the enabling conditions for transformative adaptation presented by IPCC."/>
          <p:cNvSpPr txBox="1"/>
          <p:nvPr/>
        </p:nvSpPr>
        <p:spPr>
          <a:xfrm>
            <a:off x="146236" y="4514918"/>
            <a:ext cx="5200464" cy="39934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nSpc>
                <a:spcPct val="120000"/>
              </a:lnSpc>
              <a:spcBef>
                <a:spcPts val="400"/>
              </a:spcBef>
              <a:defRPr sz="1800">
                <a:solidFill>
                  <a:srgbClr val="AB1900"/>
                </a:solidFill>
                <a:latin typeface="Roboto Medium"/>
                <a:ea typeface="Roboto Medium"/>
                <a:cs typeface="Roboto Medium"/>
                <a:sym typeface="Roboto Medium"/>
              </a:defRPr>
            </a:lvl1pPr>
          </a:lstStyle>
          <a:p>
            <a:endParaRPr dirty="0"/>
          </a:p>
        </p:txBody>
      </p:sp>
      <p:sp>
        <p:nvSpPr>
          <p:cNvPr id="397" name="Line"/>
          <p:cNvSpPr/>
          <p:nvPr/>
        </p:nvSpPr>
        <p:spPr>
          <a:xfrm flipV="1">
            <a:off x="6873988" y="2058867"/>
            <a:ext cx="1" cy="3839792"/>
          </a:xfrm>
          <a:prstGeom prst="line">
            <a:avLst/>
          </a:prstGeom>
          <a:ln w="127000">
            <a:solidFill>
              <a:srgbClr val="AB192D"/>
            </a:solidFill>
            <a:miter/>
          </a:ln>
        </p:spPr>
        <p:txBody>
          <a:bodyPr lIns="45719" rIns="45719"/>
          <a:lstStyle/>
          <a:p>
            <a:endParaRPr/>
          </a:p>
        </p:txBody>
      </p:sp>
      <p:sp>
        <p:nvSpPr>
          <p:cNvPr id="8" name="Content Placeholder 2">
            <a:extLst>
              <a:ext uri="{FF2B5EF4-FFF2-40B4-BE49-F238E27FC236}">
                <a16:creationId xmlns:a16="http://schemas.microsoft.com/office/drawing/2014/main" id="{20C1A3DD-60AD-46F3-B474-F2AAEBF1ABF5}"/>
              </a:ext>
            </a:extLst>
          </p:cNvPr>
          <p:cNvSpPr txBox="1"/>
          <p:nvPr/>
        </p:nvSpPr>
        <p:spPr>
          <a:xfrm>
            <a:off x="472942" y="1559673"/>
            <a:ext cx="5351740" cy="39934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nSpc>
                <a:spcPct val="120000"/>
              </a:lnSpc>
              <a:spcBef>
                <a:spcPts val="400"/>
              </a:spcBef>
              <a:defRPr sz="1800">
                <a:solidFill>
                  <a:srgbClr val="000000"/>
                </a:solidFill>
                <a:latin typeface="Roboto Medium"/>
                <a:ea typeface="Roboto Medium"/>
                <a:cs typeface="Roboto Medium"/>
                <a:sym typeface="Roboto Medium"/>
              </a:defRPr>
            </a:pPr>
            <a:endParaRPr sz="1800" dirty="0"/>
          </a:p>
        </p:txBody>
      </p:sp>
      <p:pic>
        <p:nvPicPr>
          <p:cNvPr id="3" name="Picture 2" descr="Polar bear on iceberg">
            <a:extLst>
              <a:ext uri="{FF2B5EF4-FFF2-40B4-BE49-F238E27FC236}">
                <a16:creationId xmlns:a16="http://schemas.microsoft.com/office/drawing/2014/main" id="{4D6B543B-D0C7-46BF-9E98-95FEE20DD0CE}"/>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309286" y="1892297"/>
            <a:ext cx="6308363" cy="423435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p:push/>
      </p:transition>
    </mc:Choice>
    <mc:Fallback xmlns="" xmlns:m="http://schemas.openxmlformats.org/officeDocument/2006/math" xmlns:a14="http://schemas.microsoft.com/office/drawing/2010/main">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 name="Title 1"/>
          <p:cNvSpPr txBox="1">
            <a:spLocks noGrp="1"/>
          </p:cNvSpPr>
          <p:nvPr>
            <p:ph type="title"/>
          </p:nvPr>
        </p:nvSpPr>
        <p:spPr>
          <a:prstGeom prst="rect">
            <a:avLst/>
          </a:prstGeom>
        </p:spPr>
        <p:txBody>
          <a:bodyPr vert="horz" wrap="square" lIns="0" tIns="0" rIns="0" bIns="0" numCol="1" anchor="ctr" anchorCtr="0" compatLnSpc="1">
            <a:prstTxWarp prst="textNoShape">
              <a:avLst/>
            </a:prstTxWarp>
            <a:normAutofit/>
          </a:bodyPr>
          <a:lstStyle/>
          <a:p>
            <a:pPr algn="ctr"/>
            <a:r>
              <a:rPr lang="en-GB" dirty="0">
                <a:sym typeface="Roboto Medium"/>
              </a:rPr>
              <a:t>COVID-19 pandemic </a:t>
            </a:r>
            <a:r>
              <a:rPr dirty="0"/>
              <a:t>– the </a:t>
            </a:r>
            <a:r>
              <a:rPr lang="en-US" dirty="0"/>
              <a:t>stark reminder</a:t>
            </a:r>
            <a:endParaRPr dirty="0"/>
          </a:p>
        </p:txBody>
      </p:sp>
      <p:sp>
        <p:nvSpPr>
          <p:cNvPr id="393" name="“If solutions within the system are so impossible to find, maybe we should change the system itself.”"/>
          <p:cNvSpPr txBox="1"/>
          <p:nvPr/>
        </p:nvSpPr>
        <p:spPr>
          <a:xfrm>
            <a:off x="8446035" y="1980772"/>
            <a:ext cx="2271634" cy="95410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defRPr sz="2900" i="1">
                <a:solidFill>
                  <a:srgbClr val="AB192D"/>
                </a:solidFill>
                <a:latin typeface="Roboto Black"/>
                <a:ea typeface="Roboto Black"/>
                <a:cs typeface="Roboto Black"/>
                <a:sym typeface="Roboto Black"/>
              </a:defRPr>
            </a:lvl1pPr>
          </a:lstStyle>
          <a:p>
            <a:r>
              <a:rPr lang="en-US" altLang="en-US" sz="1400" dirty="0"/>
              <a:t>Epidemics are a stress test for a system....the issue is how much resilience is built into those systems</a:t>
            </a:r>
            <a:endParaRPr sz="1400" dirty="0"/>
          </a:p>
        </p:txBody>
      </p:sp>
      <p:sp>
        <p:nvSpPr>
          <p:cNvPr id="394" name="Greta Thunberg…"/>
          <p:cNvSpPr txBox="1"/>
          <p:nvPr/>
        </p:nvSpPr>
        <p:spPr>
          <a:xfrm>
            <a:off x="8173796" y="2967191"/>
            <a:ext cx="2519604" cy="6463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p>
            <a:pPr marL="171450" indent="-171450" algn="r">
              <a:buFontTx/>
              <a:buChar char="-"/>
              <a:defRPr sz="1300">
                <a:solidFill>
                  <a:srgbClr val="AB192D"/>
                </a:solidFill>
                <a:latin typeface="Roboto Bold"/>
                <a:ea typeface="Roboto Bold"/>
                <a:cs typeface="Roboto Bold"/>
                <a:sym typeface="Roboto Bold"/>
              </a:defRPr>
            </a:pPr>
            <a:r>
              <a:rPr lang="en-US" altLang="en-US" sz="1200" dirty="0"/>
              <a:t>Dr. Michael J. Ryan, </a:t>
            </a:r>
          </a:p>
          <a:p>
            <a:pPr marL="171450" indent="-171450" algn="r">
              <a:buFontTx/>
              <a:buChar char="-"/>
              <a:defRPr sz="1300">
                <a:solidFill>
                  <a:srgbClr val="AB192D"/>
                </a:solidFill>
                <a:latin typeface="Roboto Bold"/>
                <a:ea typeface="Roboto Bold"/>
                <a:cs typeface="Roboto Bold"/>
                <a:sym typeface="Roboto Bold"/>
              </a:defRPr>
            </a:pPr>
            <a:r>
              <a:rPr lang="en-US" altLang="en-US" sz="1200" dirty="0"/>
              <a:t>WHO Informal Advisory Group.</a:t>
            </a:r>
          </a:p>
          <a:p>
            <a:pPr algn="r">
              <a:defRPr sz="1300">
                <a:solidFill>
                  <a:srgbClr val="AB192D"/>
                </a:solidFill>
                <a:latin typeface="Roboto Bold"/>
                <a:ea typeface="Roboto Bold"/>
                <a:cs typeface="Roboto Bold"/>
                <a:sym typeface="Roboto Bold"/>
              </a:defRPr>
            </a:pPr>
            <a:endParaRPr sz="1200" dirty="0"/>
          </a:p>
        </p:txBody>
      </p:sp>
      <p:sp>
        <p:nvSpPr>
          <p:cNvPr id="397" name="Line"/>
          <p:cNvSpPr/>
          <p:nvPr/>
        </p:nvSpPr>
        <p:spPr>
          <a:xfrm flipV="1">
            <a:off x="8335436" y="1957851"/>
            <a:ext cx="1" cy="3839792"/>
          </a:xfrm>
          <a:prstGeom prst="line">
            <a:avLst/>
          </a:prstGeom>
          <a:ln w="127000">
            <a:solidFill>
              <a:srgbClr val="AB192D"/>
            </a:solidFill>
            <a:miter/>
          </a:ln>
        </p:spPr>
        <p:txBody>
          <a:bodyPr lIns="45719" rIns="45719"/>
          <a:lstStyle/>
          <a:p>
            <a:endParaRPr/>
          </a:p>
        </p:txBody>
      </p:sp>
      <p:sp>
        <p:nvSpPr>
          <p:cNvPr id="8" name="“If solutions within the system are so impossible to find, maybe we should change the system itself.”">
            <a:extLst>
              <a:ext uri="{FF2B5EF4-FFF2-40B4-BE49-F238E27FC236}">
                <a16:creationId xmlns:a16="http://schemas.microsoft.com/office/drawing/2014/main" id="{E37B2F1A-0E2C-4AC3-B0B0-29F1C775DB57}"/>
              </a:ext>
            </a:extLst>
          </p:cNvPr>
          <p:cNvSpPr txBox="1"/>
          <p:nvPr/>
        </p:nvSpPr>
        <p:spPr>
          <a:xfrm>
            <a:off x="8446035" y="4292167"/>
            <a:ext cx="2133814" cy="5232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defRPr sz="2900" i="1">
                <a:solidFill>
                  <a:srgbClr val="AB192D"/>
                </a:solidFill>
                <a:latin typeface="Roboto Black"/>
                <a:ea typeface="Roboto Black"/>
                <a:cs typeface="Roboto Black"/>
                <a:sym typeface="Roboto Black"/>
              </a:defRPr>
            </a:lvl1pPr>
          </a:lstStyle>
          <a:p>
            <a:r>
              <a:rPr lang="en-US" sz="1400" dirty="0"/>
              <a:t>'</a:t>
            </a:r>
            <a:r>
              <a:rPr lang="en-US" sz="1400" dirty="0" err="1"/>
              <a:t>Covid</a:t>
            </a:r>
            <a:r>
              <a:rPr lang="en-US" sz="1400" dirty="0"/>
              <a:t> has magnified every existing inequality'</a:t>
            </a:r>
            <a:endParaRPr sz="1400" dirty="0"/>
          </a:p>
        </p:txBody>
      </p:sp>
      <p:sp>
        <p:nvSpPr>
          <p:cNvPr id="9" name="Greta Thunberg…">
            <a:extLst>
              <a:ext uri="{FF2B5EF4-FFF2-40B4-BE49-F238E27FC236}">
                <a16:creationId xmlns:a16="http://schemas.microsoft.com/office/drawing/2014/main" id="{1704A6F9-81CE-4AC3-816E-51672129E076}"/>
              </a:ext>
            </a:extLst>
          </p:cNvPr>
          <p:cNvSpPr txBox="1"/>
          <p:nvPr/>
        </p:nvSpPr>
        <p:spPr>
          <a:xfrm>
            <a:off x="8378601" y="4890055"/>
            <a:ext cx="2271634" cy="6463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p>
            <a:pPr algn="r">
              <a:defRPr sz="1300">
                <a:solidFill>
                  <a:srgbClr val="AB192D"/>
                </a:solidFill>
                <a:latin typeface="Roboto Bold"/>
                <a:ea typeface="Roboto Bold"/>
                <a:cs typeface="Roboto Bold"/>
                <a:sym typeface="Roboto Bold"/>
              </a:defRPr>
            </a:pPr>
            <a:r>
              <a:rPr lang="en-US" sz="1200" dirty="0"/>
              <a:t>– Melinda Gates</a:t>
            </a:r>
          </a:p>
          <a:p>
            <a:pPr algn="r">
              <a:defRPr sz="1300">
                <a:solidFill>
                  <a:srgbClr val="AB192D"/>
                </a:solidFill>
                <a:latin typeface="Roboto Bold"/>
                <a:ea typeface="Roboto Bold"/>
                <a:cs typeface="Roboto Bold"/>
                <a:sym typeface="Roboto Bold"/>
              </a:defRPr>
            </a:pPr>
            <a:r>
              <a:rPr lang="en-US" sz="1200" dirty="0"/>
              <a:t>Co-Chair, Bill and Melinda Gates Foundation </a:t>
            </a:r>
            <a:endParaRPr sz="1200" dirty="0"/>
          </a:p>
        </p:txBody>
      </p:sp>
      <p:grpSp>
        <p:nvGrpSpPr>
          <p:cNvPr id="11" name="Group 10">
            <a:extLst>
              <a:ext uri="{FF2B5EF4-FFF2-40B4-BE49-F238E27FC236}">
                <a16:creationId xmlns:a16="http://schemas.microsoft.com/office/drawing/2014/main" id="{CE2710BA-021E-4751-98C7-9B75A769C8E5}"/>
              </a:ext>
            </a:extLst>
          </p:cNvPr>
          <p:cNvGrpSpPr/>
          <p:nvPr/>
        </p:nvGrpSpPr>
        <p:grpSpPr>
          <a:xfrm>
            <a:off x="113551" y="2743379"/>
            <a:ext cx="8060244" cy="4144016"/>
            <a:chOff x="1260130" y="2136775"/>
            <a:chExt cx="9936116" cy="4606843"/>
          </a:xfrm>
        </p:grpSpPr>
        <p:sp>
          <p:nvSpPr>
            <p:cNvPr id="12" name="Oval 11">
              <a:extLst>
                <a:ext uri="{FF2B5EF4-FFF2-40B4-BE49-F238E27FC236}">
                  <a16:creationId xmlns:a16="http://schemas.microsoft.com/office/drawing/2014/main" id="{753F47B7-0E20-446E-87DA-6A39C6763E7F}"/>
                </a:ext>
              </a:extLst>
            </p:cNvPr>
            <p:cNvSpPr/>
            <p:nvPr/>
          </p:nvSpPr>
          <p:spPr>
            <a:xfrm rot="19907106">
              <a:off x="4161684" y="2136775"/>
              <a:ext cx="7034562" cy="4529702"/>
            </a:xfrm>
            <a:prstGeom prst="ellipse">
              <a:avLst/>
            </a:prstGeom>
            <a:solidFill>
              <a:schemeClr val="accent3">
                <a:lumMod val="60000"/>
                <a:lumOff val="40000"/>
                <a:alpha val="3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5DA69305-55C5-49AB-A0CE-82D45C342946}"/>
                </a:ext>
              </a:extLst>
            </p:cNvPr>
            <p:cNvSpPr/>
            <p:nvPr/>
          </p:nvSpPr>
          <p:spPr>
            <a:xfrm rot="1180488">
              <a:off x="1260130" y="2389729"/>
              <a:ext cx="7805619" cy="4353889"/>
            </a:xfrm>
            <a:prstGeom prst="ellipse">
              <a:avLst/>
            </a:prstGeom>
            <a:solidFill>
              <a:schemeClr val="accent2">
                <a:lumMod val="60000"/>
                <a:lumOff val="4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A821630-5400-4399-911B-97573DB40805}"/>
                </a:ext>
              </a:extLst>
            </p:cNvPr>
            <p:cNvSpPr/>
            <p:nvPr/>
          </p:nvSpPr>
          <p:spPr>
            <a:xfrm flipH="1">
              <a:off x="5412565" y="3757076"/>
              <a:ext cx="2194169" cy="201792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900" dirty="0">
                <a:solidFill>
                  <a:srgbClr val="FFFFFF"/>
                </a:solidFill>
                <a:latin typeface="Lato Light" panose="020F0502020204030203" pitchFamily="34" charset="0"/>
              </a:endParaRPr>
            </a:p>
          </p:txBody>
        </p:sp>
        <p:sp>
          <p:nvSpPr>
            <p:cNvPr id="15" name="Rectangle 14">
              <a:extLst>
                <a:ext uri="{FF2B5EF4-FFF2-40B4-BE49-F238E27FC236}">
                  <a16:creationId xmlns:a16="http://schemas.microsoft.com/office/drawing/2014/main" id="{0023DCF7-DA73-4C4F-B4C4-C73A3E647355}"/>
                </a:ext>
              </a:extLst>
            </p:cNvPr>
            <p:cNvSpPr/>
            <p:nvPr/>
          </p:nvSpPr>
          <p:spPr>
            <a:xfrm flipH="1">
              <a:off x="6907581" y="2430054"/>
              <a:ext cx="1922199" cy="6474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r>
                <a:rPr lang="en-US" b="1" dirty="0">
                  <a:solidFill>
                    <a:schemeClr val="tx1"/>
                  </a:solidFill>
                  <a:latin typeface="Trebuchet MS" panose="020B0603020202020204" pitchFamily="34" charset="0"/>
                </a:rPr>
                <a:t>Scenario B</a:t>
              </a:r>
            </a:p>
          </p:txBody>
        </p:sp>
        <p:sp>
          <p:nvSpPr>
            <p:cNvPr id="16" name="Oval 15">
              <a:extLst>
                <a:ext uri="{FF2B5EF4-FFF2-40B4-BE49-F238E27FC236}">
                  <a16:creationId xmlns:a16="http://schemas.microsoft.com/office/drawing/2014/main" id="{7E5F55F7-78AE-40C4-933F-EFFE278E2979}"/>
                </a:ext>
              </a:extLst>
            </p:cNvPr>
            <p:cNvSpPr/>
            <p:nvPr/>
          </p:nvSpPr>
          <p:spPr>
            <a:xfrm flipH="1">
              <a:off x="8776923" y="2457735"/>
              <a:ext cx="1982517" cy="1748091"/>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900" dirty="0">
                <a:solidFill>
                  <a:srgbClr val="FFFFFF"/>
                </a:solidFill>
                <a:latin typeface="Lato Light" panose="020F0502020204030203" pitchFamily="34" charset="0"/>
              </a:endParaRPr>
            </a:p>
          </p:txBody>
        </p:sp>
        <p:sp>
          <p:nvSpPr>
            <p:cNvPr id="17" name="Oval 16">
              <a:extLst>
                <a:ext uri="{FF2B5EF4-FFF2-40B4-BE49-F238E27FC236}">
                  <a16:creationId xmlns:a16="http://schemas.microsoft.com/office/drawing/2014/main" id="{3F302D94-A3E0-4C51-B150-3B970DD39346}"/>
                </a:ext>
              </a:extLst>
            </p:cNvPr>
            <p:cNvSpPr/>
            <p:nvPr/>
          </p:nvSpPr>
          <p:spPr>
            <a:xfrm flipH="1">
              <a:off x="1542640" y="2879240"/>
              <a:ext cx="2218892" cy="201792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900" dirty="0">
                <a:solidFill>
                  <a:srgbClr val="FFFFFF"/>
                </a:solidFill>
                <a:latin typeface="Lato Light" panose="020F0502020204030203" pitchFamily="34" charset="0"/>
              </a:endParaRPr>
            </a:p>
          </p:txBody>
        </p:sp>
        <p:sp>
          <p:nvSpPr>
            <p:cNvPr id="18" name="TextBox 17">
              <a:extLst>
                <a:ext uri="{FF2B5EF4-FFF2-40B4-BE49-F238E27FC236}">
                  <a16:creationId xmlns:a16="http://schemas.microsoft.com/office/drawing/2014/main" id="{45AD5319-8BE2-4C48-82E4-8D163A7137EE}"/>
                </a:ext>
              </a:extLst>
            </p:cNvPr>
            <p:cNvSpPr txBox="1"/>
            <p:nvPr/>
          </p:nvSpPr>
          <p:spPr>
            <a:xfrm>
              <a:off x="5216532" y="4350538"/>
              <a:ext cx="2586234" cy="830997"/>
            </a:xfrm>
            <a:prstGeom prst="rect">
              <a:avLst/>
            </a:prstGeom>
            <a:noFill/>
          </p:spPr>
          <p:txBody>
            <a:bodyPr wrap="square" rtlCol="0" anchor="ctr">
              <a:spAutoFit/>
            </a:bodyPr>
            <a:lstStyle/>
            <a:p>
              <a:pPr algn="ctr" defTabSz="914217"/>
              <a:r>
                <a:rPr lang="en-US" sz="2400" b="1" dirty="0">
                  <a:solidFill>
                    <a:srgbClr val="FFFFFF"/>
                  </a:solidFill>
                  <a:latin typeface="Trebuchet MS" panose="020B0603020202020204" pitchFamily="34" charset="0"/>
                  <a:cs typeface="Poppins" pitchFamily="2" charset="77"/>
                </a:rPr>
                <a:t>Biological hazards</a:t>
              </a:r>
            </a:p>
          </p:txBody>
        </p:sp>
        <p:sp>
          <p:nvSpPr>
            <p:cNvPr id="19" name="TextBox 18">
              <a:extLst>
                <a:ext uri="{FF2B5EF4-FFF2-40B4-BE49-F238E27FC236}">
                  <a16:creationId xmlns:a16="http://schemas.microsoft.com/office/drawing/2014/main" id="{E6975956-A33B-4F06-BC05-4810AD446997}"/>
                </a:ext>
              </a:extLst>
            </p:cNvPr>
            <p:cNvSpPr txBox="1"/>
            <p:nvPr/>
          </p:nvSpPr>
          <p:spPr>
            <a:xfrm>
              <a:off x="8966056" y="2588028"/>
              <a:ext cx="1749711" cy="1300173"/>
            </a:xfrm>
            <a:prstGeom prst="rect">
              <a:avLst/>
            </a:prstGeom>
            <a:noFill/>
          </p:spPr>
          <p:txBody>
            <a:bodyPr wrap="square" rtlCol="0" anchor="ctr" anchorCtr="0">
              <a:spAutoFit/>
            </a:bodyPr>
            <a:lstStyle/>
            <a:p>
              <a:pPr algn="ctr" defTabSz="914217"/>
              <a:r>
                <a:rPr lang="en-US" sz="1400" b="1" dirty="0">
                  <a:solidFill>
                    <a:srgbClr val="FFFFFF"/>
                  </a:solidFill>
                  <a:latin typeface="Trebuchet MS" panose="020B0603020202020204" pitchFamily="34" charset="0"/>
                  <a:ea typeface="League Spartan" charset="0"/>
                  <a:cs typeface="Poppins" pitchFamily="2" charset="77"/>
                </a:rPr>
                <a:t>Natural / </a:t>
              </a:r>
            </a:p>
            <a:p>
              <a:pPr algn="ctr" defTabSz="914217"/>
              <a:r>
                <a:rPr lang="en-US" sz="1400" b="1" dirty="0">
                  <a:solidFill>
                    <a:srgbClr val="FFFFFF"/>
                  </a:solidFill>
                  <a:latin typeface="Trebuchet MS" panose="020B0603020202020204" pitchFamily="34" charset="0"/>
                  <a:ea typeface="League Spartan" charset="0"/>
                  <a:cs typeface="Poppins" pitchFamily="2" charset="77"/>
                </a:rPr>
                <a:t>Man-made / Environmental / Technological</a:t>
              </a:r>
            </a:p>
          </p:txBody>
        </p:sp>
        <p:sp>
          <p:nvSpPr>
            <p:cNvPr id="20" name="Cross 19">
              <a:extLst>
                <a:ext uri="{FF2B5EF4-FFF2-40B4-BE49-F238E27FC236}">
                  <a16:creationId xmlns:a16="http://schemas.microsoft.com/office/drawing/2014/main" id="{FAE47CF8-5213-4A5E-B595-53688364E412}"/>
                </a:ext>
              </a:extLst>
            </p:cNvPr>
            <p:cNvSpPr/>
            <p:nvPr/>
          </p:nvSpPr>
          <p:spPr>
            <a:xfrm>
              <a:off x="3864665" y="3757076"/>
              <a:ext cx="678673" cy="644550"/>
            </a:xfrm>
            <a:prstGeom prst="plus">
              <a:avLst/>
            </a:prstGeom>
            <a:solidFill>
              <a:schemeClr val="accent2"/>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1D3E3BDB-730E-4A29-8680-F81673238F10}"/>
                </a:ext>
              </a:extLst>
            </p:cNvPr>
            <p:cNvSpPr/>
            <p:nvPr/>
          </p:nvSpPr>
          <p:spPr>
            <a:xfrm flipH="1">
              <a:off x="3287505" y="2494189"/>
              <a:ext cx="1982516" cy="6474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r>
                <a:rPr lang="en-US" b="1" dirty="0">
                  <a:solidFill>
                    <a:schemeClr val="tx1"/>
                  </a:solidFill>
                  <a:latin typeface="Trebuchet MS" panose="020B0603020202020204" pitchFamily="34" charset="0"/>
                </a:rPr>
                <a:t>Scenario A</a:t>
              </a:r>
            </a:p>
          </p:txBody>
        </p:sp>
        <p:sp>
          <p:nvSpPr>
            <p:cNvPr id="22" name="Left Arrow 6">
              <a:extLst>
                <a:ext uri="{FF2B5EF4-FFF2-40B4-BE49-F238E27FC236}">
                  <a16:creationId xmlns:a16="http://schemas.microsoft.com/office/drawing/2014/main" id="{C447857D-2142-419F-956F-0113B5633C9B}"/>
                </a:ext>
              </a:extLst>
            </p:cNvPr>
            <p:cNvSpPr/>
            <p:nvPr/>
          </p:nvSpPr>
          <p:spPr>
            <a:xfrm rot="20361256">
              <a:off x="7734564" y="3584142"/>
              <a:ext cx="1183017" cy="442284"/>
            </a:xfrm>
            <a:prstGeom prst="leftArrow">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A976CB99-5421-48A5-B5A2-363A0A6504A8}"/>
                </a:ext>
              </a:extLst>
            </p:cNvPr>
            <p:cNvSpPr txBox="1"/>
            <p:nvPr/>
          </p:nvSpPr>
          <p:spPr>
            <a:xfrm>
              <a:off x="1741205" y="3159641"/>
              <a:ext cx="1870627" cy="1060667"/>
            </a:xfrm>
            <a:prstGeom prst="rect">
              <a:avLst/>
            </a:prstGeom>
            <a:noFill/>
          </p:spPr>
          <p:txBody>
            <a:bodyPr wrap="square" rtlCol="0" anchor="ctr" anchorCtr="0">
              <a:spAutoFit/>
            </a:bodyPr>
            <a:lstStyle/>
            <a:p>
              <a:pPr algn="ctr" defTabSz="914217"/>
              <a:r>
                <a:rPr lang="en-US" sz="1400" b="1" dirty="0">
                  <a:solidFill>
                    <a:schemeClr val="bg1"/>
                  </a:solidFill>
                  <a:latin typeface="Trebuchet MS" panose="020B0603020202020204" pitchFamily="34" charset="0"/>
                  <a:ea typeface="League Spartan" charset="0"/>
                  <a:cs typeface="Poppins" pitchFamily="2" charset="77"/>
                </a:rPr>
                <a:t>Natural / </a:t>
              </a:r>
            </a:p>
            <a:p>
              <a:pPr algn="ctr" defTabSz="914217"/>
              <a:r>
                <a:rPr lang="en-US" sz="1400" b="1" dirty="0">
                  <a:solidFill>
                    <a:schemeClr val="bg1"/>
                  </a:solidFill>
                  <a:latin typeface="Trebuchet MS" panose="020B0603020202020204" pitchFamily="34" charset="0"/>
                  <a:ea typeface="League Spartan" charset="0"/>
                  <a:cs typeface="Poppins" pitchFamily="2" charset="77"/>
                </a:rPr>
                <a:t>Man-made / Environmental / Technological</a:t>
              </a:r>
            </a:p>
          </p:txBody>
        </p:sp>
      </p:grpSp>
    </p:spTree>
    <p:extLst>
      <p:ext uri="{BB962C8B-B14F-4D97-AF65-F5344CB8AC3E}">
        <p14:creationId xmlns:p14="http://schemas.microsoft.com/office/powerpoint/2010/main" val="133372428"/>
      </p:ext>
    </p:extLst>
  </p:cSld>
  <p:clrMapOvr>
    <a:masterClrMapping/>
  </p:clrMapOvr>
  <mc:AlternateContent xmlns:mc="http://schemas.openxmlformats.org/markup-compatibility/2006" xmlns:p14="http://schemas.microsoft.com/office/powerpoint/2010/main">
    <mc:Choice Requires="p14">
      <p:transition spd="slow" p14:dur="1200">
        <p:push/>
      </p:transition>
    </mc:Choice>
    <mc:Fallback xmlns="" xmlns:m="http://schemas.openxmlformats.org/officeDocument/2006/math" xmlns:a14="http://schemas.microsoft.com/office/drawing/2010/main">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C117CF-1433-4336-ADB8-0EDF5EBB6024}"/>
              </a:ext>
            </a:extLst>
          </p:cNvPr>
          <p:cNvSpPr>
            <a:spLocks noGrp="1"/>
          </p:cNvSpPr>
          <p:nvPr>
            <p:ph type="title"/>
          </p:nvPr>
        </p:nvSpPr>
        <p:spPr/>
        <p:txBody>
          <a:bodyPr/>
          <a:lstStyle/>
          <a:p>
            <a:r>
              <a:rPr lang="en-US" dirty="0"/>
              <a:t>UNDRR’s key areas of engagement</a:t>
            </a:r>
            <a:endParaRPr lang="en-GB" dirty="0"/>
          </a:p>
        </p:txBody>
      </p:sp>
      <p:sp>
        <p:nvSpPr>
          <p:cNvPr id="4" name="Rectangle: Rounded Corners 3">
            <a:extLst>
              <a:ext uri="{FF2B5EF4-FFF2-40B4-BE49-F238E27FC236}">
                <a16:creationId xmlns:a16="http://schemas.microsoft.com/office/drawing/2014/main" id="{9FCA99B8-20E1-4037-83C0-84825B4B7CD0}"/>
              </a:ext>
            </a:extLst>
          </p:cNvPr>
          <p:cNvSpPr/>
          <p:nvPr/>
        </p:nvSpPr>
        <p:spPr>
          <a:xfrm>
            <a:off x="534988" y="1686926"/>
            <a:ext cx="3207592" cy="135120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b="1" spc="-65" dirty="0"/>
              <a:t>Strengthening</a:t>
            </a:r>
            <a:r>
              <a:rPr lang="en-US" sz="2200" b="1" spc="-50" dirty="0"/>
              <a:t> </a:t>
            </a:r>
            <a:r>
              <a:rPr lang="en-US" sz="2200" b="1" spc="25" dirty="0"/>
              <a:t>Risk</a:t>
            </a:r>
            <a:r>
              <a:rPr lang="en-US" sz="2200" b="1" spc="-65" dirty="0"/>
              <a:t> </a:t>
            </a:r>
            <a:r>
              <a:rPr lang="en-US" sz="2200" b="1" spc="-90" dirty="0"/>
              <a:t>Information</a:t>
            </a:r>
            <a:r>
              <a:rPr lang="en-US" sz="2200" b="1" spc="-80" dirty="0"/>
              <a:t> </a:t>
            </a:r>
            <a:r>
              <a:rPr lang="en-US" sz="2200" b="1" spc="-50" dirty="0"/>
              <a:t>and</a:t>
            </a:r>
            <a:r>
              <a:rPr lang="en-US" sz="2200" b="1" spc="-65" dirty="0"/>
              <a:t> Evidence</a:t>
            </a:r>
            <a:endParaRPr lang="en-US" sz="2200" b="1" spc="-15" dirty="0"/>
          </a:p>
        </p:txBody>
      </p:sp>
      <p:sp>
        <p:nvSpPr>
          <p:cNvPr id="5" name="Rectangle: Rounded Corners 4">
            <a:extLst>
              <a:ext uri="{FF2B5EF4-FFF2-40B4-BE49-F238E27FC236}">
                <a16:creationId xmlns:a16="http://schemas.microsoft.com/office/drawing/2014/main" id="{B6EBD146-ACC0-403B-9E4F-0BF5E1CEE7F2}"/>
              </a:ext>
            </a:extLst>
          </p:cNvPr>
          <p:cNvSpPr/>
          <p:nvPr/>
        </p:nvSpPr>
        <p:spPr>
          <a:xfrm>
            <a:off x="534988" y="3367063"/>
            <a:ext cx="3207592" cy="154005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spc="-65" dirty="0"/>
              <a:t>Promoting comprehensive disaster and climate risk management</a:t>
            </a:r>
          </a:p>
        </p:txBody>
      </p:sp>
      <p:sp>
        <p:nvSpPr>
          <p:cNvPr id="6" name="Rectangle: Rounded Corners 5">
            <a:extLst>
              <a:ext uri="{FF2B5EF4-FFF2-40B4-BE49-F238E27FC236}">
                <a16:creationId xmlns:a16="http://schemas.microsoft.com/office/drawing/2014/main" id="{2A315DCB-9DA5-42B2-A6F4-CD03F2DADC45}"/>
              </a:ext>
            </a:extLst>
          </p:cNvPr>
          <p:cNvSpPr/>
          <p:nvPr/>
        </p:nvSpPr>
        <p:spPr>
          <a:xfrm>
            <a:off x="534987" y="5254768"/>
            <a:ext cx="3207591" cy="154005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b="1" spc="-90" dirty="0"/>
              <a:t>Scaling up local action to build resilience</a:t>
            </a:r>
          </a:p>
        </p:txBody>
      </p:sp>
      <p:sp>
        <p:nvSpPr>
          <p:cNvPr id="7" name="Rectangle: Rounded Corners 6">
            <a:extLst>
              <a:ext uri="{FF2B5EF4-FFF2-40B4-BE49-F238E27FC236}">
                <a16:creationId xmlns:a16="http://schemas.microsoft.com/office/drawing/2014/main" id="{FE2664BD-4AF3-4668-A79C-E3B5D8177BD1}"/>
              </a:ext>
            </a:extLst>
          </p:cNvPr>
          <p:cNvSpPr/>
          <p:nvPr/>
        </p:nvSpPr>
        <p:spPr>
          <a:xfrm>
            <a:off x="3848986" y="1711841"/>
            <a:ext cx="6687879" cy="1326290"/>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marL="342900" indent="-342900">
              <a:buFont typeface="Arial" panose="020B0604020202020204" pitchFamily="34" charset="0"/>
              <a:buChar char="•"/>
            </a:pPr>
            <a:r>
              <a:rPr lang="en-US" sz="2000" dirty="0">
                <a:solidFill>
                  <a:schemeClr val="accent1"/>
                </a:solidFill>
              </a:rPr>
              <a:t>Enhanced science agenda</a:t>
            </a:r>
          </a:p>
          <a:p>
            <a:pPr marL="342900" indent="-342900">
              <a:buFont typeface="Arial" panose="020B0604020202020204" pitchFamily="34" charset="0"/>
              <a:buChar char="•"/>
            </a:pPr>
            <a:r>
              <a:rPr lang="en-US" sz="2000" dirty="0">
                <a:solidFill>
                  <a:schemeClr val="accent1"/>
                </a:solidFill>
              </a:rPr>
              <a:t>Comprehensive risk assessments</a:t>
            </a:r>
          </a:p>
          <a:p>
            <a:pPr marL="342900" indent="-342900">
              <a:buFont typeface="Arial" panose="020B0604020202020204" pitchFamily="34" charset="0"/>
              <a:buChar char="•"/>
            </a:pPr>
            <a:r>
              <a:rPr lang="en-US" sz="2000" dirty="0">
                <a:solidFill>
                  <a:schemeClr val="accent1"/>
                </a:solidFill>
              </a:rPr>
              <a:t> Improved disaster loss accounting</a:t>
            </a:r>
          </a:p>
          <a:p>
            <a:pPr marL="342900" indent="-342900">
              <a:buFont typeface="Arial" panose="020B0604020202020204" pitchFamily="34" charset="0"/>
              <a:buChar char="•"/>
            </a:pPr>
            <a:r>
              <a:rPr lang="en-US" sz="2000" dirty="0">
                <a:solidFill>
                  <a:schemeClr val="accent1"/>
                </a:solidFill>
              </a:rPr>
              <a:t>Monitoring progress in disaster risk reduction (SFM)</a:t>
            </a:r>
          </a:p>
        </p:txBody>
      </p:sp>
      <p:sp>
        <p:nvSpPr>
          <p:cNvPr id="8" name="Rectangle: Rounded Corners 7">
            <a:extLst>
              <a:ext uri="{FF2B5EF4-FFF2-40B4-BE49-F238E27FC236}">
                <a16:creationId xmlns:a16="http://schemas.microsoft.com/office/drawing/2014/main" id="{58C5F7E8-140F-456E-8CD9-F6C0068640DD}"/>
              </a:ext>
            </a:extLst>
          </p:cNvPr>
          <p:cNvSpPr/>
          <p:nvPr/>
        </p:nvSpPr>
        <p:spPr>
          <a:xfrm>
            <a:off x="3848986" y="3378458"/>
            <a:ext cx="6687879" cy="1540054"/>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marL="342900" indent="-342900">
              <a:buFont typeface="Arial" panose="020B0604020202020204" pitchFamily="34" charset="0"/>
              <a:buChar char="•"/>
            </a:pPr>
            <a:r>
              <a:rPr lang="en-US" sz="1800" dirty="0">
                <a:solidFill>
                  <a:schemeClr val="accent1"/>
                </a:solidFill>
              </a:rPr>
              <a:t>Integrating climate change considerations  into DRR strategies,  policies and action</a:t>
            </a:r>
          </a:p>
          <a:p>
            <a:pPr marL="342900" indent="-342900">
              <a:buFont typeface="Arial" panose="020B0604020202020204" pitchFamily="34" charset="0"/>
              <a:buChar char="•"/>
            </a:pPr>
            <a:r>
              <a:rPr lang="en-US" sz="1800" dirty="0">
                <a:solidFill>
                  <a:schemeClr val="accent1"/>
                </a:solidFill>
              </a:rPr>
              <a:t>Technical support and  policy advice on risk-  informed adaptation  </a:t>
            </a:r>
          </a:p>
          <a:p>
            <a:pPr marL="342900" indent="-342900">
              <a:buFont typeface="Arial" panose="020B0604020202020204" pitchFamily="34" charset="0"/>
              <a:buChar char="•"/>
            </a:pPr>
            <a:r>
              <a:rPr lang="en-US" sz="1800" dirty="0">
                <a:solidFill>
                  <a:schemeClr val="accent1"/>
                </a:solidFill>
              </a:rPr>
              <a:t>Partnerships and alliances</a:t>
            </a:r>
          </a:p>
        </p:txBody>
      </p:sp>
      <p:sp>
        <p:nvSpPr>
          <p:cNvPr id="9" name="Rectangle: Rounded Corners 8">
            <a:extLst>
              <a:ext uri="{FF2B5EF4-FFF2-40B4-BE49-F238E27FC236}">
                <a16:creationId xmlns:a16="http://schemas.microsoft.com/office/drawing/2014/main" id="{09EEA0C6-F6AC-427F-8EBE-302E44F56C17}"/>
              </a:ext>
            </a:extLst>
          </p:cNvPr>
          <p:cNvSpPr/>
          <p:nvPr/>
        </p:nvSpPr>
        <p:spPr>
          <a:xfrm>
            <a:off x="3848986" y="5267224"/>
            <a:ext cx="6687879" cy="1527597"/>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marL="342900" indent="-342900">
              <a:buFont typeface="Arial" panose="020B0604020202020204" pitchFamily="34" charset="0"/>
              <a:buChar char="•"/>
            </a:pPr>
            <a:r>
              <a:rPr lang="en-US" sz="2000" dirty="0">
                <a:solidFill>
                  <a:schemeClr val="accent1"/>
                </a:solidFill>
              </a:rPr>
              <a:t>Making Cities Resilient (MCR) 2030</a:t>
            </a:r>
          </a:p>
          <a:p>
            <a:pPr marL="342900" indent="-342900">
              <a:buFont typeface="Arial" panose="020B0604020202020204" pitchFamily="34" charset="0"/>
              <a:buChar char="•"/>
            </a:pPr>
            <a:r>
              <a:rPr lang="en-US" sz="2000" dirty="0">
                <a:solidFill>
                  <a:schemeClr val="accent1"/>
                </a:solidFill>
              </a:rPr>
              <a:t>Systemic risk analytics  tailored for urban settings</a:t>
            </a:r>
          </a:p>
          <a:p>
            <a:pPr marL="342900" indent="-342900">
              <a:buFont typeface="Arial" panose="020B0604020202020204" pitchFamily="34" charset="0"/>
              <a:buChar char="•"/>
            </a:pPr>
            <a:r>
              <a:rPr lang="en-US" sz="2000" dirty="0">
                <a:solidFill>
                  <a:schemeClr val="accent1"/>
                </a:solidFill>
              </a:rPr>
              <a:t>Strengthened application of  consistent resilience,  climate change and DRR  metrics</a:t>
            </a:r>
          </a:p>
        </p:txBody>
      </p:sp>
    </p:spTree>
    <p:extLst>
      <p:ext uri="{BB962C8B-B14F-4D97-AF65-F5344CB8AC3E}">
        <p14:creationId xmlns:p14="http://schemas.microsoft.com/office/powerpoint/2010/main" val="3928366534"/>
      </p:ext>
    </p:extLst>
  </p:cSld>
  <p:clrMapOvr>
    <a:masterClrMapping/>
  </p:clrMapOvr>
  <p:transition spd="slow">
    <p:push/>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FBE2195-2679-4389-B3A3-2C48CE4CCA68}"/>
              </a:ext>
            </a:extLst>
          </p:cNvPr>
          <p:cNvSpPr>
            <a:spLocks noGrp="1"/>
          </p:cNvSpPr>
          <p:nvPr>
            <p:ph type="title"/>
          </p:nvPr>
        </p:nvSpPr>
        <p:spPr>
          <a:xfrm>
            <a:off x="534988" y="180231"/>
            <a:ext cx="9623425" cy="885130"/>
          </a:xfrm>
        </p:spPr>
        <p:txBody>
          <a:bodyPr/>
          <a:lstStyle/>
          <a:p>
            <a:r>
              <a:rPr lang="en-US" dirty="0"/>
              <a:t>Expanding our understanding of hazards</a:t>
            </a:r>
          </a:p>
        </p:txBody>
      </p:sp>
      <p:pic>
        <p:nvPicPr>
          <p:cNvPr id="4" name="Picture 3">
            <a:extLst>
              <a:ext uri="{FF2B5EF4-FFF2-40B4-BE49-F238E27FC236}">
                <a16:creationId xmlns:a16="http://schemas.microsoft.com/office/drawing/2014/main" id="{BFCC2FB9-007C-49DB-BD0F-CBDE7C5783DF}"/>
              </a:ext>
            </a:extLst>
          </p:cNvPr>
          <p:cNvPicPr>
            <a:picLocks noChangeAspect="1"/>
          </p:cNvPicPr>
          <p:nvPr/>
        </p:nvPicPr>
        <p:blipFill>
          <a:blip r:embed="rId3"/>
          <a:stretch>
            <a:fillRect/>
          </a:stretch>
        </p:blipFill>
        <p:spPr>
          <a:xfrm>
            <a:off x="904262" y="1476375"/>
            <a:ext cx="3996964" cy="5329286"/>
          </a:xfrm>
          <a:prstGeom prst="rect">
            <a:avLst/>
          </a:prstGeom>
          <a:noFill/>
        </p:spPr>
      </p:pic>
      <p:sp>
        <p:nvSpPr>
          <p:cNvPr id="7" name="Content Placeholder 3">
            <a:extLst>
              <a:ext uri="{FF2B5EF4-FFF2-40B4-BE49-F238E27FC236}">
                <a16:creationId xmlns:a16="http://schemas.microsoft.com/office/drawing/2014/main" id="{43307BEA-252E-4622-B5C1-3F1D07C853F8}"/>
              </a:ext>
            </a:extLst>
          </p:cNvPr>
          <p:cNvSpPr>
            <a:spLocks noGrp="1"/>
          </p:cNvSpPr>
          <p:nvPr>
            <p:ph sz="half" idx="2"/>
          </p:nvPr>
        </p:nvSpPr>
        <p:spPr>
          <a:xfrm>
            <a:off x="5422900" y="1476375"/>
            <a:ext cx="4735513" cy="5329286"/>
          </a:xfrm>
        </p:spPr>
        <p:txBody>
          <a:bodyPr/>
          <a:lstStyle/>
          <a:p>
            <a:r>
              <a:rPr lang="en-US" sz="3600" dirty="0"/>
              <a:t>302 hazards</a:t>
            </a:r>
          </a:p>
          <a:p>
            <a:pPr marL="0" indent="0">
              <a:buNone/>
            </a:pPr>
            <a:endParaRPr lang="en-US" sz="3600" dirty="0"/>
          </a:p>
          <a:p>
            <a:r>
              <a:rPr lang="en-US" sz="3600" dirty="0"/>
              <a:t>8 clusters of hazards</a:t>
            </a:r>
          </a:p>
          <a:p>
            <a:pPr marL="0" indent="0">
              <a:buNone/>
            </a:pPr>
            <a:endParaRPr lang="en-US" sz="3600" dirty="0"/>
          </a:p>
          <a:p>
            <a:r>
              <a:rPr lang="en-US" sz="3600" dirty="0"/>
              <a:t>5 nuclear related hazards</a:t>
            </a:r>
          </a:p>
          <a:p>
            <a:endParaRPr lang="en-US" sz="2800" dirty="0"/>
          </a:p>
        </p:txBody>
      </p:sp>
    </p:spTree>
    <p:extLst>
      <p:ext uri="{BB962C8B-B14F-4D97-AF65-F5344CB8AC3E}">
        <p14:creationId xmlns:p14="http://schemas.microsoft.com/office/powerpoint/2010/main" val="4233040377"/>
      </p:ext>
    </p:extLst>
  </p:cSld>
  <p:clrMapOvr>
    <a:masterClrMapping/>
  </p:clrMapOvr>
  <p:transition spd="slow">
    <p:push/>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39"/>
          <p:cNvSpPr txBox="1">
            <a:spLocks noGrp="1"/>
          </p:cNvSpPr>
          <p:nvPr>
            <p:ph type="title"/>
          </p:nvPr>
        </p:nvSpPr>
        <p:spPr>
          <a:xfrm>
            <a:off x="497279" y="247171"/>
            <a:ext cx="9690894" cy="1103936"/>
          </a:xfrm>
          <a:prstGeom prst="rect">
            <a:avLst/>
          </a:prstGeom>
        </p:spPr>
        <p:txBody>
          <a:bodyPr spcFirstLastPara="1" vert="horz" wrap="square" lIns="0" tIns="41486" rIns="82971" bIns="41486" numCol="1" rtlCol="0" anchor="ctr" anchorCtr="0" compatLnSpc="1">
            <a:prstTxWarp prst="textNoShape">
              <a:avLst/>
            </a:prstTxWarp>
            <a:noAutofit/>
          </a:bodyPr>
          <a:lstStyle/>
          <a:p>
            <a:pPr lvl="0" algn="ctr"/>
            <a:r>
              <a:rPr lang="en-US" sz="2400" dirty="0"/>
              <a:t> Improving use of risk information:</a:t>
            </a:r>
            <a:br>
              <a:rPr lang="en-US" sz="2400" dirty="0"/>
            </a:br>
            <a:r>
              <a:rPr lang="en-US" sz="2400" dirty="0"/>
              <a:t> GRAF (Global Risk Assessment Framework)</a:t>
            </a:r>
            <a:endParaRPr sz="2400" dirty="0"/>
          </a:p>
        </p:txBody>
      </p:sp>
      <p:sp>
        <p:nvSpPr>
          <p:cNvPr id="2" name="Rectangle 1">
            <a:extLst>
              <a:ext uri="{FF2B5EF4-FFF2-40B4-BE49-F238E27FC236}">
                <a16:creationId xmlns:a16="http://schemas.microsoft.com/office/drawing/2014/main" id="{D2887E12-F913-463E-81B0-A2D80793AE16}"/>
              </a:ext>
            </a:extLst>
          </p:cNvPr>
          <p:cNvSpPr/>
          <p:nvPr/>
        </p:nvSpPr>
        <p:spPr>
          <a:xfrm>
            <a:off x="1006772" y="1741345"/>
            <a:ext cx="8679669" cy="1476173"/>
          </a:xfrm>
          <a:prstGeom prst="rect">
            <a:avLst/>
          </a:prstGeom>
          <a:solidFill>
            <a:schemeClr val="accent4">
              <a:lumMod val="20000"/>
              <a:lumOff val="80000"/>
            </a:schemeClr>
          </a:solidFill>
        </p:spPr>
        <p:txBody>
          <a:bodyPr wrap="square">
            <a:spAutoFit/>
          </a:bodyPr>
          <a:lstStyle/>
          <a:p>
            <a:pPr algn="just">
              <a:lnSpc>
                <a:spcPct val="115000"/>
              </a:lnSpc>
              <a:spcBef>
                <a:spcPts val="477"/>
              </a:spcBef>
              <a:spcAft>
                <a:spcPts val="477"/>
              </a:spcAft>
            </a:pPr>
            <a:r>
              <a:rPr lang="en-US" sz="1591" dirty="0"/>
              <a:t>GRAF aims to strengthen the capacity of UN member states to generate, disseminate and apply risk information in development and humanitarian contexts reflective of the increasingly systemic and interconnected nature of risks. GRAF will facilitate access and use of systemic risk information to support more resilient development and humanitarian action, and public &amp; private investment</a:t>
            </a:r>
            <a:endParaRPr lang="en-US" sz="2228" dirty="0">
              <a:latin typeface="Roboto"/>
              <a:ea typeface="Calibri" panose="020F0502020204030204" pitchFamily="34" charset="0"/>
              <a:cs typeface="Times New Roman" panose="02020603050405020304" pitchFamily="18" charset="0"/>
            </a:endParaRPr>
          </a:p>
        </p:txBody>
      </p:sp>
      <p:sp>
        <p:nvSpPr>
          <p:cNvPr id="42" name="Arrow: Bent-Up 41">
            <a:extLst>
              <a:ext uri="{FF2B5EF4-FFF2-40B4-BE49-F238E27FC236}">
                <a16:creationId xmlns:a16="http://schemas.microsoft.com/office/drawing/2014/main" id="{54B43E9D-1BE0-4027-849C-299849B44566}"/>
              </a:ext>
            </a:extLst>
          </p:cNvPr>
          <p:cNvSpPr/>
          <p:nvPr/>
        </p:nvSpPr>
        <p:spPr>
          <a:xfrm rot="5400000">
            <a:off x="3130490" y="644135"/>
            <a:ext cx="3938801" cy="9173101"/>
          </a:xfrm>
          <a:prstGeom prst="bentUpArrow">
            <a:avLst>
              <a:gd name="adj1" fmla="val 12213"/>
              <a:gd name="adj2" fmla="val 12640"/>
              <a:gd name="adj3" fmla="val 10229"/>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32"/>
          </a:p>
        </p:txBody>
      </p:sp>
      <p:sp>
        <p:nvSpPr>
          <p:cNvPr id="48" name="Rectangle: Rounded Corners 47">
            <a:extLst>
              <a:ext uri="{FF2B5EF4-FFF2-40B4-BE49-F238E27FC236}">
                <a16:creationId xmlns:a16="http://schemas.microsoft.com/office/drawing/2014/main" id="{A784A0FC-C48B-499A-B712-DF46D92207F2}"/>
              </a:ext>
            </a:extLst>
          </p:cNvPr>
          <p:cNvSpPr/>
          <p:nvPr/>
        </p:nvSpPr>
        <p:spPr>
          <a:xfrm>
            <a:off x="8106568" y="3319527"/>
            <a:ext cx="1495235" cy="1201775"/>
          </a:xfrm>
          <a:prstGeom prst="round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73" dirty="0">
                <a:solidFill>
                  <a:schemeClr val="bg1"/>
                </a:solidFill>
                <a:latin typeface="Roboto"/>
              </a:rPr>
              <a:t>Advocacy, financing, and partnerships for systemic risk reduction.</a:t>
            </a:r>
          </a:p>
        </p:txBody>
      </p:sp>
      <p:sp>
        <p:nvSpPr>
          <p:cNvPr id="44" name="Arrow: Right 43">
            <a:extLst>
              <a:ext uri="{FF2B5EF4-FFF2-40B4-BE49-F238E27FC236}">
                <a16:creationId xmlns:a16="http://schemas.microsoft.com/office/drawing/2014/main" id="{4A4887B2-E09F-448F-A660-DAA710187C39}"/>
              </a:ext>
            </a:extLst>
          </p:cNvPr>
          <p:cNvSpPr/>
          <p:nvPr/>
        </p:nvSpPr>
        <p:spPr>
          <a:xfrm>
            <a:off x="2823990" y="3745536"/>
            <a:ext cx="778331" cy="385528"/>
          </a:xfrm>
          <a:prstGeom prst="rightArrow">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32"/>
          </a:p>
        </p:txBody>
      </p:sp>
      <p:sp>
        <p:nvSpPr>
          <p:cNvPr id="50" name="Arrow: Right 49">
            <a:extLst>
              <a:ext uri="{FF2B5EF4-FFF2-40B4-BE49-F238E27FC236}">
                <a16:creationId xmlns:a16="http://schemas.microsoft.com/office/drawing/2014/main" id="{E0B4124F-B973-4524-AE7B-B030118BF50D}"/>
              </a:ext>
            </a:extLst>
          </p:cNvPr>
          <p:cNvSpPr/>
          <p:nvPr/>
        </p:nvSpPr>
        <p:spPr>
          <a:xfrm>
            <a:off x="5066363" y="3706491"/>
            <a:ext cx="778331" cy="385528"/>
          </a:xfrm>
          <a:prstGeom prst="rightArrow">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32"/>
          </a:p>
        </p:txBody>
      </p:sp>
      <p:sp>
        <p:nvSpPr>
          <p:cNvPr id="51" name="Arrow: Right 50">
            <a:extLst>
              <a:ext uri="{FF2B5EF4-FFF2-40B4-BE49-F238E27FC236}">
                <a16:creationId xmlns:a16="http://schemas.microsoft.com/office/drawing/2014/main" id="{24A8E56A-EF2A-4246-A8BA-322659A99226}"/>
              </a:ext>
            </a:extLst>
          </p:cNvPr>
          <p:cNvSpPr/>
          <p:nvPr/>
        </p:nvSpPr>
        <p:spPr>
          <a:xfrm>
            <a:off x="7334614" y="3697560"/>
            <a:ext cx="778331" cy="385528"/>
          </a:xfrm>
          <a:prstGeom prst="rightArrow">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32"/>
          </a:p>
        </p:txBody>
      </p:sp>
      <p:sp>
        <p:nvSpPr>
          <p:cNvPr id="49" name="Callout: Up Arrow 48">
            <a:extLst>
              <a:ext uri="{FF2B5EF4-FFF2-40B4-BE49-F238E27FC236}">
                <a16:creationId xmlns:a16="http://schemas.microsoft.com/office/drawing/2014/main" id="{310C7F1B-EAAC-4D0F-AE8B-D26172FA27F3}"/>
              </a:ext>
            </a:extLst>
          </p:cNvPr>
          <p:cNvSpPr/>
          <p:nvPr/>
        </p:nvSpPr>
        <p:spPr>
          <a:xfrm>
            <a:off x="1183375" y="4597686"/>
            <a:ext cx="1537858" cy="1638804"/>
          </a:xfrm>
          <a:prstGeom prst="upArrowCallout">
            <a:avLst>
              <a:gd name="adj1" fmla="val 25000"/>
              <a:gd name="adj2" fmla="val 18801"/>
              <a:gd name="adj3" fmla="val 12603"/>
              <a:gd name="adj4" fmla="val 82714"/>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28" dirty="0"/>
          </a:p>
          <a:p>
            <a:r>
              <a:rPr lang="en-US" sz="1228" b="1" dirty="0"/>
              <a:t>Improved access to hazard, vulnerability &amp; exposure risk information, including climate change </a:t>
            </a:r>
          </a:p>
        </p:txBody>
      </p:sp>
      <p:sp>
        <p:nvSpPr>
          <p:cNvPr id="43" name="Rectangle: Rounded Corners 42">
            <a:extLst>
              <a:ext uri="{FF2B5EF4-FFF2-40B4-BE49-F238E27FC236}">
                <a16:creationId xmlns:a16="http://schemas.microsoft.com/office/drawing/2014/main" id="{543B1E74-339E-47E9-A668-BDBA70CFF742}"/>
              </a:ext>
            </a:extLst>
          </p:cNvPr>
          <p:cNvSpPr/>
          <p:nvPr/>
        </p:nvSpPr>
        <p:spPr>
          <a:xfrm>
            <a:off x="1211162" y="3319529"/>
            <a:ext cx="1495235" cy="1201775"/>
          </a:xfrm>
          <a:prstGeom prst="round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73" dirty="0">
                <a:solidFill>
                  <a:schemeClr val="bg1"/>
                </a:solidFill>
                <a:latin typeface="Roboto"/>
              </a:rPr>
              <a:t>Help countries better access and use risk information</a:t>
            </a:r>
          </a:p>
        </p:txBody>
      </p:sp>
      <p:sp>
        <p:nvSpPr>
          <p:cNvPr id="56" name="Callout: Up Arrow 55">
            <a:extLst>
              <a:ext uri="{FF2B5EF4-FFF2-40B4-BE49-F238E27FC236}">
                <a16:creationId xmlns:a16="http://schemas.microsoft.com/office/drawing/2014/main" id="{7C06F79F-6920-423D-84B5-7C806992B617}"/>
              </a:ext>
            </a:extLst>
          </p:cNvPr>
          <p:cNvSpPr/>
          <p:nvPr/>
        </p:nvSpPr>
        <p:spPr>
          <a:xfrm>
            <a:off x="3570859" y="4597686"/>
            <a:ext cx="1537858" cy="1638804"/>
          </a:xfrm>
          <a:prstGeom prst="upArrowCallout">
            <a:avLst>
              <a:gd name="adj1" fmla="val 25000"/>
              <a:gd name="adj2" fmla="val 18801"/>
              <a:gd name="adj3" fmla="val 12603"/>
              <a:gd name="adj4" fmla="val 82714"/>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28" b="1" dirty="0"/>
              <a:t>Innovative research and partnerships focused on systemic risk analysis</a:t>
            </a:r>
            <a:endParaRPr lang="en-US" sz="1228" dirty="0"/>
          </a:p>
        </p:txBody>
      </p:sp>
      <p:sp>
        <p:nvSpPr>
          <p:cNvPr id="57" name="Callout: Up Arrow 56">
            <a:extLst>
              <a:ext uri="{FF2B5EF4-FFF2-40B4-BE49-F238E27FC236}">
                <a16:creationId xmlns:a16="http://schemas.microsoft.com/office/drawing/2014/main" id="{463DA2F4-46FB-4DFC-A56F-076389985C86}"/>
              </a:ext>
            </a:extLst>
          </p:cNvPr>
          <p:cNvSpPr/>
          <p:nvPr/>
        </p:nvSpPr>
        <p:spPr>
          <a:xfrm>
            <a:off x="5891425" y="4557362"/>
            <a:ext cx="1495235" cy="1679128"/>
          </a:xfrm>
          <a:prstGeom prst="upArrowCallout">
            <a:avLst>
              <a:gd name="adj1" fmla="val 25000"/>
              <a:gd name="adj2" fmla="val 18801"/>
              <a:gd name="adj3" fmla="val 12603"/>
              <a:gd name="adj4" fmla="val 82714"/>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28" b="1" dirty="0"/>
              <a:t>Capacity strengthening and tools for accelerated learning on risk analytics</a:t>
            </a:r>
            <a:endParaRPr lang="en-US" sz="1228" dirty="0"/>
          </a:p>
        </p:txBody>
      </p:sp>
      <p:sp>
        <p:nvSpPr>
          <p:cNvPr id="58" name="Callout: Up Arrow 57">
            <a:extLst>
              <a:ext uri="{FF2B5EF4-FFF2-40B4-BE49-F238E27FC236}">
                <a16:creationId xmlns:a16="http://schemas.microsoft.com/office/drawing/2014/main" id="{8425F3BF-72A1-4256-AA42-8D2D56D00FF9}"/>
              </a:ext>
            </a:extLst>
          </p:cNvPr>
          <p:cNvSpPr/>
          <p:nvPr/>
        </p:nvSpPr>
        <p:spPr>
          <a:xfrm>
            <a:off x="7787520" y="4597686"/>
            <a:ext cx="1898921" cy="1679128"/>
          </a:xfrm>
          <a:prstGeom prst="upArrowCallout">
            <a:avLst>
              <a:gd name="adj1" fmla="val 25000"/>
              <a:gd name="adj2" fmla="val 18801"/>
              <a:gd name="adj3" fmla="val 12603"/>
              <a:gd name="adj4" fmla="val 82714"/>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432" b="1" dirty="0"/>
          </a:p>
          <a:p>
            <a:r>
              <a:rPr lang="en-US" sz="1228" b="1" dirty="0"/>
              <a:t>Partnership engagement and targeted advocacy for better use of risk assessments in investment decisions.</a:t>
            </a:r>
          </a:p>
        </p:txBody>
      </p:sp>
      <p:sp>
        <p:nvSpPr>
          <p:cNvPr id="46" name="Rectangle: Rounded Corners 45">
            <a:extLst>
              <a:ext uri="{FF2B5EF4-FFF2-40B4-BE49-F238E27FC236}">
                <a16:creationId xmlns:a16="http://schemas.microsoft.com/office/drawing/2014/main" id="{6578F988-7CAE-4FD8-9767-04D13DF8A09F}"/>
              </a:ext>
            </a:extLst>
          </p:cNvPr>
          <p:cNvSpPr/>
          <p:nvPr/>
        </p:nvSpPr>
        <p:spPr>
          <a:xfrm>
            <a:off x="3561441" y="3319527"/>
            <a:ext cx="1495235" cy="1201775"/>
          </a:xfrm>
          <a:prstGeom prst="round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28" dirty="0">
                <a:solidFill>
                  <a:schemeClr val="bg1"/>
                </a:solidFill>
                <a:latin typeface="Roboto"/>
              </a:rPr>
              <a:t>Help decision-makers at national and sub-national levels to address gaps in risk knowledge</a:t>
            </a:r>
          </a:p>
        </p:txBody>
      </p:sp>
      <p:sp>
        <p:nvSpPr>
          <p:cNvPr id="47" name="Rectangle: Rounded Corners 46">
            <a:extLst>
              <a:ext uri="{FF2B5EF4-FFF2-40B4-BE49-F238E27FC236}">
                <a16:creationId xmlns:a16="http://schemas.microsoft.com/office/drawing/2014/main" id="{296B831F-84E6-4A07-811B-3A33A3D6F32F}"/>
              </a:ext>
            </a:extLst>
          </p:cNvPr>
          <p:cNvSpPr/>
          <p:nvPr/>
        </p:nvSpPr>
        <p:spPr>
          <a:xfrm>
            <a:off x="5794127" y="3319527"/>
            <a:ext cx="1540487" cy="1201775"/>
          </a:xfrm>
          <a:prstGeom prst="round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73" dirty="0">
                <a:solidFill>
                  <a:schemeClr val="bg1"/>
                </a:solidFill>
                <a:latin typeface="Roboto"/>
              </a:rPr>
              <a:t>Support actors to strengthen their understanding to effectively manage risk.</a:t>
            </a:r>
          </a:p>
        </p:txBody>
      </p:sp>
      <p:sp>
        <p:nvSpPr>
          <p:cNvPr id="3" name="TextBox 2">
            <a:extLst>
              <a:ext uri="{FF2B5EF4-FFF2-40B4-BE49-F238E27FC236}">
                <a16:creationId xmlns:a16="http://schemas.microsoft.com/office/drawing/2014/main" id="{B4913587-631C-417E-A0F2-8F1638B9B7DA}"/>
              </a:ext>
            </a:extLst>
          </p:cNvPr>
          <p:cNvSpPr txBox="1"/>
          <p:nvPr/>
        </p:nvSpPr>
        <p:spPr>
          <a:xfrm rot="16200000">
            <a:off x="86" y="2344958"/>
            <a:ext cx="1519940" cy="312714"/>
          </a:xfrm>
          <a:prstGeom prst="rect">
            <a:avLst/>
          </a:prstGeom>
          <a:solidFill>
            <a:schemeClr val="accent5">
              <a:lumMod val="40000"/>
              <a:lumOff val="60000"/>
            </a:schemeClr>
          </a:solidFill>
        </p:spPr>
        <p:txBody>
          <a:bodyPr wrap="square" rtlCol="0">
            <a:spAutoFit/>
          </a:bodyPr>
          <a:lstStyle/>
          <a:p>
            <a:pPr algn="ctr"/>
            <a:r>
              <a:rPr lang="en-US" sz="1432" b="1" dirty="0">
                <a:latin typeface="Roboto Black"/>
                <a:cs typeface="Arial" panose="020B0604020202020204" pitchFamily="34" charset="0"/>
              </a:rPr>
              <a:t>INTENT</a:t>
            </a:r>
          </a:p>
        </p:txBody>
      </p:sp>
    </p:spTree>
    <p:extLst>
      <p:ext uri="{BB962C8B-B14F-4D97-AF65-F5344CB8AC3E}">
        <p14:creationId xmlns:p14="http://schemas.microsoft.com/office/powerpoint/2010/main" val="26714353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46366" y="2280770"/>
            <a:ext cx="1632971" cy="522417"/>
          </a:xfrm>
          <a:prstGeom prst="roundRect">
            <a:avLst/>
          </a:prstGeom>
          <a:solidFill>
            <a:schemeClr val="accent1">
              <a:lumMod val="20000"/>
              <a:lumOff val="80000"/>
            </a:schemeClr>
          </a:solidFill>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de-CH" altLang="en-US" sz="1842" b="1">
                <a:latin typeface="Calisto MT" panose="02040603050505030304" charset="0"/>
                <a:cs typeface="Calisto MT" panose="02040603050505030304" charset="0"/>
              </a:rPr>
              <a:t>Country Profile</a:t>
            </a:r>
          </a:p>
        </p:txBody>
      </p:sp>
      <p:sp>
        <p:nvSpPr>
          <p:cNvPr id="5" name="Rounded Rectangle 4"/>
          <p:cNvSpPr/>
          <p:nvPr/>
        </p:nvSpPr>
        <p:spPr>
          <a:xfrm>
            <a:off x="2579783" y="2280770"/>
            <a:ext cx="1632971" cy="522417"/>
          </a:xfrm>
          <a:prstGeom prst="roundRect">
            <a:avLst/>
          </a:prstGeom>
          <a:solidFill>
            <a:schemeClr val="accent1">
              <a:lumMod val="20000"/>
              <a:lumOff val="80000"/>
            </a:schemeClr>
          </a:solidFill>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de-CH" altLang="en-US" sz="1842" b="1">
                <a:latin typeface="Calisto MT" panose="02040603050505030304" charset="0"/>
                <a:cs typeface="Calisto MT" panose="02040603050505030304" charset="0"/>
              </a:rPr>
              <a:t>Hazard and Exposure</a:t>
            </a:r>
          </a:p>
        </p:txBody>
      </p:sp>
      <p:sp>
        <p:nvSpPr>
          <p:cNvPr id="6" name="Rounded Rectangle 5"/>
          <p:cNvSpPr/>
          <p:nvPr/>
        </p:nvSpPr>
        <p:spPr>
          <a:xfrm>
            <a:off x="4604289" y="2280770"/>
            <a:ext cx="1632971" cy="522417"/>
          </a:xfrm>
          <a:prstGeom prst="roundRect">
            <a:avLst/>
          </a:prstGeom>
          <a:solidFill>
            <a:schemeClr val="accent1">
              <a:lumMod val="20000"/>
              <a:lumOff val="80000"/>
            </a:schemeClr>
          </a:solidFill>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de-CH" altLang="en-US" sz="1842" b="1">
                <a:latin typeface="Calisto MT" panose="02040603050505030304" charset="0"/>
                <a:cs typeface="Calisto MT" panose="02040603050505030304" charset="0"/>
              </a:rPr>
              <a:t>Vulnerability</a:t>
            </a:r>
          </a:p>
        </p:txBody>
      </p:sp>
      <p:sp>
        <p:nvSpPr>
          <p:cNvPr id="7" name="Rounded Rectangle 6"/>
          <p:cNvSpPr/>
          <p:nvPr/>
        </p:nvSpPr>
        <p:spPr>
          <a:xfrm>
            <a:off x="6637705" y="2280770"/>
            <a:ext cx="1632971" cy="522417"/>
          </a:xfrm>
          <a:prstGeom prst="roundRect">
            <a:avLst/>
          </a:prstGeom>
          <a:solidFill>
            <a:schemeClr val="accent1">
              <a:lumMod val="20000"/>
              <a:lumOff val="80000"/>
            </a:schemeClr>
          </a:solidFill>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de-CH" altLang="en-US" sz="1842" b="1">
                <a:latin typeface="Calisto MT" panose="02040603050505030304" charset="0"/>
                <a:cs typeface="Calisto MT" panose="02040603050505030304" charset="0"/>
              </a:rPr>
              <a:t>Climate change</a:t>
            </a:r>
          </a:p>
        </p:txBody>
      </p:sp>
      <p:sp>
        <p:nvSpPr>
          <p:cNvPr id="8" name="Rounded Rectangle 7"/>
          <p:cNvSpPr/>
          <p:nvPr/>
        </p:nvSpPr>
        <p:spPr>
          <a:xfrm>
            <a:off x="8671122" y="2280770"/>
            <a:ext cx="1632971" cy="522417"/>
          </a:xfrm>
          <a:prstGeom prst="roundRect">
            <a:avLst/>
          </a:prstGeom>
          <a:solidFill>
            <a:schemeClr val="accent1">
              <a:lumMod val="20000"/>
              <a:lumOff val="80000"/>
            </a:schemeClr>
          </a:solidFill>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de-CH" altLang="en-US" sz="1842" b="1">
                <a:latin typeface="Calisto MT" panose="02040603050505030304" charset="0"/>
                <a:cs typeface="Calisto MT" panose="02040603050505030304" charset="0"/>
              </a:rPr>
              <a:t>Disaster profile</a:t>
            </a:r>
          </a:p>
        </p:txBody>
      </p:sp>
      <p:sp>
        <p:nvSpPr>
          <p:cNvPr id="9" name="Rounded Rectangle 8"/>
          <p:cNvSpPr/>
          <p:nvPr/>
        </p:nvSpPr>
        <p:spPr>
          <a:xfrm>
            <a:off x="537455" y="3017055"/>
            <a:ext cx="1632971" cy="522417"/>
          </a:xfrm>
          <a:prstGeom prst="roundRect">
            <a:avLst/>
          </a:prstGeom>
          <a:solidFill>
            <a:schemeClr val="accent3">
              <a:lumMod val="20000"/>
              <a:lumOff val="80000"/>
            </a:schemeClr>
          </a:solidFill>
          <a:ln>
            <a:solidFill>
              <a:schemeClr val="tx1">
                <a:lumMod val="50000"/>
                <a:lumOff val="50000"/>
              </a:schemeClr>
            </a:solidFill>
            <a:prstDash val="dash"/>
          </a:ln>
        </p:spPr>
        <p:style>
          <a:lnRef idx="2">
            <a:schemeClr val="accent2"/>
          </a:lnRef>
          <a:fillRef idx="1">
            <a:schemeClr val="lt1"/>
          </a:fillRef>
          <a:effectRef idx="0">
            <a:schemeClr val="accent2"/>
          </a:effectRef>
          <a:fontRef idx="minor">
            <a:schemeClr val="dk1"/>
          </a:fontRef>
        </p:style>
        <p:txBody>
          <a:bodyPr rtlCol="0" anchor="ctr"/>
          <a:lstStyle/>
          <a:p>
            <a:pPr algn="ctr"/>
            <a:r>
              <a:rPr lang="de-CH" altLang="en-US" sz="1403" b="1">
                <a:latin typeface="Calisto MT" panose="02040603050505030304" charset="0"/>
                <a:cs typeface="Calisto MT" panose="02040603050505030304" charset="0"/>
              </a:rPr>
              <a:t>Country Overview</a:t>
            </a:r>
          </a:p>
        </p:txBody>
      </p:sp>
      <p:sp>
        <p:nvSpPr>
          <p:cNvPr id="10" name="Rounded Rectangle 9"/>
          <p:cNvSpPr/>
          <p:nvPr/>
        </p:nvSpPr>
        <p:spPr>
          <a:xfrm>
            <a:off x="537455" y="3743873"/>
            <a:ext cx="1632971" cy="522417"/>
          </a:xfrm>
          <a:prstGeom prst="roundRect">
            <a:avLst/>
          </a:prstGeom>
          <a:solidFill>
            <a:schemeClr val="accent3">
              <a:lumMod val="20000"/>
              <a:lumOff val="80000"/>
            </a:schemeClr>
          </a:solidFill>
          <a:ln>
            <a:solidFill>
              <a:schemeClr val="tx1">
                <a:lumMod val="50000"/>
                <a:lumOff val="50000"/>
              </a:schemeClr>
            </a:solidFill>
            <a:prstDash val="dash"/>
          </a:ln>
        </p:spPr>
        <p:style>
          <a:lnRef idx="2">
            <a:schemeClr val="accent2"/>
          </a:lnRef>
          <a:fillRef idx="1">
            <a:schemeClr val="lt1"/>
          </a:fillRef>
          <a:effectRef idx="0">
            <a:schemeClr val="accent2"/>
          </a:effectRef>
          <a:fontRef idx="minor">
            <a:schemeClr val="dk1"/>
          </a:fontRef>
        </p:style>
        <p:txBody>
          <a:bodyPr rtlCol="0" anchor="ctr"/>
          <a:lstStyle/>
          <a:p>
            <a:pPr algn="ctr"/>
            <a:r>
              <a:rPr lang="de-CH" altLang="en-US" sz="1403" b="1">
                <a:latin typeface="Calisto MT" panose="02040603050505030304" charset="0"/>
                <a:cs typeface="Calisto MT" panose="02040603050505030304" charset="0"/>
              </a:rPr>
              <a:t>Global Risk Ranking</a:t>
            </a:r>
          </a:p>
        </p:txBody>
      </p:sp>
      <p:sp>
        <p:nvSpPr>
          <p:cNvPr id="11" name="Rounded Rectangle 10"/>
          <p:cNvSpPr/>
          <p:nvPr/>
        </p:nvSpPr>
        <p:spPr>
          <a:xfrm>
            <a:off x="2570872" y="3017055"/>
            <a:ext cx="1632971" cy="522417"/>
          </a:xfrm>
          <a:prstGeom prst="roundRect">
            <a:avLst/>
          </a:prstGeom>
          <a:solidFill>
            <a:schemeClr val="accent3">
              <a:lumMod val="20000"/>
              <a:lumOff val="80000"/>
            </a:schemeClr>
          </a:solidFill>
          <a:ln>
            <a:solidFill>
              <a:schemeClr val="tx1">
                <a:lumMod val="50000"/>
                <a:lumOff val="50000"/>
              </a:schemeClr>
            </a:solidFill>
            <a:prstDash val="dash"/>
          </a:ln>
        </p:spPr>
        <p:style>
          <a:lnRef idx="2">
            <a:schemeClr val="accent2"/>
          </a:lnRef>
          <a:fillRef idx="1">
            <a:schemeClr val="lt1"/>
          </a:fillRef>
          <a:effectRef idx="0">
            <a:schemeClr val="accent2"/>
          </a:effectRef>
          <a:fontRef idx="minor">
            <a:schemeClr val="dk1"/>
          </a:fontRef>
        </p:style>
        <p:txBody>
          <a:bodyPr rtlCol="0" anchor="ctr"/>
          <a:lstStyle/>
          <a:p>
            <a:pPr algn="ctr"/>
            <a:r>
              <a:rPr lang="de-CH" altLang="en-US" sz="1403" b="1">
                <a:latin typeface="Calisto MT" panose="02040603050505030304" charset="0"/>
                <a:cs typeface="Calisto MT" panose="02040603050505030304" charset="0"/>
              </a:rPr>
              <a:t>Hydrological Hazards</a:t>
            </a:r>
          </a:p>
        </p:txBody>
      </p:sp>
      <p:sp>
        <p:nvSpPr>
          <p:cNvPr id="12" name="Rounded Rectangle 11"/>
          <p:cNvSpPr/>
          <p:nvPr/>
        </p:nvSpPr>
        <p:spPr>
          <a:xfrm>
            <a:off x="2570872" y="3743873"/>
            <a:ext cx="1689223" cy="522417"/>
          </a:xfrm>
          <a:prstGeom prst="roundRect">
            <a:avLst/>
          </a:prstGeom>
          <a:solidFill>
            <a:schemeClr val="accent3">
              <a:lumMod val="20000"/>
              <a:lumOff val="80000"/>
            </a:schemeClr>
          </a:solidFill>
          <a:ln>
            <a:solidFill>
              <a:schemeClr val="tx1">
                <a:lumMod val="50000"/>
                <a:lumOff val="50000"/>
              </a:schemeClr>
            </a:solidFill>
            <a:prstDash val="dash"/>
          </a:ln>
        </p:spPr>
        <p:style>
          <a:lnRef idx="2">
            <a:schemeClr val="accent2"/>
          </a:lnRef>
          <a:fillRef idx="1">
            <a:schemeClr val="lt1"/>
          </a:fillRef>
          <a:effectRef idx="0">
            <a:schemeClr val="accent2"/>
          </a:effectRef>
          <a:fontRef idx="minor">
            <a:schemeClr val="dk1"/>
          </a:fontRef>
        </p:style>
        <p:txBody>
          <a:bodyPr rtlCol="0" anchor="ctr"/>
          <a:lstStyle/>
          <a:p>
            <a:pPr algn="ctr"/>
            <a:r>
              <a:rPr lang="de-CH" altLang="en-US" sz="1403" b="1">
                <a:latin typeface="Calisto MT" panose="02040603050505030304" charset="0"/>
                <a:cs typeface="Calisto MT" panose="02040603050505030304" charset="0"/>
              </a:rPr>
              <a:t>Geological/Geo-physical hazards</a:t>
            </a:r>
          </a:p>
        </p:txBody>
      </p:sp>
      <p:sp>
        <p:nvSpPr>
          <p:cNvPr id="13" name="Rounded Rectangle 12"/>
          <p:cNvSpPr/>
          <p:nvPr/>
        </p:nvSpPr>
        <p:spPr>
          <a:xfrm>
            <a:off x="2561961" y="4545321"/>
            <a:ext cx="1632971" cy="522417"/>
          </a:xfrm>
          <a:prstGeom prst="roundRect">
            <a:avLst/>
          </a:prstGeom>
          <a:solidFill>
            <a:schemeClr val="accent3">
              <a:lumMod val="20000"/>
              <a:lumOff val="80000"/>
            </a:schemeClr>
          </a:solidFill>
          <a:ln>
            <a:solidFill>
              <a:schemeClr val="tx1">
                <a:lumMod val="50000"/>
                <a:lumOff val="50000"/>
              </a:schemeClr>
            </a:solidFill>
            <a:prstDash val="dash"/>
          </a:ln>
        </p:spPr>
        <p:style>
          <a:lnRef idx="2">
            <a:schemeClr val="accent2"/>
          </a:lnRef>
          <a:fillRef idx="1">
            <a:schemeClr val="lt1"/>
          </a:fillRef>
          <a:effectRef idx="0">
            <a:schemeClr val="accent2"/>
          </a:effectRef>
          <a:fontRef idx="minor">
            <a:schemeClr val="dk1"/>
          </a:fontRef>
        </p:style>
        <p:txBody>
          <a:bodyPr rtlCol="0" anchor="ctr"/>
          <a:lstStyle/>
          <a:p>
            <a:pPr algn="ctr"/>
            <a:r>
              <a:rPr lang="de-CH" altLang="en-US" sz="1403" b="1">
                <a:latin typeface="Calisto MT" panose="02040603050505030304" charset="0"/>
                <a:cs typeface="Calisto MT" panose="02040603050505030304" charset="0"/>
              </a:rPr>
              <a:t>Environmental hazards</a:t>
            </a:r>
          </a:p>
        </p:txBody>
      </p:sp>
      <p:sp>
        <p:nvSpPr>
          <p:cNvPr id="14" name="Rounded Rectangle 13"/>
          <p:cNvSpPr/>
          <p:nvPr/>
        </p:nvSpPr>
        <p:spPr>
          <a:xfrm>
            <a:off x="2561961" y="5374616"/>
            <a:ext cx="1632971" cy="522417"/>
          </a:xfrm>
          <a:prstGeom prst="roundRect">
            <a:avLst/>
          </a:prstGeom>
          <a:solidFill>
            <a:schemeClr val="accent3">
              <a:lumMod val="20000"/>
              <a:lumOff val="80000"/>
            </a:schemeClr>
          </a:solidFill>
          <a:ln>
            <a:solidFill>
              <a:schemeClr val="tx1">
                <a:lumMod val="50000"/>
                <a:lumOff val="50000"/>
              </a:schemeClr>
            </a:solidFill>
            <a:prstDash val="dash"/>
          </a:ln>
        </p:spPr>
        <p:style>
          <a:lnRef idx="2">
            <a:schemeClr val="accent2"/>
          </a:lnRef>
          <a:fillRef idx="1">
            <a:schemeClr val="lt1"/>
          </a:fillRef>
          <a:effectRef idx="0">
            <a:schemeClr val="accent2"/>
          </a:effectRef>
          <a:fontRef idx="minor">
            <a:schemeClr val="dk1"/>
          </a:fontRef>
        </p:style>
        <p:txBody>
          <a:bodyPr rtlCol="0" anchor="ctr"/>
          <a:lstStyle/>
          <a:p>
            <a:pPr algn="ctr"/>
            <a:r>
              <a:rPr lang="de-CH" altLang="en-US" sz="1403" b="1">
                <a:latin typeface="Calisto MT" panose="02040603050505030304" charset="0"/>
                <a:cs typeface="Calisto MT" panose="02040603050505030304" charset="0"/>
              </a:rPr>
              <a:t>Biological hazards</a:t>
            </a:r>
          </a:p>
        </p:txBody>
      </p:sp>
      <p:sp>
        <p:nvSpPr>
          <p:cNvPr id="15" name="Rounded Rectangle 14"/>
          <p:cNvSpPr/>
          <p:nvPr/>
        </p:nvSpPr>
        <p:spPr>
          <a:xfrm>
            <a:off x="2564745" y="6139862"/>
            <a:ext cx="1632971" cy="522417"/>
          </a:xfrm>
          <a:prstGeom prst="roundRect">
            <a:avLst/>
          </a:prstGeom>
          <a:solidFill>
            <a:schemeClr val="accent3">
              <a:lumMod val="20000"/>
              <a:lumOff val="80000"/>
            </a:schemeClr>
          </a:solidFill>
          <a:ln>
            <a:solidFill>
              <a:schemeClr val="tx1">
                <a:lumMod val="50000"/>
                <a:lumOff val="50000"/>
              </a:schemeClr>
            </a:solidFill>
            <a:prstDash val="dash"/>
          </a:ln>
        </p:spPr>
        <p:style>
          <a:lnRef idx="2">
            <a:schemeClr val="accent2"/>
          </a:lnRef>
          <a:fillRef idx="1">
            <a:schemeClr val="lt1"/>
          </a:fillRef>
          <a:effectRef idx="0">
            <a:schemeClr val="accent2"/>
          </a:effectRef>
          <a:fontRef idx="minor">
            <a:schemeClr val="dk1"/>
          </a:fontRef>
        </p:style>
        <p:txBody>
          <a:bodyPr rtlCol="0" anchor="ctr"/>
          <a:lstStyle/>
          <a:p>
            <a:pPr algn="ctr"/>
            <a:r>
              <a:rPr lang="de-CH" altLang="en-US" sz="1403" b="1">
                <a:latin typeface="Calisto MT" panose="02040603050505030304" charset="0"/>
                <a:cs typeface="Calisto MT" panose="02040603050505030304" charset="0"/>
              </a:rPr>
              <a:t>Technological hazards</a:t>
            </a:r>
          </a:p>
        </p:txBody>
      </p:sp>
      <p:sp>
        <p:nvSpPr>
          <p:cNvPr id="16" name="Rounded Rectangle 15"/>
          <p:cNvSpPr/>
          <p:nvPr/>
        </p:nvSpPr>
        <p:spPr>
          <a:xfrm>
            <a:off x="4595377" y="3017055"/>
            <a:ext cx="1632971" cy="522417"/>
          </a:xfrm>
          <a:prstGeom prst="roundRect">
            <a:avLst/>
          </a:prstGeom>
          <a:solidFill>
            <a:schemeClr val="accent3">
              <a:lumMod val="20000"/>
              <a:lumOff val="80000"/>
            </a:schemeClr>
          </a:solidFill>
          <a:ln>
            <a:solidFill>
              <a:schemeClr val="tx1">
                <a:lumMod val="50000"/>
                <a:lumOff val="50000"/>
              </a:schemeClr>
            </a:solidFill>
            <a:prstDash val="dash"/>
          </a:ln>
        </p:spPr>
        <p:style>
          <a:lnRef idx="2">
            <a:schemeClr val="accent2"/>
          </a:lnRef>
          <a:fillRef idx="1">
            <a:schemeClr val="lt1"/>
          </a:fillRef>
          <a:effectRef idx="0">
            <a:schemeClr val="accent2"/>
          </a:effectRef>
          <a:fontRef idx="minor">
            <a:schemeClr val="dk1"/>
          </a:fontRef>
        </p:style>
        <p:txBody>
          <a:bodyPr rtlCol="0" anchor="ctr"/>
          <a:lstStyle/>
          <a:p>
            <a:pPr algn="ctr"/>
            <a:r>
              <a:rPr lang="de-CH" altLang="en-US" sz="1403" b="1">
                <a:latin typeface="Calisto MT" panose="02040603050505030304" charset="0"/>
                <a:cs typeface="Calisto MT" panose="02040603050505030304" charset="0"/>
              </a:rPr>
              <a:t>Social</a:t>
            </a:r>
          </a:p>
        </p:txBody>
      </p:sp>
      <p:sp>
        <p:nvSpPr>
          <p:cNvPr id="17" name="Rounded Rectangle 16"/>
          <p:cNvSpPr/>
          <p:nvPr/>
        </p:nvSpPr>
        <p:spPr>
          <a:xfrm>
            <a:off x="4595377" y="3743873"/>
            <a:ext cx="1632971" cy="522417"/>
          </a:xfrm>
          <a:prstGeom prst="roundRect">
            <a:avLst/>
          </a:prstGeom>
          <a:solidFill>
            <a:schemeClr val="accent3">
              <a:lumMod val="20000"/>
              <a:lumOff val="80000"/>
            </a:schemeClr>
          </a:solidFill>
          <a:ln>
            <a:solidFill>
              <a:schemeClr val="tx1">
                <a:lumMod val="50000"/>
                <a:lumOff val="50000"/>
              </a:schemeClr>
            </a:solidFill>
            <a:prstDash val="dash"/>
          </a:ln>
        </p:spPr>
        <p:style>
          <a:lnRef idx="2">
            <a:schemeClr val="accent2"/>
          </a:lnRef>
          <a:fillRef idx="1">
            <a:schemeClr val="lt1"/>
          </a:fillRef>
          <a:effectRef idx="0">
            <a:schemeClr val="accent2"/>
          </a:effectRef>
          <a:fontRef idx="minor">
            <a:schemeClr val="dk1"/>
          </a:fontRef>
        </p:style>
        <p:txBody>
          <a:bodyPr rtlCol="0" anchor="ctr"/>
          <a:lstStyle/>
          <a:p>
            <a:pPr algn="ctr"/>
            <a:r>
              <a:rPr lang="de-CH" altLang="en-US" sz="1403" b="1">
                <a:latin typeface="Calisto MT" panose="02040603050505030304" charset="0"/>
                <a:cs typeface="Calisto MT" panose="02040603050505030304" charset="0"/>
              </a:rPr>
              <a:t>Economic</a:t>
            </a:r>
          </a:p>
        </p:txBody>
      </p:sp>
      <p:sp>
        <p:nvSpPr>
          <p:cNvPr id="18" name="Rounded Rectangle 17"/>
          <p:cNvSpPr/>
          <p:nvPr/>
        </p:nvSpPr>
        <p:spPr>
          <a:xfrm>
            <a:off x="4586466" y="4545321"/>
            <a:ext cx="1632971" cy="522417"/>
          </a:xfrm>
          <a:prstGeom prst="roundRect">
            <a:avLst/>
          </a:prstGeom>
          <a:solidFill>
            <a:schemeClr val="accent3">
              <a:lumMod val="20000"/>
              <a:lumOff val="80000"/>
            </a:schemeClr>
          </a:solidFill>
          <a:ln>
            <a:solidFill>
              <a:schemeClr val="tx1">
                <a:lumMod val="50000"/>
                <a:lumOff val="50000"/>
              </a:schemeClr>
            </a:solidFill>
            <a:prstDash val="dash"/>
          </a:ln>
        </p:spPr>
        <p:style>
          <a:lnRef idx="2">
            <a:schemeClr val="accent2"/>
          </a:lnRef>
          <a:fillRef idx="1">
            <a:schemeClr val="lt1"/>
          </a:fillRef>
          <a:effectRef idx="0">
            <a:schemeClr val="accent2"/>
          </a:effectRef>
          <a:fontRef idx="minor">
            <a:schemeClr val="dk1"/>
          </a:fontRef>
        </p:style>
        <p:txBody>
          <a:bodyPr rtlCol="0" anchor="ctr"/>
          <a:lstStyle/>
          <a:p>
            <a:pPr algn="ctr"/>
            <a:r>
              <a:rPr lang="de-CH" altLang="en-US" sz="1403" b="1">
                <a:latin typeface="Calisto MT" panose="02040603050505030304" charset="0"/>
                <a:cs typeface="Calisto MT" panose="02040603050505030304" charset="0"/>
              </a:rPr>
              <a:t>Environmental</a:t>
            </a:r>
          </a:p>
        </p:txBody>
      </p:sp>
      <p:sp>
        <p:nvSpPr>
          <p:cNvPr id="19" name="Rounded Rectangle 18"/>
          <p:cNvSpPr/>
          <p:nvPr/>
        </p:nvSpPr>
        <p:spPr>
          <a:xfrm>
            <a:off x="6628794" y="3017055"/>
            <a:ext cx="1632971" cy="522417"/>
          </a:xfrm>
          <a:prstGeom prst="roundRect">
            <a:avLst/>
          </a:prstGeom>
          <a:solidFill>
            <a:schemeClr val="accent3">
              <a:lumMod val="20000"/>
              <a:lumOff val="80000"/>
            </a:schemeClr>
          </a:solidFill>
          <a:ln>
            <a:solidFill>
              <a:schemeClr val="tx1">
                <a:lumMod val="50000"/>
                <a:lumOff val="50000"/>
              </a:schemeClr>
            </a:solidFill>
            <a:prstDash val="dash"/>
          </a:ln>
        </p:spPr>
        <p:style>
          <a:lnRef idx="2">
            <a:schemeClr val="accent2"/>
          </a:lnRef>
          <a:fillRef idx="1">
            <a:schemeClr val="lt1"/>
          </a:fillRef>
          <a:effectRef idx="0">
            <a:schemeClr val="accent2"/>
          </a:effectRef>
          <a:fontRef idx="minor">
            <a:schemeClr val="dk1"/>
          </a:fontRef>
        </p:style>
        <p:txBody>
          <a:bodyPr rtlCol="0" anchor="ctr"/>
          <a:lstStyle/>
          <a:p>
            <a:pPr algn="ctr"/>
            <a:r>
              <a:rPr lang="de-CH" altLang="en-US" sz="1403" b="1">
                <a:latin typeface="Calisto MT" panose="02040603050505030304" charset="0"/>
                <a:cs typeface="Calisto MT" panose="02040603050505030304" charset="0"/>
              </a:rPr>
              <a:t>Regional Climate</a:t>
            </a:r>
          </a:p>
        </p:txBody>
      </p:sp>
      <p:sp>
        <p:nvSpPr>
          <p:cNvPr id="20" name="Rounded Rectangle 19"/>
          <p:cNvSpPr/>
          <p:nvPr/>
        </p:nvSpPr>
        <p:spPr>
          <a:xfrm>
            <a:off x="6628794" y="3743873"/>
            <a:ext cx="1632971" cy="522417"/>
          </a:xfrm>
          <a:prstGeom prst="roundRect">
            <a:avLst/>
          </a:prstGeom>
          <a:solidFill>
            <a:schemeClr val="accent3">
              <a:lumMod val="20000"/>
              <a:lumOff val="80000"/>
            </a:schemeClr>
          </a:solidFill>
          <a:ln>
            <a:solidFill>
              <a:schemeClr val="tx1">
                <a:lumMod val="50000"/>
                <a:lumOff val="50000"/>
              </a:schemeClr>
            </a:solidFill>
            <a:prstDash val="dash"/>
          </a:ln>
        </p:spPr>
        <p:style>
          <a:lnRef idx="2">
            <a:schemeClr val="accent2"/>
          </a:lnRef>
          <a:fillRef idx="1">
            <a:schemeClr val="lt1"/>
          </a:fillRef>
          <a:effectRef idx="0">
            <a:schemeClr val="accent2"/>
          </a:effectRef>
          <a:fontRef idx="minor">
            <a:schemeClr val="dk1"/>
          </a:fontRef>
        </p:style>
        <p:txBody>
          <a:bodyPr rtlCol="0" anchor="ctr"/>
          <a:lstStyle/>
          <a:p>
            <a:pPr algn="ctr"/>
            <a:r>
              <a:rPr lang="de-CH" altLang="en-US" sz="1403" b="1">
                <a:latin typeface="Calisto MT" panose="02040603050505030304" charset="0"/>
                <a:cs typeface="Calisto MT" panose="02040603050505030304" charset="0"/>
              </a:rPr>
              <a:t>Past Climate</a:t>
            </a:r>
          </a:p>
        </p:txBody>
      </p:sp>
      <p:sp>
        <p:nvSpPr>
          <p:cNvPr id="21" name="Rounded Rectangle 20"/>
          <p:cNvSpPr/>
          <p:nvPr/>
        </p:nvSpPr>
        <p:spPr>
          <a:xfrm>
            <a:off x="6619883" y="4545321"/>
            <a:ext cx="1632971" cy="522417"/>
          </a:xfrm>
          <a:prstGeom prst="roundRect">
            <a:avLst/>
          </a:prstGeom>
          <a:solidFill>
            <a:schemeClr val="accent3">
              <a:lumMod val="20000"/>
              <a:lumOff val="80000"/>
            </a:schemeClr>
          </a:solidFill>
          <a:ln>
            <a:solidFill>
              <a:schemeClr val="tx1">
                <a:lumMod val="50000"/>
                <a:lumOff val="50000"/>
              </a:schemeClr>
            </a:solidFill>
            <a:prstDash val="dash"/>
          </a:ln>
        </p:spPr>
        <p:style>
          <a:lnRef idx="2">
            <a:schemeClr val="accent2"/>
          </a:lnRef>
          <a:fillRef idx="1">
            <a:schemeClr val="lt1"/>
          </a:fillRef>
          <a:effectRef idx="0">
            <a:schemeClr val="accent2"/>
          </a:effectRef>
          <a:fontRef idx="minor">
            <a:schemeClr val="dk1"/>
          </a:fontRef>
        </p:style>
        <p:txBody>
          <a:bodyPr rtlCol="0" anchor="ctr"/>
          <a:lstStyle/>
          <a:p>
            <a:pPr algn="ctr"/>
            <a:r>
              <a:rPr lang="de-CH" altLang="en-US" sz="1403" b="1">
                <a:latin typeface="Calisto MT" panose="02040603050505030304" charset="0"/>
                <a:cs typeface="Calisto MT" panose="02040603050505030304" charset="0"/>
              </a:rPr>
              <a:t>Climate projections</a:t>
            </a:r>
          </a:p>
        </p:txBody>
      </p:sp>
      <p:sp>
        <p:nvSpPr>
          <p:cNvPr id="22" name="Rounded Rectangle 21"/>
          <p:cNvSpPr/>
          <p:nvPr/>
        </p:nvSpPr>
        <p:spPr>
          <a:xfrm>
            <a:off x="8662211" y="3017055"/>
            <a:ext cx="1632971" cy="522417"/>
          </a:xfrm>
          <a:prstGeom prst="roundRect">
            <a:avLst/>
          </a:prstGeom>
          <a:solidFill>
            <a:schemeClr val="accent3">
              <a:lumMod val="20000"/>
              <a:lumOff val="80000"/>
            </a:schemeClr>
          </a:solidFill>
          <a:ln>
            <a:solidFill>
              <a:schemeClr val="tx1">
                <a:lumMod val="50000"/>
                <a:lumOff val="50000"/>
              </a:schemeClr>
            </a:solidFill>
            <a:prstDash val="dash"/>
          </a:ln>
        </p:spPr>
        <p:style>
          <a:lnRef idx="2">
            <a:schemeClr val="accent2"/>
          </a:lnRef>
          <a:fillRef idx="1">
            <a:schemeClr val="lt1"/>
          </a:fillRef>
          <a:effectRef idx="0">
            <a:schemeClr val="accent2"/>
          </a:effectRef>
          <a:fontRef idx="minor">
            <a:schemeClr val="dk1"/>
          </a:fontRef>
        </p:style>
        <p:txBody>
          <a:bodyPr rtlCol="0" anchor="ctr"/>
          <a:lstStyle/>
          <a:p>
            <a:pPr algn="ctr"/>
            <a:r>
              <a:rPr lang="de-CH" altLang="en-US" sz="1403" b="1">
                <a:latin typeface="Calisto MT" panose="02040603050505030304" charset="0"/>
                <a:cs typeface="Calisto MT" panose="02040603050505030304" charset="0"/>
              </a:rPr>
              <a:t>Past disasters</a:t>
            </a:r>
          </a:p>
        </p:txBody>
      </p:sp>
      <p:sp>
        <p:nvSpPr>
          <p:cNvPr id="23" name="Rounded Rectangle 22"/>
          <p:cNvSpPr/>
          <p:nvPr/>
        </p:nvSpPr>
        <p:spPr>
          <a:xfrm>
            <a:off x="8662211" y="3743873"/>
            <a:ext cx="1632971" cy="522417"/>
          </a:xfrm>
          <a:prstGeom prst="roundRect">
            <a:avLst/>
          </a:prstGeom>
          <a:solidFill>
            <a:schemeClr val="accent3">
              <a:lumMod val="20000"/>
              <a:lumOff val="80000"/>
            </a:schemeClr>
          </a:solidFill>
          <a:ln>
            <a:solidFill>
              <a:schemeClr val="tx1">
                <a:lumMod val="50000"/>
                <a:lumOff val="50000"/>
              </a:schemeClr>
            </a:solidFill>
            <a:prstDash val="dash"/>
          </a:ln>
        </p:spPr>
        <p:style>
          <a:lnRef idx="2">
            <a:schemeClr val="accent2"/>
          </a:lnRef>
          <a:fillRef idx="1">
            <a:schemeClr val="lt1"/>
          </a:fillRef>
          <a:effectRef idx="0">
            <a:schemeClr val="accent2"/>
          </a:effectRef>
          <a:fontRef idx="minor">
            <a:schemeClr val="dk1"/>
          </a:fontRef>
        </p:style>
        <p:txBody>
          <a:bodyPr rtlCol="0" anchor="ctr"/>
          <a:lstStyle/>
          <a:p>
            <a:pPr algn="ctr"/>
            <a:r>
              <a:rPr lang="de-CH" altLang="en-US" sz="1403" b="1">
                <a:latin typeface="Calisto MT" panose="02040603050505030304" charset="0"/>
                <a:cs typeface="Calisto MT" panose="02040603050505030304" charset="0"/>
              </a:rPr>
              <a:t>Annual losses</a:t>
            </a:r>
          </a:p>
        </p:txBody>
      </p:sp>
      <p:sp>
        <p:nvSpPr>
          <p:cNvPr id="24" name="Rounded Rectangle 23"/>
          <p:cNvSpPr/>
          <p:nvPr/>
        </p:nvSpPr>
        <p:spPr>
          <a:xfrm>
            <a:off x="8653300" y="4545321"/>
            <a:ext cx="1632971" cy="522417"/>
          </a:xfrm>
          <a:prstGeom prst="roundRect">
            <a:avLst/>
          </a:prstGeom>
          <a:solidFill>
            <a:schemeClr val="accent3">
              <a:lumMod val="20000"/>
              <a:lumOff val="80000"/>
            </a:schemeClr>
          </a:solidFill>
          <a:ln>
            <a:solidFill>
              <a:schemeClr val="tx1">
                <a:lumMod val="50000"/>
                <a:lumOff val="50000"/>
              </a:schemeClr>
            </a:solidFill>
            <a:prstDash val="dash"/>
          </a:ln>
        </p:spPr>
        <p:style>
          <a:lnRef idx="2">
            <a:schemeClr val="accent2"/>
          </a:lnRef>
          <a:fillRef idx="1">
            <a:schemeClr val="lt1"/>
          </a:fillRef>
          <a:effectRef idx="0">
            <a:schemeClr val="accent2"/>
          </a:effectRef>
          <a:fontRef idx="minor">
            <a:schemeClr val="dk1"/>
          </a:fontRef>
        </p:style>
        <p:txBody>
          <a:bodyPr rtlCol="0" anchor="ctr"/>
          <a:lstStyle/>
          <a:p>
            <a:pPr algn="ctr"/>
            <a:r>
              <a:rPr lang="de-CH" altLang="en-US" sz="1403" b="1">
                <a:latin typeface="Calisto MT" panose="02040603050505030304" charset="0"/>
                <a:cs typeface="Calisto MT" panose="02040603050505030304" charset="0"/>
              </a:rPr>
              <a:t>Disaster trends</a:t>
            </a:r>
          </a:p>
        </p:txBody>
      </p:sp>
      <p:sp>
        <p:nvSpPr>
          <p:cNvPr id="25" name="Rounded Rectangle 24"/>
          <p:cNvSpPr/>
          <p:nvPr/>
        </p:nvSpPr>
        <p:spPr>
          <a:xfrm>
            <a:off x="2561960" y="362643"/>
            <a:ext cx="7918574" cy="367538"/>
          </a:xfrm>
          <a:prstGeom prst="roundRect">
            <a:avLst/>
          </a:prstGeom>
          <a:solidFill>
            <a:schemeClr val="accent6">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de-CH" altLang="en-US" sz="1754" b="1" dirty="0">
                <a:latin typeface="Calisto MT" panose="02040603050505030304" charset="0"/>
                <a:cs typeface="Calisto MT" panose="02040603050505030304" charset="0"/>
              </a:rPr>
              <a:t>DATA STANDARDIZATION AND INTER-OPERABILITY</a:t>
            </a:r>
          </a:p>
        </p:txBody>
      </p:sp>
      <p:cxnSp>
        <p:nvCxnSpPr>
          <p:cNvPr id="26" name="Elbow Connector 25"/>
          <p:cNvCxnSpPr>
            <a:stCxn id="4" idx="1"/>
            <a:endCxn id="9" idx="1"/>
          </p:cNvCxnSpPr>
          <p:nvPr/>
        </p:nvCxnSpPr>
        <p:spPr>
          <a:xfrm rot="10800000" flipV="1">
            <a:off x="537455" y="2541979"/>
            <a:ext cx="8911" cy="736285"/>
          </a:xfrm>
          <a:prstGeom prst="bentConnector3">
            <a:avLst>
              <a:gd name="adj1" fmla="val 2443750"/>
            </a:avLst>
          </a:prstGeom>
          <a:ln>
            <a:tailEnd type="arrow" w="med" len="med"/>
          </a:ln>
        </p:spPr>
        <p:style>
          <a:lnRef idx="3">
            <a:schemeClr val="dk1"/>
          </a:lnRef>
          <a:fillRef idx="0">
            <a:schemeClr val="dk1"/>
          </a:fillRef>
          <a:effectRef idx="2">
            <a:schemeClr val="dk1"/>
          </a:effectRef>
          <a:fontRef idx="minor">
            <a:schemeClr val="tx1"/>
          </a:fontRef>
        </p:style>
      </p:cxnSp>
      <p:cxnSp>
        <p:nvCxnSpPr>
          <p:cNvPr id="28" name="Elbow Connector 27"/>
          <p:cNvCxnSpPr>
            <a:stCxn id="4" idx="1"/>
            <a:endCxn id="10" idx="1"/>
          </p:cNvCxnSpPr>
          <p:nvPr/>
        </p:nvCxnSpPr>
        <p:spPr>
          <a:xfrm rot="10800000" flipV="1">
            <a:off x="537455" y="2541979"/>
            <a:ext cx="8911" cy="1463102"/>
          </a:xfrm>
          <a:prstGeom prst="bentConnector3">
            <a:avLst>
              <a:gd name="adj1" fmla="val 2443750"/>
            </a:avLst>
          </a:prstGeom>
          <a:ln>
            <a:tailEnd type="arrow" w="med" len="med"/>
          </a:ln>
        </p:spPr>
        <p:style>
          <a:lnRef idx="3">
            <a:schemeClr val="dk1"/>
          </a:lnRef>
          <a:fillRef idx="0">
            <a:schemeClr val="dk1"/>
          </a:fillRef>
          <a:effectRef idx="2">
            <a:schemeClr val="dk1"/>
          </a:effectRef>
          <a:fontRef idx="minor">
            <a:schemeClr val="tx1"/>
          </a:fontRef>
        </p:style>
      </p:cxnSp>
      <p:cxnSp>
        <p:nvCxnSpPr>
          <p:cNvPr id="29" name="Elbow Connector 28"/>
          <p:cNvCxnSpPr>
            <a:stCxn id="5" idx="1"/>
            <a:endCxn id="11" idx="1"/>
          </p:cNvCxnSpPr>
          <p:nvPr/>
        </p:nvCxnSpPr>
        <p:spPr>
          <a:xfrm rot="10800000" flipV="1">
            <a:off x="2570872" y="2541979"/>
            <a:ext cx="8911" cy="736285"/>
          </a:xfrm>
          <a:prstGeom prst="bentConnector3">
            <a:avLst>
              <a:gd name="adj1" fmla="val 2443750"/>
            </a:avLst>
          </a:prstGeom>
          <a:ln>
            <a:tailEnd type="arrow" w="med" len="med"/>
          </a:ln>
        </p:spPr>
        <p:style>
          <a:lnRef idx="3">
            <a:schemeClr val="dk1"/>
          </a:lnRef>
          <a:fillRef idx="0">
            <a:schemeClr val="dk1"/>
          </a:fillRef>
          <a:effectRef idx="2">
            <a:schemeClr val="dk1"/>
          </a:effectRef>
          <a:fontRef idx="minor">
            <a:schemeClr val="tx1"/>
          </a:fontRef>
        </p:style>
      </p:cxnSp>
      <p:cxnSp>
        <p:nvCxnSpPr>
          <p:cNvPr id="30" name="Elbow Connector 29"/>
          <p:cNvCxnSpPr>
            <a:stCxn id="5" idx="1"/>
            <a:endCxn id="12" idx="1"/>
          </p:cNvCxnSpPr>
          <p:nvPr/>
        </p:nvCxnSpPr>
        <p:spPr>
          <a:xfrm rot="10800000" flipV="1">
            <a:off x="2570872" y="2541979"/>
            <a:ext cx="8911" cy="1463102"/>
          </a:xfrm>
          <a:prstGeom prst="bentConnector3">
            <a:avLst>
              <a:gd name="adj1" fmla="val 2443750"/>
            </a:avLst>
          </a:prstGeom>
          <a:ln>
            <a:tailEnd type="arrow" w="med" len="med"/>
          </a:ln>
        </p:spPr>
        <p:style>
          <a:lnRef idx="3">
            <a:schemeClr val="dk1"/>
          </a:lnRef>
          <a:fillRef idx="0">
            <a:schemeClr val="dk1"/>
          </a:fillRef>
          <a:effectRef idx="2">
            <a:schemeClr val="dk1"/>
          </a:effectRef>
          <a:fontRef idx="minor">
            <a:schemeClr val="tx1"/>
          </a:fontRef>
        </p:style>
      </p:cxnSp>
      <p:cxnSp>
        <p:nvCxnSpPr>
          <p:cNvPr id="31" name="Elbow Connector 30"/>
          <p:cNvCxnSpPr>
            <a:stCxn id="5" idx="1"/>
            <a:endCxn id="13" idx="1"/>
          </p:cNvCxnSpPr>
          <p:nvPr/>
        </p:nvCxnSpPr>
        <p:spPr>
          <a:xfrm rot="10800000" flipV="1">
            <a:off x="2561961" y="2541979"/>
            <a:ext cx="17822" cy="2264550"/>
          </a:xfrm>
          <a:prstGeom prst="bentConnector3">
            <a:avLst>
              <a:gd name="adj1" fmla="val 1271875"/>
            </a:avLst>
          </a:prstGeom>
          <a:ln>
            <a:tailEnd type="arrow" w="med" len="med"/>
          </a:ln>
        </p:spPr>
        <p:style>
          <a:lnRef idx="3">
            <a:schemeClr val="dk1"/>
          </a:lnRef>
          <a:fillRef idx="0">
            <a:schemeClr val="dk1"/>
          </a:fillRef>
          <a:effectRef idx="2">
            <a:schemeClr val="dk1"/>
          </a:effectRef>
          <a:fontRef idx="minor">
            <a:schemeClr val="tx1"/>
          </a:fontRef>
        </p:style>
      </p:cxnSp>
      <p:cxnSp>
        <p:nvCxnSpPr>
          <p:cNvPr id="33" name="Elbow Connector 32"/>
          <p:cNvCxnSpPr>
            <a:stCxn id="5" idx="1"/>
            <a:endCxn id="14" idx="1"/>
          </p:cNvCxnSpPr>
          <p:nvPr/>
        </p:nvCxnSpPr>
        <p:spPr>
          <a:xfrm rot="10800000" flipV="1">
            <a:off x="2561961" y="2541979"/>
            <a:ext cx="17822" cy="3093846"/>
          </a:xfrm>
          <a:prstGeom prst="bentConnector3">
            <a:avLst>
              <a:gd name="adj1" fmla="val 1271875"/>
            </a:avLst>
          </a:prstGeom>
          <a:ln>
            <a:tailEnd type="arrow" w="med" len="med"/>
          </a:ln>
        </p:spPr>
        <p:style>
          <a:lnRef idx="3">
            <a:schemeClr val="dk1"/>
          </a:lnRef>
          <a:fillRef idx="0">
            <a:schemeClr val="dk1"/>
          </a:fillRef>
          <a:effectRef idx="2">
            <a:schemeClr val="dk1"/>
          </a:effectRef>
          <a:fontRef idx="minor">
            <a:schemeClr val="tx1"/>
          </a:fontRef>
        </p:style>
      </p:cxnSp>
      <p:cxnSp>
        <p:nvCxnSpPr>
          <p:cNvPr id="34" name="Elbow Connector 33"/>
          <p:cNvCxnSpPr>
            <a:stCxn id="5" idx="1"/>
            <a:endCxn id="15" idx="1"/>
          </p:cNvCxnSpPr>
          <p:nvPr/>
        </p:nvCxnSpPr>
        <p:spPr>
          <a:xfrm rot="10800000" flipV="1">
            <a:off x="2564745" y="2541979"/>
            <a:ext cx="15038" cy="3859092"/>
          </a:xfrm>
          <a:prstGeom prst="bentConnector3">
            <a:avLst>
              <a:gd name="adj1" fmla="val 1488889"/>
            </a:avLst>
          </a:prstGeom>
          <a:ln>
            <a:tailEnd type="arrow" w="med" len="med"/>
          </a:ln>
        </p:spPr>
        <p:style>
          <a:lnRef idx="3">
            <a:schemeClr val="dk1"/>
          </a:lnRef>
          <a:fillRef idx="0">
            <a:schemeClr val="dk1"/>
          </a:fillRef>
          <a:effectRef idx="2">
            <a:schemeClr val="dk1"/>
          </a:effectRef>
          <a:fontRef idx="minor">
            <a:schemeClr val="tx1"/>
          </a:fontRef>
        </p:style>
      </p:cxnSp>
      <p:cxnSp>
        <p:nvCxnSpPr>
          <p:cNvPr id="35" name="Elbow Connector 34"/>
          <p:cNvCxnSpPr>
            <a:stCxn id="6" idx="1"/>
            <a:endCxn id="16" idx="1"/>
          </p:cNvCxnSpPr>
          <p:nvPr/>
        </p:nvCxnSpPr>
        <p:spPr>
          <a:xfrm rot="10800000" flipV="1">
            <a:off x="4595377" y="2541979"/>
            <a:ext cx="8911" cy="736285"/>
          </a:xfrm>
          <a:prstGeom prst="bentConnector3">
            <a:avLst>
              <a:gd name="adj1" fmla="val 2443750"/>
            </a:avLst>
          </a:prstGeom>
          <a:ln>
            <a:tailEnd type="arrow" w="med" len="med"/>
          </a:ln>
        </p:spPr>
        <p:style>
          <a:lnRef idx="3">
            <a:schemeClr val="dk1"/>
          </a:lnRef>
          <a:fillRef idx="0">
            <a:schemeClr val="dk1"/>
          </a:fillRef>
          <a:effectRef idx="2">
            <a:schemeClr val="dk1"/>
          </a:effectRef>
          <a:fontRef idx="minor">
            <a:schemeClr val="tx1"/>
          </a:fontRef>
        </p:style>
      </p:cxnSp>
      <p:cxnSp>
        <p:nvCxnSpPr>
          <p:cNvPr id="36" name="Elbow Connector 35"/>
          <p:cNvCxnSpPr>
            <a:stCxn id="6" idx="1"/>
            <a:endCxn id="17" idx="1"/>
          </p:cNvCxnSpPr>
          <p:nvPr/>
        </p:nvCxnSpPr>
        <p:spPr>
          <a:xfrm rot="10800000" flipV="1">
            <a:off x="4595377" y="2541979"/>
            <a:ext cx="8911" cy="1463102"/>
          </a:xfrm>
          <a:prstGeom prst="bentConnector3">
            <a:avLst>
              <a:gd name="adj1" fmla="val 2443750"/>
            </a:avLst>
          </a:prstGeom>
          <a:ln>
            <a:tailEnd type="arrow" w="med" len="med"/>
          </a:ln>
        </p:spPr>
        <p:style>
          <a:lnRef idx="3">
            <a:schemeClr val="dk1"/>
          </a:lnRef>
          <a:fillRef idx="0">
            <a:schemeClr val="dk1"/>
          </a:fillRef>
          <a:effectRef idx="2">
            <a:schemeClr val="dk1"/>
          </a:effectRef>
          <a:fontRef idx="minor">
            <a:schemeClr val="tx1"/>
          </a:fontRef>
        </p:style>
      </p:cxnSp>
      <p:cxnSp>
        <p:nvCxnSpPr>
          <p:cNvPr id="37" name="Elbow Connector 36"/>
          <p:cNvCxnSpPr>
            <a:stCxn id="6" idx="1"/>
            <a:endCxn id="18" idx="1"/>
          </p:cNvCxnSpPr>
          <p:nvPr/>
        </p:nvCxnSpPr>
        <p:spPr>
          <a:xfrm rot="10800000" flipV="1">
            <a:off x="4586466" y="2541979"/>
            <a:ext cx="17822" cy="2264550"/>
          </a:xfrm>
          <a:prstGeom prst="bentConnector3">
            <a:avLst>
              <a:gd name="adj1" fmla="val 1271875"/>
            </a:avLst>
          </a:prstGeom>
          <a:ln>
            <a:tailEnd type="arrow" w="med" len="med"/>
          </a:ln>
        </p:spPr>
        <p:style>
          <a:lnRef idx="3">
            <a:schemeClr val="dk1"/>
          </a:lnRef>
          <a:fillRef idx="0">
            <a:schemeClr val="dk1"/>
          </a:fillRef>
          <a:effectRef idx="2">
            <a:schemeClr val="dk1"/>
          </a:effectRef>
          <a:fontRef idx="minor">
            <a:schemeClr val="tx1"/>
          </a:fontRef>
        </p:style>
      </p:cxnSp>
      <p:cxnSp>
        <p:nvCxnSpPr>
          <p:cNvPr id="38" name="Elbow Connector 37"/>
          <p:cNvCxnSpPr>
            <a:stCxn id="7" idx="1"/>
            <a:endCxn id="19" idx="1"/>
          </p:cNvCxnSpPr>
          <p:nvPr/>
        </p:nvCxnSpPr>
        <p:spPr>
          <a:xfrm rot="10800000" flipV="1">
            <a:off x="6628794" y="2541979"/>
            <a:ext cx="8911" cy="736285"/>
          </a:xfrm>
          <a:prstGeom prst="bentConnector3">
            <a:avLst>
              <a:gd name="adj1" fmla="val 2443750"/>
            </a:avLst>
          </a:prstGeom>
          <a:ln>
            <a:tailEnd type="arrow" w="med" len="med"/>
          </a:ln>
        </p:spPr>
        <p:style>
          <a:lnRef idx="3">
            <a:schemeClr val="dk1"/>
          </a:lnRef>
          <a:fillRef idx="0">
            <a:schemeClr val="dk1"/>
          </a:fillRef>
          <a:effectRef idx="2">
            <a:schemeClr val="dk1"/>
          </a:effectRef>
          <a:fontRef idx="minor">
            <a:schemeClr val="tx1"/>
          </a:fontRef>
        </p:style>
      </p:cxnSp>
      <p:cxnSp>
        <p:nvCxnSpPr>
          <p:cNvPr id="39" name="Elbow Connector 38"/>
          <p:cNvCxnSpPr>
            <a:stCxn id="7" idx="1"/>
            <a:endCxn id="20" idx="1"/>
          </p:cNvCxnSpPr>
          <p:nvPr/>
        </p:nvCxnSpPr>
        <p:spPr>
          <a:xfrm rot="10800000" flipV="1">
            <a:off x="6628794" y="2541979"/>
            <a:ext cx="8911" cy="1463102"/>
          </a:xfrm>
          <a:prstGeom prst="bentConnector3">
            <a:avLst>
              <a:gd name="adj1" fmla="val 2443750"/>
            </a:avLst>
          </a:prstGeom>
          <a:ln>
            <a:tailEnd type="arrow" w="med" len="med"/>
          </a:ln>
        </p:spPr>
        <p:style>
          <a:lnRef idx="3">
            <a:schemeClr val="dk1"/>
          </a:lnRef>
          <a:fillRef idx="0">
            <a:schemeClr val="dk1"/>
          </a:fillRef>
          <a:effectRef idx="2">
            <a:schemeClr val="dk1"/>
          </a:effectRef>
          <a:fontRef idx="minor">
            <a:schemeClr val="tx1"/>
          </a:fontRef>
        </p:style>
      </p:cxnSp>
      <p:cxnSp>
        <p:nvCxnSpPr>
          <p:cNvPr id="40" name="Elbow Connector 39"/>
          <p:cNvCxnSpPr>
            <a:stCxn id="7" idx="1"/>
            <a:endCxn id="21" idx="1"/>
          </p:cNvCxnSpPr>
          <p:nvPr/>
        </p:nvCxnSpPr>
        <p:spPr>
          <a:xfrm rot="10800000" flipV="1">
            <a:off x="6619883" y="2541979"/>
            <a:ext cx="17822" cy="2264550"/>
          </a:xfrm>
          <a:prstGeom prst="bentConnector3">
            <a:avLst>
              <a:gd name="adj1" fmla="val 1271875"/>
            </a:avLst>
          </a:prstGeom>
          <a:ln>
            <a:tailEnd type="arrow" w="med" len="med"/>
          </a:ln>
        </p:spPr>
        <p:style>
          <a:lnRef idx="3">
            <a:schemeClr val="dk1"/>
          </a:lnRef>
          <a:fillRef idx="0">
            <a:schemeClr val="dk1"/>
          </a:fillRef>
          <a:effectRef idx="2">
            <a:schemeClr val="dk1"/>
          </a:effectRef>
          <a:fontRef idx="minor">
            <a:schemeClr val="tx1"/>
          </a:fontRef>
        </p:style>
      </p:cxnSp>
      <p:cxnSp>
        <p:nvCxnSpPr>
          <p:cNvPr id="41" name="Elbow Connector 40"/>
          <p:cNvCxnSpPr>
            <a:stCxn id="8" idx="1"/>
            <a:endCxn id="22" idx="1"/>
          </p:cNvCxnSpPr>
          <p:nvPr/>
        </p:nvCxnSpPr>
        <p:spPr>
          <a:xfrm rot="10800000" flipV="1">
            <a:off x="8662211" y="2541979"/>
            <a:ext cx="8911" cy="736285"/>
          </a:xfrm>
          <a:prstGeom prst="bentConnector3">
            <a:avLst>
              <a:gd name="adj1" fmla="val 2443750"/>
            </a:avLst>
          </a:prstGeom>
          <a:ln>
            <a:tailEnd type="arrow" w="med" len="med"/>
          </a:ln>
        </p:spPr>
        <p:style>
          <a:lnRef idx="3">
            <a:schemeClr val="dk1"/>
          </a:lnRef>
          <a:fillRef idx="0">
            <a:schemeClr val="dk1"/>
          </a:fillRef>
          <a:effectRef idx="2">
            <a:schemeClr val="dk1"/>
          </a:effectRef>
          <a:fontRef idx="minor">
            <a:schemeClr val="tx1"/>
          </a:fontRef>
        </p:style>
      </p:cxnSp>
      <p:cxnSp>
        <p:nvCxnSpPr>
          <p:cNvPr id="42" name="Elbow Connector 41"/>
          <p:cNvCxnSpPr>
            <a:stCxn id="8" idx="1"/>
            <a:endCxn id="23" idx="1"/>
          </p:cNvCxnSpPr>
          <p:nvPr/>
        </p:nvCxnSpPr>
        <p:spPr>
          <a:xfrm rot="10800000" flipV="1">
            <a:off x="8662211" y="2541979"/>
            <a:ext cx="8911" cy="1463102"/>
          </a:xfrm>
          <a:prstGeom prst="bentConnector3">
            <a:avLst>
              <a:gd name="adj1" fmla="val 2443750"/>
            </a:avLst>
          </a:prstGeom>
          <a:ln>
            <a:tailEnd type="arrow" w="med" len="med"/>
          </a:ln>
        </p:spPr>
        <p:style>
          <a:lnRef idx="3">
            <a:schemeClr val="dk1"/>
          </a:lnRef>
          <a:fillRef idx="0">
            <a:schemeClr val="dk1"/>
          </a:fillRef>
          <a:effectRef idx="2">
            <a:schemeClr val="dk1"/>
          </a:effectRef>
          <a:fontRef idx="minor">
            <a:schemeClr val="tx1"/>
          </a:fontRef>
        </p:style>
      </p:cxnSp>
      <p:cxnSp>
        <p:nvCxnSpPr>
          <p:cNvPr id="43" name="Elbow Connector 42"/>
          <p:cNvCxnSpPr>
            <a:cxnSpLocks/>
          </p:cNvCxnSpPr>
          <p:nvPr/>
        </p:nvCxnSpPr>
        <p:spPr>
          <a:xfrm rot="10800000" flipV="1">
            <a:off x="8662210" y="3278460"/>
            <a:ext cx="17822" cy="2264550"/>
          </a:xfrm>
          <a:prstGeom prst="bentConnector3">
            <a:avLst>
              <a:gd name="adj1" fmla="val 1271875"/>
            </a:avLst>
          </a:prstGeom>
          <a:ln>
            <a:tailEnd type="arrow" w="med" len="med"/>
          </a:ln>
        </p:spPr>
        <p:style>
          <a:lnRef idx="3">
            <a:schemeClr val="dk1"/>
          </a:lnRef>
          <a:fillRef idx="0">
            <a:schemeClr val="dk1"/>
          </a:fillRef>
          <a:effectRef idx="2">
            <a:schemeClr val="dk1"/>
          </a:effectRef>
          <a:fontRef idx="minor">
            <a:schemeClr val="tx1"/>
          </a:fontRef>
        </p:style>
      </p:cxnSp>
      <p:cxnSp>
        <p:nvCxnSpPr>
          <p:cNvPr id="46" name="Elbow Connector 45"/>
          <p:cNvCxnSpPr>
            <a:stCxn id="25" idx="2"/>
            <a:endCxn id="4" idx="0"/>
          </p:cNvCxnSpPr>
          <p:nvPr/>
        </p:nvCxnSpPr>
        <p:spPr>
          <a:xfrm rot="5400000">
            <a:off x="3166756" y="-1073722"/>
            <a:ext cx="1550589" cy="5158395"/>
          </a:xfrm>
          <a:prstGeom prst="bentConnector3">
            <a:avLst>
              <a:gd name="adj1" fmla="val 50000"/>
            </a:avLst>
          </a:prstGeom>
          <a:ln>
            <a:tailEnd type="arrow" w="med" len="med"/>
          </a:ln>
        </p:spPr>
        <p:style>
          <a:lnRef idx="3">
            <a:schemeClr val="dk1"/>
          </a:lnRef>
          <a:fillRef idx="0">
            <a:schemeClr val="dk1"/>
          </a:fillRef>
          <a:effectRef idx="2">
            <a:schemeClr val="dk1"/>
          </a:effectRef>
          <a:fontRef idx="minor">
            <a:schemeClr val="tx1"/>
          </a:fontRef>
        </p:style>
      </p:cxnSp>
      <p:cxnSp>
        <p:nvCxnSpPr>
          <p:cNvPr id="47" name="Elbow Connector 46"/>
          <p:cNvCxnSpPr>
            <a:stCxn id="25" idx="2"/>
            <a:endCxn id="5" idx="0"/>
          </p:cNvCxnSpPr>
          <p:nvPr/>
        </p:nvCxnSpPr>
        <p:spPr>
          <a:xfrm rot="5400000">
            <a:off x="4183464" y="-57014"/>
            <a:ext cx="1550589" cy="3124978"/>
          </a:xfrm>
          <a:prstGeom prst="bentConnector3">
            <a:avLst>
              <a:gd name="adj1" fmla="val 50000"/>
            </a:avLst>
          </a:prstGeom>
          <a:ln>
            <a:tailEnd type="arrow" w="med" len="med"/>
          </a:ln>
        </p:spPr>
        <p:style>
          <a:lnRef idx="3">
            <a:schemeClr val="dk1"/>
          </a:lnRef>
          <a:fillRef idx="0">
            <a:schemeClr val="dk1"/>
          </a:fillRef>
          <a:effectRef idx="2">
            <a:schemeClr val="dk1"/>
          </a:effectRef>
          <a:fontRef idx="minor">
            <a:schemeClr val="tx1"/>
          </a:fontRef>
        </p:style>
      </p:cxnSp>
      <p:cxnSp>
        <p:nvCxnSpPr>
          <p:cNvPr id="48" name="Elbow Connector 47"/>
          <p:cNvCxnSpPr>
            <a:endCxn id="6" idx="0"/>
          </p:cNvCxnSpPr>
          <p:nvPr/>
        </p:nvCxnSpPr>
        <p:spPr>
          <a:xfrm rot="5400000">
            <a:off x="5303815" y="2160469"/>
            <a:ext cx="236703" cy="3342"/>
          </a:xfrm>
          <a:prstGeom prst="bentConnector3">
            <a:avLst>
              <a:gd name="adj1" fmla="val 50000"/>
            </a:avLst>
          </a:prstGeom>
          <a:ln>
            <a:tailEnd type="arrow" w="med" len="med"/>
          </a:ln>
        </p:spPr>
        <p:style>
          <a:lnRef idx="3">
            <a:schemeClr val="dk1"/>
          </a:lnRef>
          <a:fillRef idx="0">
            <a:schemeClr val="dk1"/>
          </a:fillRef>
          <a:effectRef idx="2">
            <a:schemeClr val="dk1"/>
          </a:effectRef>
          <a:fontRef idx="minor">
            <a:schemeClr val="tx1"/>
          </a:fontRef>
        </p:style>
      </p:cxnSp>
      <p:cxnSp>
        <p:nvCxnSpPr>
          <p:cNvPr id="49" name="Elbow Connector 48"/>
          <p:cNvCxnSpPr>
            <a:stCxn id="25" idx="2"/>
            <a:endCxn id="7" idx="0"/>
          </p:cNvCxnSpPr>
          <p:nvPr/>
        </p:nvCxnSpPr>
        <p:spPr>
          <a:xfrm rot="16200000" flipH="1">
            <a:off x="6212425" y="1039003"/>
            <a:ext cx="1550589" cy="932944"/>
          </a:xfrm>
          <a:prstGeom prst="bentConnector3">
            <a:avLst>
              <a:gd name="adj1" fmla="val 50000"/>
            </a:avLst>
          </a:prstGeom>
          <a:ln>
            <a:tailEnd type="arrow" w="med" len="med"/>
          </a:ln>
        </p:spPr>
        <p:style>
          <a:lnRef idx="3">
            <a:schemeClr val="dk1"/>
          </a:lnRef>
          <a:fillRef idx="0">
            <a:schemeClr val="dk1"/>
          </a:fillRef>
          <a:effectRef idx="2">
            <a:schemeClr val="dk1"/>
          </a:effectRef>
          <a:fontRef idx="minor">
            <a:schemeClr val="tx1"/>
          </a:fontRef>
        </p:style>
      </p:cxnSp>
      <p:cxnSp>
        <p:nvCxnSpPr>
          <p:cNvPr id="50" name="Elbow Connector 49"/>
          <p:cNvCxnSpPr>
            <a:stCxn id="25" idx="2"/>
            <a:endCxn id="8" idx="0"/>
          </p:cNvCxnSpPr>
          <p:nvPr/>
        </p:nvCxnSpPr>
        <p:spPr>
          <a:xfrm rot="16200000" flipH="1">
            <a:off x="7229133" y="22294"/>
            <a:ext cx="1550589" cy="2966361"/>
          </a:xfrm>
          <a:prstGeom prst="bentConnector3">
            <a:avLst>
              <a:gd name="adj1" fmla="val 50000"/>
            </a:avLst>
          </a:prstGeom>
          <a:ln>
            <a:tailEnd type="arrow" w="med" len="med"/>
          </a:ln>
        </p:spPr>
        <p:style>
          <a:lnRef idx="3">
            <a:schemeClr val="dk1"/>
          </a:lnRef>
          <a:fillRef idx="0">
            <a:schemeClr val="dk1"/>
          </a:fillRef>
          <a:effectRef idx="2">
            <a:schemeClr val="dk1"/>
          </a:effectRef>
          <a:fontRef idx="minor">
            <a:schemeClr val="tx1"/>
          </a:fontRef>
        </p:style>
      </p:cxnSp>
      <p:cxnSp>
        <p:nvCxnSpPr>
          <p:cNvPr id="2" name="Straight Connector 1"/>
          <p:cNvCxnSpPr/>
          <p:nvPr/>
        </p:nvCxnSpPr>
        <p:spPr>
          <a:xfrm>
            <a:off x="368700" y="1321706"/>
            <a:ext cx="9956558" cy="0"/>
          </a:xfrm>
          <a:prstGeom prst="line">
            <a:avLst/>
          </a:prstGeom>
          <a:ln w="50800" cmpd="thickThin">
            <a:solidFill>
              <a:schemeClr val="tx1"/>
            </a:solidFill>
            <a:prstDash val="solid"/>
          </a:ln>
        </p:spPr>
        <p:style>
          <a:lnRef idx="3">
            <a:schemeClr val="dk1"/>
          </a:lnRef>
          <a:fillRef idx="0">
            <a:schemeClr val="dk1"/>
          </a:fillRef>
          <a:effectRef idx="2">
            <a:schemeClr val="dk1"/>
          </a:effectRef>
          <a:fontRef idx="minor">
            <a:schemeClr val="tx1"/>
          </a:fontRef>
        </p:style>
      </p:cxnSp>
      <p:sp>
        <p:nvSpPr>
          <p:cNvPr id="27" name="Rounded Rectangle 26"/>
          <p:cNvSpPr/>
          <p:nvPr/>
        </p:nvSpPr>
        <p:spPr>
          <a:xfrm>
            <a:off x="6639933" y="5374616"/>
            <a:ext cx="1632971" cy="522417"/>
          </a:xfrm>
          <a:prstGeom prst="roundRect">
            <a:avLst/>
          </a:prstGeom>
          <a:solidFill>
            <a:schemeClr val="accent3">
              <a:lumMod val="20000"/>
              <a:lumOff val="80000"/>
            </a:schemeClr>
          </a:solidFill>
          <a:ln>
            <a:solidFill>
              <a:schemeClr val="tx1">
                <a:lumMod val="50000"/>
                <a:lumOff val="50000"/>
              </a:schemeClr>
            </a:solidFill>
            <a:prstDash val="dash"/>
          </a:ln>
        </p:spPr>
        <p:style>
          <a:lnRef idx="2">
            <a:schemeClr val="accent2"/>
          </a:lnRef>
          <a:fillRef idx="1">
            <a:schemeClr val="lt1"/>
          </a:fillRef>
          <a:effectRef idx="0">
            <a:schemeClr val="accent2"/>
          </a:effectRef>
          <a:fontRef idx="minor">
            <a:schemeClr val="dk1"/>
          </a:fontRef>
        </p:style>
        <p:txBody>
          <a:bodyPr rtlCol="0" anchor="ctr"/>
          <a:lstStyle/>
          <a:p>
            <a:pPr algn="ctr"/>
            <a:r>
              <a:rPr lang="de-CH" altLang="en-US" sz="1403" b="1">
                <a:latin typeface="Calisto MT" panose="02040603050505030304" charset="0"/>
                <a:cs typeface="Calisto MT" panose="02040603050505030304" charset="0"/>
              </a:rPr>
              <a:t>Performance indicators</a:t>
            </a:r>
          </a:p>
        </p:txBody>
      </p:sp>
      <p:cxnSp>
        <p:nvCxnSpPr>
          <p:cNvPr id="32" name="Elbow Connector 31"/>
          <p:cNvCxnSpPr>
            <a:stCxn id="7" idx="1"/>
            <a:endCxn id="27" idx="1"/>
          </p:cNvCxnSpPr>
          <p:nvPr/>
        </p:nvCxnSpPr>
        <p:spPr>
          <a:xfrm rot="10800000" flipH="1" flipV="1">
            <a:off x="6637706" y="2541422"/>
            <a:ext cx="2785" cy="3093846"/>
          </a:xfrm>
          <a:prstGeom prst="bentConnector3">
            <a:avLst>
              <a:gd name="adj1" fmla="val -8200000"/>
            </a:avLst>
          </a:prstGeom>
          <a:ln>
            <a:tailEnd type="arrow" w="med" len="med"/>
          </a:ln>
        </p:spPr>
        <p:style>
          <a:lnRef idx="3">
            <a:schemeClr val="dk1"/>
          </a:lnRef>
          <a:fillRef idx="0">
            <a:schemeClr val="dk1"/>
          </a:fillRef>
          <a:effectRef idx="2">
            <a:schemeClr val="dk1"/>
          </a:effectRef>
          <a:fontRef idx="minor">
            <a:schemeClr val="tx1"/>
          </a:fontRef>
        </p:style>
      </p:cxnSp>
      <p:sp>
        <p:nvSpPr>
          <p:cNvPr id="51" name="Rounded Rectangle 50">
            <a:extLst>
              <a:ext uri="{FF2B5EF4-FFF2-40B4-BE49-F238E27FC236}">
                <a16:creationId xmlns:a16="http://schemas.microsoft.com/office/drawing/2014/main" id="{05789CED-C476-5D45-953E-BFFC8CF9546A}"/>
              </a:ext>
            </a:extLst>
          </p:cNvPr>
          <p:cNvSpPr/>
          <p:nvPr/>
        </p:nvSpPr>
        <p:spPr>
          <a:xfrm>
            <a:off x="8653300" y="5204190"/>
            <a:ext cx="1632971" cy="522417"/>
          </a:xfrm>
          <a:prstGeom prst="roundRect">
            <a:avLst/>
          </a:prstGeom>
          <a:solidFill>
            <a:schemeClr val="accent3">
              <a:lumMod val="20000"/>
              <a:lumOff val="80000"/>
            </a:schemeClr>
          </a:solidFill>
          <a:ln>
            <a:solidFill>
              <a:schemeClr val="tx1">
                <a:lumMod val="50000"/>
                <a:lumOff val="50000"/>
              </a:schemeClr>
            </a:solidFill>
            <a:prstDash val="dash"/>
          </a:ln>
        </p:spPr>
        <p:style>
          <a:lnRef idx="2">
            <a:schemeClr val="accent2"/>
          </a:lnRef>
          <a:fillRef idx="1">
            <a:schemeClr val="lt1"/>
          </a:fillRef>
          <a:effectRef idx="0">
            <a:schemeClr val="accent2"/>
          </a:effectRef>
          <a:fontRef idx="minor">
            <a:schemeClr val="dk1"/>
          </a:fontRef>
        </p:style>
        <p:txBody>
          <a:bodyPr rtlCol="0" anchor="ctr"/>
          <a:lstStyle/>
          <a:p>
            <a:pPr algn="ctr"/>
            <a:r>
              <a:rPr lang="de-CH" altLang="en-US" sz="1403" b="1" dirty="0">
                <a:latin typeface="Calisto MT" panose="02040603050505030304" charset="0"/>
                <a:cs typeface="Calisto MT" panose="02040603050505030304" charset="0"/>
              </a:rPr>
              <a:t>Migration &amp; </a:t>
            </a:r>
            <a:r>
              <a:rPr lang="de-CH" altLang="en-US" sz="1403" b="1" dirty="0" err="1">
                <a:latin typeface="Calisto MT" panose="02040603050505030304" charset="0"/>
                <a:cs typeface="Calisto MT" panose="02040603050505030304" charset="0"/>
              </a:rPr>
              <a:t>Displacement</a:t>
            </a:r>
            <a:endParaRPr lang="de-CH" altLang="en-US" sz="1403" b="1" dirty="0">
              <a:latin typeface="Calisto MT" panose="02040603050505030304" charset="0"/>
              <a:cs typeface="Calisto MT" panose="02040603050505030304" charset="0"/>
            </a:endParaRPr>
          </a:p>
        </p:txBody>
      </p:sp>
      <p:cxnSp>
        <p:nvCxnSpPr>
          <p:cNvPr id="53" name="Straight Arrow Connector 52">
            <a:extLst>
              <a:ext uri="{FF2B5EF4-FFF2-40B4-BE49-F238E27FC236}">
                <a16:creationId xmlns:a16="http://schemas.microsoft.com/office/drawing/2014/main" id="{7E0D2222-1426-CD48-997E-8CA9235845B4}"/>
              </a:ext>
            </a:extLst>
          </p:cNvPr>
          <p:cNvCxnSpPr>
            <a:endCxn id="24" idx="1"/>
          </p:cNvCxnSpPr>
          <p:nvPr/>
        </p:nvCxnSpPr>
        <p:spPr>
          <a:xfrm>
            <a:off x="8472795" y="4806529"/>
            <a:ext cx="180505"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theme/theme1.xml><?xml version="1.0" encoding="utf-8"?>
<a:theme xmlns:a="http://schemas.openxmlformats.org/drawingml/2006/main" name="UNISDR">
  <a:themeElements>
    <a:clrScheme name="UNISDR">
      <a:dk1>
        <a:srgbClr val="294A64"/>
      </a:dk1>
      <a:lt1>
        <a:sysClr val="window" lastClr="FFFFFF"/>
      </a:lt1>
      <a:dk2>
        <a:srgbClr val="7F7F7F"/>
      </a:dk2>
      <a:lt2>
        <a:srgbClr val="E7E6E6"/>
      </a:lt2>
      <a:accent1>
        <a:srgbClr val="0C4F85"/>
      </a:accent1>
      <a:accent2>
        <a:srgbClr val="D87A3D"/>
      </a:accent2>
      <a:accent3>
        <a:srgbClr val="0F9F9F"/>
      </a:accent3>
      <a:accent4>
        <a:srgbClr val="843C79"/>
      </a:accent4>
      <a:accent5>
        <a:srgbClr val="9F2039"/>
      </a:accent5>
      <a:accent6>
        <a:srgbClr val="6093BD"/>
      </a:accent6>
      <a:hlink>
        <a:srgbClr val="004F91"/>
      </a:hlink>
      <a:folHlink>
        <a:srgbClr val="6093BD"/>
      </a:folHlink>
    </a:clrScheme>
    <a:fontScheme name="UNISDR">
      <a:majorFont>
        <a:latin typeface="Roboto Black"/>
        <a:ea typeface="ＭＳ Ｐゴシック"/>
        <a:cs typeface="Arial"/>
      </a:majorFont>
      <a:minorFont>
        <a:latin typeface="Roboto"/>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4_Thème Offic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54" id="{57F31E45-4116-418F-A59F-C525CC0ED7BC}" vid="{44BDC6FD-3272-4C6F-8C04-B7BC4459B227}"/>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6f173d87-c670-49d0-92c9-99a434059a44">
      <UserInfo>
        <DisplayName>Laurel Jo-Anne Hanson</DisplayName>
        <AccountId>17</AccountId>
        <AccountType/>
      </UserInfo>
      <UserInfo>
        <DisplayName>Marco Toscano-Rivalta</DisplayName>
        <AccountId>24</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A845F4D466D27409359E1C40DE9BA00" ma:contentTypeVersion="12" ma:contentTypeDescription="Create a new document." ma:contentTypeScope="" ma:versionID="ac394d729c7eaafea1e755412c1fff4e">
  <xsd:schema xmlns:xsd="http://www.w3.org/2001/XMLSchema" xmlns:xs="http://www.w3.org/2001/XMLSchema" xmlns:p="http://schemas.microsoft.com/office/2006/metadata/properties" xmlns:ns2="044efec3-3ddf-4567-b1ed-f17b05c0375b" xmlns:ns3="6f173d87-c670-49d0-92c9-99a434059a44" targetNamespace="http://schemas.microsoft.com/office/2006/metadata/properties" ma:root="true" ma:fieldsID="fb8746163ee99b74b4e46a218bd96f47" ns2:_="" ns3:_="">
    <xsd:import namespace="044efec3-3ddf-4567-b1ed-f17b05c0375b"/>
    <xsd:import namespace="6f173d87-c670-49d0-92c9-99a434059a4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44efec3-3ddf-4567-b1ed-f17b05c0375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f173d87-c670-49d0-92c9-99a434059a44"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4C5F1D9-5B5B-4128-8FCD-BDFBADFCCAC7}">
  <ds:schemaRefs>
    <ds:schemaRef ds:uri="http://schemas.microsoft.com/sharepoint/v3/contenttype/forms"/>
  </ds:schemaRefs>
</ds:datastoreItem>
</file>

<file path=customXml/itemProps2.xml><?xml version="1.0" encoding="utf-8"?>
<ds:datastoreItem xmlns:ds="http://schemas.openxmlformats.org/officeDocument/2006/customXml" ds:itemID="{6887021F-67EE-47B4-9247-FA3925DDF693}">
  <ds:schemaRefs>
    <ds:schemaRef ds:uri="http://purl.org/dc/dcmitype/"/>
    <ds:schemaRef ds:uri="044efec3-3ddf-4567-b1ed-f17b05c0375b"/>
    <ds:schemaRef ds:uri="6f173d87-c670-49d0-92c9-99a434059a44"/>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schemas.microsoft.com/office/infopath/2007/PartnerControls"/>
    <ds:schemaRef ds:uri="http://www.w3.org/XML/1998/namespace"/>
  </ds:schemaRefs>
</ds:datastoreItem>
</file>

<file path=customXml/itemProps3.xml><?xml version="1.0" encoding="utf-8"?>
<ds:datastoreItem xmlns:ds="http://schemas.openxmlformats.org/officeDocument/2006/customXml" ds:itemID="{3DCDE5EC-B3DE-497C-839A-EC1CB348302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44efec3-3ddf-4567-b1ed-f17b05c0375b"/>
    <ds:schemaRef ds:uri="6f173d87-c670-49d0-92c9-99a434059a4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6357</TotalTime>
  <Words>1738</Words>
  <Application>Microsoft Office PowerPoint</Application>
  <PresentationFormat>Custom</PresentationFormat>
  <Paragraphs>171</Paragraphs>
  <Slides>14</Slides>
  <Notes>13</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14</vt:i4>
      </vt:variant>
    </vt:vector>
  </HeadingPairs>
  <TitlesOfParts>
    <vt:vector size="30" baseType="lpstr">
      <vt:lpstr>Helvetica Neue</vt:lpstr>
      <vt:lpstr>Lato Light</vt:lpstr>
      <vt:lpstr>Noto Sans Symbols</vt:lpstr>
      <vt:lpstr>Roboto Slab</vt:lpstr>
      <vt:lpstr>Arial</vt:lpstr>
      <vt:lpstr>Calibri</vt:lpstr>
      <vt:lpstr>Calisto MT</vt:lpstr>
      <vt:lpstr>Roboto</vt:lpstr>
      <vt:lpstr>Roboto Black</vt:lpstr>
      <vt:lpstr>Roboto Bold</vt:lpstr>
      <vt:lpstr>Roboto Medium</vt:lpstr>
      <vt:lpstr>Roboto Regular</vt:lpstr>
      <vt:lpstr>Trebuchet MS</vt:lpstr>
      <vt:lpstr>Verdana</vt:lpstr>
      <vt:lpstr>Wingdings</vt:lpstr>
      <vt:lpstr>UNISDR</vt:lpstr>
      <vt:lpstr>PowerPoint Presentation</vt:lpstr>
      <vt:lpstr>PowerPoint Presentation</vt:lpstr>
      <vt:lpstr>Growing risk in a shrinking world</vt:lpstr>
      <vt:lpstr>Climate change – the great risk amplifier</vt:lpstr>
      <vt:lpstr>COVID-19 pandemic – the stark reminder</vt:lpstr>
      <vt:lpstr>UNDRR’s key areas of engagement</vt:lpstr>
      <vt:lpstr>Expanding our understanding of hazards</vt:lpstr>
      <vt:lpstr> Improving use of risk information:  GRAF (Global Risk Assessment Framework)</vt:lpstr>
      <vt:lpstr>PowerPoint Presentation</vt:lpstr>
      <vt:lpstr>Expanding our management of risk: NATECH </vt:lpstr>
      <vt:lpstr>PowerPoint Presentation</vt:lpstr>
      <vt:lpstr>Monitoring to measure decrease in risk and conversely an increase in resilience</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Laurel Jo-Anne Hanson</dc:creator>
  <cp:lastModifiedBy>Laura Louise Willis</cp:lastModifiedBy>
  <cp:revision>160</cp:revision>
  <dcterms:created xsi:type="dcterms:W3CDTF">2020-07-03T17:40:16Z</dcterms:created>
  <dcterms:modified xsi:type="dcterms:W3CDTF">2021-07-02T07:57:43Z</dcterms:modified>
</cp:coreProperties>
</file>