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2" r:id="rId5"/>
    <p:sldMasterId id="2147483664" r:id="rId6"/>
    <p:sldMasterId id="2147483666" r:id="rId7"/>
    <p:sldMasterId id="2147483668" r:id="rId8"/>
    <p:sldMasterId id="2147483670" r:id="rId9"/>
    <p:sldMasterId id="2147483672" r:id="rId10"/>
  </p:sldMasterIdLst>
  <p:notesMasterIdLst>
    <p:notesMasterId r:id="rId20"/>
  </p:notesMasterIdLst>
  <p:sldIdLst>
    <p:sldId id="256" r:id="rId11"/>
    <p:sldId id="258" r:id="rId12"/>
    <p:sldId id="260" r:id="rId13"/>
    <p:sldId id="261" r:id="rId14"/>
    <p:sldId id="264" r:id="rId15"/>
    <p:sldId id="265" r:id="rId16"/>
    <p:sldId id="262" r:id="rId17"/>
    <p:sldId id="266" r:id="rId18"/>
    <p:sldId id="263" r:id="rId19"/>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racuse, Ellen (CONTR)" initials="SE(" lastIdx="3" clrIdx="0">
    <p:extLst>
      <p:ext uri="{19B8F6BF-5375-455C-9EA6-DF929625EA0E}">
        <p15:presenceInfo xmlns:p15="http://schemas.microsoft.com/office/powerpoint/2012/main" userId="S::Ellen.Syracuse@nnsa.doe.gov::dadb8dd0-e8dd-4c21-b645-ba0e45955b48" providerId="AD"/>
      </p:ext>
    </p:extLst>
  </p:cmAuthor>
  <p:cmAuthor id="2" name="Pollington, Anthony (CONTR)" initials="PA(" lastIdx="6" clrIdx="1">
    <p:extLst>
      <p:ext uri="{19B8F6BF-5375-455C-9EA6-DF929625EA0E}">
        <p15:presenceInfo xmlns:p15="http://schemas.microsoft.com/office/powerpoint/2012/main" userId="S::anthony.pollington@nnsa.doe.gov::48592d63-193c-4213-b097-b938c55bb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680E0-6FEA-4539-8B0E-BC9310F75F9D}" v="2" dt="2021-06-15T17:37:53.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9" d="100"/>
          <a:sy n="129" d="100"/>
        </p:scale>
        <p:origin x="18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ack, Johnathan L" userId="a0877b89-243e-45de-ad04-7d7df7150fd5" providerId="ADAL" clId="{5FA680E0-6FEA-4539-8B0E-BC9310F75F9D}"/>
    <pc:docChg chg="custSel modSld">
      <pc:chgData name="Slack, Johnathan L" userId="a0877b89-243e-45de-ad04-7d7df7150fd5" providerId="ADAL" clId="{5FA680E0-6FEA-4539-8B0E-BC9310F75F9D}" dt="2021-06-15T17:38:12.244" v="9" actId="1592"/>
      <pc:docMkLst>
        <pc:docMk/>
      </pc:docMkLst>
      <pc:sldChg chg="delCm">
        <pc:chgData name="Slack, Johnathan L" userId="a0877b89-243e-45de-ad04-7d7df7150fd5" providerId="ADAL" clId="{5FA680E0-6FEA-4539-8B0E-BC9310F75F9D}" dt="2021-06-15T17:36:38.297" v="0" actId="1592"/>
        <pc:sldMkLst>
          <pc:docMk/>
          <pc:sldMk cId="4000463610" sldId="256"/>
        </pc:sldMkLst>
      </pc:sldChg>
      <pc:sldChg chg="delCm">
        <pc:chgData name="Slack, Johnathan L" userId="a0877b89-243e-45de-ad04-7d7df7150fd5" providerId="ADAL" clId="{5FA680E0-6FEA-4539-8B0E-BC9310F75F9D}" dt="2021-06-15T17:37:09.134" v="4" actId="1592"/>
        <pc:sldMkLst>
          <pc:docMk/>
          <pc:sldMk cId="3996349163" sldId="262"/>
        </pc:sldMkLst>
      </pc:sldChg>
      <pc:sldChg chg="modSp delCm">
        <pc:chgData name="Slack, Johnathan L" userId="a0877b89-243e-45de-ad04-7d7df7150fd5" providerId="ADAL" clId="{5FA680E0-6FEA-4539-8B0E-BC9310F75F9D}" dt="2021-06-15T17:38:12.244" v="9" actId="1592"/>
        <pc:sldMkLst>
          <pc:docMk/>
          <pc:sldMk cId="341059226" sldId="263"/>
        </pc:sldMkLst>
        <pc:graphicFrameChg chg="mod">
          <ac:chgData name="Slack, Johnathan L" userId="a0877b89-243e-45de-ad04-7d7df7150fd5" providerId="ADAL" clId="{5FA680E0-6FEA-4539-8B0E-BC9310F75F9D}" dt="2021-06-15T17:37:45.882" v="7"/>
          <ac:graphicFrameMkLst>
            <pc:docMk/>
            <pc:sldMk cId="341059226" sldId="263"/>
            <ac:graphicFrameMk id="7" creationId="{9429CDF3-A6C6-43CC-810B-4DF5EDCBF421}"/>
          </ac:graphicFrameMkLst>
        </pc:graphicFrameChg>
      </pc:sldChg>
      <pc:sldChg chg="delCm">
        <pc:chgData name="Slack, Johnathan L" userId="a0877b89-243e-45de-ad04-7d7df7150fd5" providerId="ADAL" clId="{5FA680E0-6FEA-4539-8B0E-BC9310F75F9D}" dt="2021-06-15T17:36:56.941" v="2" actId="1592"/>
        <pc:sldMkLst>
          <pc:docMk/>
          <pc:sldMk cId="1049954442" sldId="264"/>
        </pc:sldMkLst>
      </pc:sldChg>
      <pc:sldChg chg="delCm">
        <pc:chgData name="Slack, Johnathan L" userId="a0877b89-243e-45de-ad04-7d7df7150fd5" providerId="ADAL" clId="{5FA680E0-6FEA-4539-8B0E-BC9310F75F9D}" dt="2021-06-15T17:37:04.369" v="3" actId="1592"/>
        <pc:sldMkLst>
          <pc:docMk/>
          <pc:sldMk cId="2809609780" sldId="265"/>
        </pc:sldMkLst>
      </pc:sldChg>
      <pc:sldChg chg="delCm">
        <pc:chgData name="Slack, Johnathan L" userId="a0877b89-243e-45de-ad04-7d7df7150fd5" providerId="ADAL" clId="{5FA680E0-6FEA-4539-8B0E-BC9310F75F9D}" dt="2021-06-15T17:37:16.943" v="6" actId="1592"/>
        <pc:sldMkLst>
          <pc:docMk/>
          <pc:sldMk cId="3482695068" sldId="26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lac770\OneDrive%20-%20PNNL\Programming\controlChartProgramv4\HeightVsFWHM_test_ref_fitData.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lac770\OneDrive%20-%20PNNL\Programming\controlChartProgramv4\BetaCell1_Ba133nCs137_ChipSum_fwhmData.xlsm"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lac770\OneDrive%20-%20PNNL\Programming\controlChartProgramv4\HeightVsFWHM_test_ref_fitData.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pnnl-my.sharepoint.com/personal/johnathan_slack_pnnl_gov/Documents/Programming/controlChartProgramv4/BetaCell1_Ba133nCs137_improved_fwhmData.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lac770\OneDrive%20-%20PNNL\Programming\controlChartProgramv4\BetaCell1_Ba133nCs137_ChipSum_fwhmData_gamma.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lac770\OneDrive%20-%20PNNL\Programming\controlChartProgramv4\BetaCell1_Ba133nCs137_ChipSum_fwhmData_gamma.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lac770\OneDrive%20-%20PNNL\Programming\controlChartProgramv4\BetaCell1_Ba133nCs137_ChipSum_fwhmData_gamma.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pnnl-my.sharepoint.com/personal/johnathan_slack_pnnl_gov/Documents/Programming/controlChartProgramv4/BetaCell1_Ba133nCs137_improved_fwhmData.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pnnl-my.sharepoint.com/personal/johnathan_slack_pnnl_gov/Documents/Programming/controlChartProgramv4/BetaCell1_Ba133nCs137_ChipSum_fwhmData.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lac770\OneDrive%20-%20PNNL\Programming\controlChartProgramv4\BetaCell1_Ba133nCs137_ChipSum_fwhmData.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Peak FWHMs During Rotation</a:t>
            </a:r>
          </a:p>
        </c:rich>
      </c:tx>
      <c:overlay val="0"/>
      <c:spPr>
        <a:noFill/>
        <a:ln>
          <a:noFill/>
        </a:ln>
        <a:effectLst/>
      </c:spPr>
      <c:txPr>
        <a:bodyPr rot="0" spcFirstLastPara="1" vertOverflow="ellipsis" vert="horz" wrap="square" anchor="ctr" anchorCtr="1"/>
        <a:lstStyle/>
        <a:p>
          <a:pPr>
            <a:defRPr sz="7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633765672033225"/>
          <c:y val="0.17109102948251961"/>
          <c:w val="0.8491235306551429"/>
          <c:h val="0.57875772314346829"/>
        </c:manualLayout>
      </c:layout>
      <c:scatterChart>
        <c:scatterStyle val="lineMarker"/>
        <c:varyColors val="0"/>
        <c:ser>
          <c:idx val="2"/>
          <c:order val="2"/>
          <c:tx>
            <c:v>Ba-133</c:v>
          </c:tx>
          <c:spPr>
            <a:ln w="19050" cap="rnd">
              <a:noFill/>
              <a:round/>
            </a:ln>
            <a:effectLst/>
          </c:spPr>
          <c:marker>
            <c:symbol val="circle"/>
            <c:size val="3"/>
            <c:spPr>
              <a:solidFill>
                <a:schemeClr val="accent2">
                  <a:lumMod val="75000"/>
                </a:schemeClr>
              </a:solidFill>
              <a:ln w="9525">
                <a:solidFill>
                  <a:schemeClr val="accent2">
                    <a:lumMod val="75000"/>
                  </a:schemeClr>
                </a:solidFill>
              </a:ln>
              <a:effectLst/>
            </c:spPr>
          </c:marker>
          <c:errBars>
            <c:errDir val="y"/>
            <c:errBarType val="both"/>
            <c:errValType val="cust"/>
            <c:noEndCap val="0"/>
            <c:plus>
              <c:numRef>
                <c:f>test_ref_fitData!$M$2:$M$47</c:f>
                <c:numCache>
                  <c:formatCode>General</c:formatCode>
                  <c:ptCount val="46"/>
                  <c:pt idx="0">
                    <c:v>0.11790022999999999</c:v>
                  </c:pt>
                  <c:pt idx="1">
                    <c:v>0.11551527</c:v>
                  </c:pt>
                  <c:pt idx="2">
                    <c:v>0.11564436</c:v>
                  </c:pt>
                  <c:pt idx="3">
                    <c:v>0.11394025000000001</c:v>
                  </c:pt>
                  <c:pt idx="4">
                    <c:v>0.11342517000000001</c:v>
                  </c:pt>
                  <c:pt idx="5">
                    <c:v>0.10989198999999999</c:v>
                  </c:pt>
                  <c:pt idx="6">
                    <c:v>0.10939994</c:v>
                  </c:pt>
                  <c:pt idx="7">
                    <c:v>0.10884616</c:v>
                  </c:pt>
                  <c:pt idx="8">
                    <c:v>0.11138083999999999</c:v>
                  </c:pt>
                  <c:pt idx="9">
                    <c:v>0.11435214</c:v>
                  </c:pt>
                  <c:pt idx="10">
                    <c:v>0.12048997</c:v>
                  </c:pt>
                  <c:pt idx="11">
                    <c:v>0.12979361</c:v>
                  </c:pt>
                  <c:pt idx="12">
                    <c:v>0.14064821999999999</c:v>
                  </c:pt>
                  <c:pt idx="13">
                    <c:v>0.15714976</c:v>
                  </c:pt>
                  <c:pt idx="14">
                    <c:v>1.1361600999999999</c:v>
                  </c:pt>
                  <c:pt idx="15">
                    <c:v>1.0580248999999999</c:v>
                  </c:pt>
                  <c:pt idx="16">
                    <c:v>0.97874715999999995</c:v>
                  </c:pt>
                  <c:pt idx="17">
                    <c:v>0.90605727000000003</c:v>
                  </c:pt>
                  <c:pt idx="18">
                    <c:v>2.5164778999999999</c:v>
                  </c:pt>
                  <c:pt idx="19">
                    <c:v>1.5962624000000001</c:v>
                  </c:pt>
                  <c:pt idx="20">
                    <c:v>1.2545595</c:v>
                  </c:pt>
                  <c:pt idx="21">
                    <c:v>1.1303497</c:v>
                  </c:pt>
                  <c:pt idx="22">
                    <c:v>1.1249899999999999</c:v>
                  </c:pt>
                  <c:pt idx="23">
                    <c:v>1.3553888000000001</c:v>
                  </c:pt>
                  <c:pt idx="24">
                    <c:v>1.6186383</c:v>
                  </c:pt>
                  <c:pt idx="25">
                    <c:v>1.7796681000000001</c:v>
                  </c:pt>
                  <c:pt idx="26">
                    <c:v>1.8691926999999999</c:v>
                  </c:pt>
                  <c:pt idx="27">
                    <c:v>1.7382192000000001</c:v>
                  </c:pt>
                  <c:pt idx="28">
                    <c:v>1.6193382999999999</c:v>
                  </c:pt>
                  <c:pt idx="29">
                    <c:v>1.5431326000000001</c:v>
                  </c:pt>
                  <c:pt idx="30">
                    <c:v>1.5178119999999999</c:v>
                  </c:pt>
                  <c:pt idx="31">
                    <c:v>1.4688015999999999</c:v>
                  </c:pt>
                  <c:pt idx="32">
                    <c:v>1.2244743</c:v>
                  </c:pt>
                  <c:pt idx="33">
                    <c:v>0.81866686</c:v>
                  </c:pt>
                  <c:pt idx="34">
                    <c:v>0.52632964999999998</c:v>
                  </c:pt>
                  <c:pt idx="35">
                    <c:v>0.35707007000000002</c:v>
                  </c:pt>
                  <c:pt idx="36">
                    <c:v>0.28192933999999997</c:v>
                  </c:pt>
                  <c:pt idx="37">
                    <c:v>0.22591778000000001</c:v>
                  </c:pt>
                  <c:pt idx="38">
                    <c:v>0.20433378999999999</c:v>
                  </c:pt>
                  <c:pt idx="39">
                    <c:v>0.20107611</c:v>
                  </c:pt>
                  <c:pt idx="40">
                    <c:v>0.20960266</c:v>
                  </c:pt>
                  <c:pt idx="41">
                    <c:v>0.23492138000000001</c:v>
                  </c:pt>
                  <c:pt idx="42">
                    <c:v>0.28422446000000001</c:v>
                  </c:pt>
                  <c:pt idx="43">
                    <c:v>0.38766412</c:v>
                  </c:pt>
                  <c:pt idx="44">
                    <c:v>0.55795830999999996</c:v>
                  </c:pt>
                  <c:pt idx="45">
                    <c:v>0.97858962999999999</c:v>
                  </c:pt>
                </c:numCache>
              </c:numRef>
            </c:plus>
            <c:minus>
              <c:numRef>
                <c:f>test_ref_fitData!$M$2:$M$47</c:f>
                <c:numCache>
                  <c:formatCode>General</c:formatCode>
                  <c:ptCount val="46"/>
                  <c:pt idx="0">
                    <c:v>0.11790022999999999</c:v>
                  </c:pt>
                  <c:pt idx="1">
                    <c:v>0.11551527</c:v>
                  </c:pt>
                  <c:pt idx="2">
                    <c:v>0.11564436</c:v>
                  </c:pt>
                  <c:pt idx="3">
                    <c:v>0.11394025000000001</c:v>
                  </c:pt>
                  <c:pt idx="4">
                    <c:v>0.11342517000000001</c:v>
                  </c:pt>
                  <c:pt idx="5">
                    <c:v>0.10989198999999999</c:v>
                  </c:pt>
                  <c:pt idx="6">
                    <c:v>0.10939994</c:v>
                  </c:pt>
                  <c:pt idx="7">
                    <c:v>0.10884616</c:v>
                  </c:pt>
                  <c:pt idx="8">
                    <c:v>0.11138083999999999</c:v>
                  </c:pt>
                  <c:pt idx="9">
                    <c:v>0.11435214</c:v>
                  </c:pt>
                  <c:pt idx="10">
                    <c:v>0.12048997</c:v>
                  </c:pt>
                  <c:pt idx="11">
                    <c:v>0.12979361</c:v>
                  </c:pt>
                  <c:pt idx="12">
                    <c:v>0.14064821999999999</c:v>
                  </c:pt>
                  <c:pt idx="13">
                    <c:v>0.15714976</c:v>
                  </c:pt>
                  <c:pt idx="14">
                    <c:v>1.1361600999999999</c:v>
                  </c:pt>
                  <c:pt idx="15">
                    <c:v>1.0580248999999999</c:v>
                  </c:pt>
                  <c:pt idx="16">
                    <c:v>0.97874715999999995</c:v>
                  </c:pt>
                  <c:pt idx="17">
                    <c:v>0.90605727000000003</c:v>
                  </c:pt>
                  <c:pt idx="18">
                    <c:v>2.5164778999999999</c:v>
                  </c:pt>
                  <c:pt idx="19">
                    <c:v>1.5962624000000001</c:v>
                  </c:pt>
                  <c:pt idx="20">
                    <c:v>1.2545595</c:v>
                  </c:pt>
                  <c:pt idx="21">
                    <c:v>1.1303497</c:v>
                  </c:pt>
                  <c:pt idx="22">
                    <c:v>1.1249899999999999</c:v>
                  </c:pt>
                  <c:pt idx="23">
                    <c:v>1.3553888000000001</c:v>
                  </c:pt>
                  <c:pt idx="24">
                    <c:v>1.6186383</c:v>
                  </c:pt>
                  <c:pt idx="25">
                    <c:v>1.7796681000000001</c:v>
                  </c:pt>
                  <c:pt idx="26">
                    <c:v>1.8691926999999999</c:v>
                  </c:pt>
                  <c:pt idx="27">
                    <c:v>1.7382192000000001</c:v>
                  </c:pt>
                  <c:pt idx="28">
                    <c:v>1.6193382999999999</c:v>
                  </c:pt>
                  <c:pt idx="29">
                    <c:v>1.5431326000000001</c:v>
                  </c:pt>
                  <c:pt idx="30">
                    <c:v>1.5178119999999999</c:v>
                  </c:pt>
                  <c:pt idx="31">
                    <c:v>1.4688015999999999</c:v>
                  </c:pt>
                  <c:pt idx="32">
                    <c:v>1.2244743</c:v>
                  </c:pt>
                  <c:pt idx="33">
                    <c:v>0.81866686</c:v>
                  </c:pt>
                  <c:pt idx="34">
                    <c:v>0.52632964999999998</c:v>
                  </c:pt>
                  <c:pt idx="35">
                    <c:v>0.35707007000000002</c:v>
                  </c:pt>
                  <c:pt idx="36">
                    <c:v>0.28192933999999997</c:v>
                  </c:pt>
                  <c:pt idx="37">
                    <c:v>0.22591778000000001</c:v>
                  </c:pt>
                  <c:pt idx="38">
                    <c:v>0.20433378999999999</c:v>
                  </c:pt>
                  <c:pt idx="39">
                    <c:v>0.20107611</c:v>
                  </c:pt>
                  <c:pt idx="40">
                    <c:v>0.20960266</c:v>
                  </c:pt>
                  <c:pt idx="41">
                    <c:v>0.23492138000000001</c:v>
                  </c:pt>
                  <c:pt idx="42">
                    <c:v>0.28422446000000001</c:v>
                  </c:pt>
                  <c:pt idx="43">
                    <c:v>0.38766412</c:v>
                  </c:pt>
                  <c:pt idx="44">
                    <c:v>0.55795830999999996</c:v>
                  </c:pt>
                  <c:pt idx="45">
                    <c:v>0.97858962999999999</c:v>
                  </c:pt>
                </c:numCache>
              </c:numRef>
            </c:minus>
            <c:spPr>
              <a:noFill/>
              <a:ln w="6350"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test_ref_fitData!$A$2:$A$47</c:f>
              <c:numCache>
                <c:formatCode>General</c:formatCode>
                <c:ptCount val="4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numCache>
            </c:numRef>
          </c:xVal>
          <c:yVal>
            <c:numRef>
              <c:f>test_ref_fitData!$C$2:$C$47</c:f>
              <c:numCache>
                <c:formatCode>General</c:formatCode>
                <c:ptCount val="46"/>
                <c:pt idx="0">
                  <c:v>18.620747000000001</c:v>
                </c:pt>
                <c:pt idx="1">
                  <c:v>19.356539999999999</c:v>
                </c:pt>
                <c:pt idx="2">
                  <c:v>19.149353000000001</c:v>
                </c:pt>
                <c:pt idx="3">
                  <c:v>20.258638000000001</c:v>
                </c:pt>
                <c:pt idx="4">
                  <c:v>21.599591</c:v>
                </c:pt>
                <c:pt idx="5">
                  <c:v>23.030759</c:v>
                </c:pt>
                <c:pt idx="6">
                  <c:v>23.287492</c:v>
                </c:pt>
                <c:pt idx="7">
                  <c:v>24.666986999999999</c:v>
                </c:pt>
                <c:pt idx="8">
                  <c:v>24.502274</c:v>
                </c:pt>
                <c:pt idx="9">
                  <c:v>23.948936</c:v>
                </c:pt>
                <c:pt idx="10">
                  <c:v>24.422270000000001</c:v>
                </c:pt>
                <c:pt idx="11">
                  <c:v>23.58334</c:v>
                </c:pt>
                <c:pt idx="12">
                  <c:v>23.806025000000002</c:v>
                </c:pt>
                <c:pt idx="13">
                  <c:v>23.150901999999999</c:v>
                </c:pt>
                <c:pt idx="14">
                  <c:v>23.445612000000001</c:v>
                </c:pt>
                <c:pt idx="15">
                  <c:v>23.065909999999999</c:v>
                </c:pt>
                <c:pt idx="16">
                  <c:v>23.424168999999999</c:v>
                </c:pt>
                <c:pt idx="17">
                  <c:v>23.697329</c:v>
                </c:pt>
                <c:pt idx="18">
                  <c:v>23.398354000000001</c:v>
                </c:pt>
                <c:pt idx="19">
                  <c:v>23.489985000000001</c:v>
                </c:pt>
                <c:pt idx="20">
                  <c:v>23.129999000000002</c:v>
                </c:pt>
                <c:pt idx="21">
                  <c:v>22.806290000000001</c:v>
                </c:pt>
                <c:pt idx="22">
                  <c:v>22.118480000000002</c:v>
                </c:pt>
                <c:pt idx="23">
                  <c:v>21.493880999999998</c:v>
                </c:pt>
                <c:pt idx="24">
                  <c:v>20.347608000000001</c:v>
                </c:pt>
                <c:pt idx="25">
                  <c:v>19.526944</c:v>
                </c:pt>
                <c:pt idx="26">
                  <c:v>18.826421</c:v>
                </c:pt>
                <c:pt idx="27">
                  <c:v>17.625997999999999</c:v>
                </c:pt>
                <c:pt idx="28">
                  <c:v>17.064139000000001</c:v>
                </c:pt>
                <c:pt idx="29">
                  <c:v>16.568781999999999</c:v>
                </c:pt>
                <c:pt idx="30">
                  <c:v>16.146476</c:v>
                </c:pt>
                <c:pt idx="31">
                  <c:v>15.765756</c:v>
                </c:pt>
                <c:pt idx="32">
                  <c:v>15.410966</c:v>
                </c:pt>
                <c:pt idx="33">
                  <c:v>15.562377</c:v>
                </c:pt>
                <c:pt idx="34">
                  <c:v>15.258217</c:v>
                </c:pt>
                <c:pt idx="35">
                  <c:v>14.987234000000001</c:v>
                </c:pt>
                <c:pt idx="36">
                  <c:v>14.791340999999999</c:v>
                </c:pt>
                <c:pt idx="37">
                  <c:v>15.039372</c:v>
                </c:pt>
                <c:pt idx="38">
                  <c:v>14.818160000000001</c:v>
                </c:pt>
                <c:pt idx="39">
                  <c:v>14.730055</c:v>
                </c:pt>
                <c:pt idx="40">
                  <c:v>14.996924</c:v>
                </c:pt>
                <c:pt idx="41">
                  <c:v>14.887124999999999</c:v>
                </c:pt>
                <c:pt idx="42">
                  <c:v>15.227297</c:v>
                </c:pt>
                <c:pt idx="43">
                  <c:v>15.156366</c:v>
                </c:pt>
                <c:pt idx="44">
                  <c:v>15.561557000000001</c:v>
                </c:pt>
                <c:pt idx="45">
                  <c:v>16.464786</c:v>
                </c:pt>
              </c:numCache>
            </c:numRef>
          </c:yVal>
          <c:smooth val="0"/>
          <c:extLst>
            <c:ext xmlns:c16="http://schemas.microsoft.com/office/drawing/2014/chart" uri="{C3380CC4-5D6E-409C-BE32-E72D297353CC}">
              <c16:uniqueId val="{00000000-6392-4FC0-A239-29DE7F3C1C93}"/>
            </c:ext>
          </c:extLst>
        </c:ser>
        <c:ser>
          <c:idx val="11"/>
          <c:order val="11"/>
          <c:tx>
            <c:v>Cs-137</c:v>
          </c:tx>
          <c:spPr>
            <a:ln w="19050" cap="rnd">
              <a:noFill/>
              <a:round/>
            </a:ln>
            <a:effectLst/>
          </c:spPr>
          <c:marker>
            <c:symbol val="circle"/>
            <c:size val="3"/>
            <c:spPr>
              <a:solidFill>
                <a:schemeClr val="accent6">
                  <a:lumMod val="50000"/>
                </a:schemeClr>
              </a:solidFill>
              <a:ln w="9525">
                <a:solidFill>
                  <a:schemeClr val="accent6">
                    <a:lumMod val="50000"/>
                  </a:schemeClr>
                </a:solidFill>
              </a:ln>
              <a:effectLst/>
            </c:spPr>
          </c:marker>
          <c:errBars>
            <c:errDir val="y"/>
            <c:errBarType val="both"/>
            <c:errValType val="cust"/>
            <c:noEndCap val="0"/>
            <c:plus>
              <c:numRef>
                <c:f>test_ref_fitData!$D$2:$D$47</c:f>
                <c:numCache>
                  <c:formatCode>General</c:formatCode>
                  <c:ptCount val="46"/>
                  <c:pt idx="0">
                    <c:v>0.180813</c:v>
                  </c:pt>
                  <c:pt idx="1">
                    <c:v>0.19795393</c:v>
                  </c:pt>
                  <c:pt idx="2">
                    <c:v>0.19389401000000001</c:v>
                  </c:pt>
                  <c:pt idx="3">
                    <c:v>0.22435342</c:v>
                  </c:pt>
                  <c:pt idx="4">
                    <c:v>0.26798895</c:v>
                  </c:pt>
                  <c:pt idx="5">
                    <c:v>0.31945539000000001</c:v>
                  </c:pt>
                  <c:pt idx="6">
                    <c:v>0.33249039000000002</c:v>
                  </c:pt>
                  <c:pt idx="7">
                    <c:v>0.39106875000000002</c:v>
                  </c:pt>
                  <c:pt idx="8">
                    <c:v>0.38747406000000001</c:v>
                  </c:pt>
                  <c:pt idx="9">
                    <c:v>0.36611506999999999</c:v>
                  </c:pt>
                  <c:pt idx="10">
                    <c:v>0.38783959000000001</c:v>
                  </c:pt>
                  <c:pt idx="11">
                    <c:v>0.35415097000000001</c:v>
                  </c:pt>
                  <c:pt idx="12">
                    <c:v>0.36274399000000002</c:v>
                  </c:pt>
                  <c:pt idx="13">
                    <c:v>0.33724313</c:v>
                  </c:pt>
                  <c:pt idx="14">
                    <c:v>0.34833811999999997</c:v>
                  </c:pt>
                  <c:pt idx="15">
                    <c:v>0.33397431</c:v>
                  </c:pt>
                  <c:pt idx="16">
                    <c:v>0.34729570999999998</c:v>
                  </c:pt>
                  <c:pt idx="17">
                    <c:v>0.35563766000000002</c:v>
                  </c:pt>
                  <c:pt idx="18">
                    <c:v>0.34374346</c:v>
                  </c:pt>
                  <c:pt idx="19">
                    <c:v>0.34483327000000003</c:v>
                  </c:pt>
                  <c:pt idx="20">
                    <c:v>0.33019548999999998</c:v>
                  </c:pt>
                  <c:pt idx="21">
                    <c:v>0.31512333999999997</c:v>
                  </c:pt>
                  <c:pt idx="22">
                    <c:v>0.28787797999999998</c:v>
                  </c:pt>
                  <c:pt idx="23">
                    <c:v>0.26620902000000002</c:v>
                  </c:pt>
                  <c:pt idx="24">
                    <c:v>0.22818429000000001</c:v>
                  </c:pt>
                  <c:pt idx="25">
                    <c:v>0.20257049999999999</c:v>
                  </c:pt>
                  <c:pt idx="26">
                    <c:v>0.18338980999999999</c:v>
                  </c:pt>
                  <c:pt idx="27">
                    <c:v>0.15519184</c:v>
                  </c:pt>
                  <c:pt idx="28">
                    <c:v>0.1438789</c:v>
                  </c:pt>
                  <c:pt idx="29">
                    <c:v>0.13482078</c:v>
                  </c:pt>
                  <c:pt idx="30">
                    <c:v>0.12803614999999999</c:v>
                  </c:pt>
                  <c:pt idx="31">
                    <c:v>0.12243332</c:v>
                  </c:pt>
                  <c:pt idx="32">
                    <c:v>0.11712478</c:v>
                  </c:pt>
                  <c:pt idx="33">
                    <c:v>0.12072256000000001</c:v>
                  </c:pt>
                  <c:pt idx="34">
                    <c:v>0.11632133</c:v>
                  </c:pt>
                  <c:pt idx="35">
                    <c:v>0.11230303</c:v>
                  </c:pt>
                  <c:pt idx="36">
                    <c:v>0.11013771</c:v>
                  </c:pt>
                  <c:pt idx="37">
                    <c:v>0.11528898999999999</c:v>
                  </c:pt>
                  <c:pt idx="38">
                    <c:v>0.11134403</c:v>
                  </c:pt>
                  <c:pt idx="39">
                    <c:v>0.1107583</c:v>
                  </c:pt>
                  <c:pt idx="40">
                    <c:v>0.11501358</c:v>
                  </c:pt>
                  <c:pt idx="41">
                    <c:v>0.11292095000000001</c:v>
                  </c:pt>
                  <c:pt idx="42">
                    <c:v>0.11857668</c:v>
                  </c:pt>
                  <c:pt idx="43">
                    <c:v>0.11676308000000001</c:v>
                  </c:pt>
                  <c:pt idx="44">
                    <c:v>0.12356879</c:v>
                  </c:pt>
                  <c:pt idx="45">
                    <c:v>0.14631897999999999</c:v>
                  </c:pt>
                </c:numCache>
              </c:numRef>
            </c:plus>
            <c:minus>
              <c:numRef>
                <c:f>test_ref_fitData!$D$2:$D$47</c:f>
                <c:numCache>
                  <c:formatCode>General</c:formatCode>
                  <c:ptCount val="46"/>
                  <c:pt idx="0">
                    <c:v>0.180813</c:v>
                  </c:pt>
                  <c:pt idx="1">
                    <c:v>0.19795393</c:v>
                  </c:pt>
                  <c:pt idx="2">
                    <c:v>0.19389401000000001</c:v>
                  </c:pt>
                  <c:pt idx="3">
                    <c:v>0.22435342</c:v>
                  </c:pt>
                  <c:pt idx="4">
                    <c:v>0.26798895</c:v>
                  </c:pt>
                  <c:pt idx="5">
                    <c:v>0.31945539000000001</c:v>
                  </c:pt>
                  <c:pt idx="6">
                    <c:v>0.33249039000000002</c:v>
                  </c:pt>
                  <c:pt idx="7">
                    <c:v>0.39106875000000002</c:v>
                  </c:pt>
                  <c:pt idx="8">
                    <c:v>0.38747406000000001</c:v>
                  </c:pt>
                  <c:pt idx="9">
                    <c:v>0.36611506999999999</c:v>
                  </c:pt>
                  <c:pt idx="10">
                    <c:v>0.38783959000000001</c:v>
                  </c:pt>
                  <c:pt idx="11">
                    <c:v>0.35415097000000001</c:v>
                  </c:pt>
                  <c:pt idx="12">
                    <c:v>0.36274399000000002</c:v>
                  </c:pt>
                  <c:pt idx="13">
                    <c:v>0.33724313</c:v>
                  </c:pt>
                  <c:pt idx="14">
                    <c:v>0.34833811999999997</c:v>
                  </c:pt>
                  <c:pt idx="15">
                    <c:v>0.33397431</c:v>
                  </c:pt>
                  <c:pt idx="16">
                    <c:v>0.34729570999999998</c:v>
                  </c:pt>
                  <c:pt idx="17">
                    <c:v>0.35563766000000002</c:v>
                  </c:pt>
                  <c:pt idx="18">
                    <c:v>0.34374346</c:v>
                  </c:pt>
                  <c:pt idx="19">
                    <c:v>0.34483327000000003</c:v>
                  </c:pt>
                  <c:pt idx="20">
                    <c:v>0.33019548999999998</c:v>
                  </c:pt>
                  <c:pt idx="21">
                    <c:v>0.31512333999999997</c:v>
                  </c:pt>
                  <c:pt idx="22">
                    <c:v>0.28787797999999998</c:v>
                  </c:pt>
                  <c:pt idx="23">
                    <c:v>0.26620902000000002</c:v>
                  </c:pt>
                  <c:pt idx="24">
                    <c:v>0.22818429000000001</c:v>
                  </c:pt>
                  <c:pt idx="25">
                    <c:v>0.20257049999999999</c:v>
                  </c:pt>
                  <c:pt idx="26">
                    <c:v>0.18338980999999999</c:v>
                  </c:pt>
                  <c:pt idx="27">
                    <c:v>0.15519184</c:v>
                  </c:pt>
                  <c:pt idx="28">
                    <c:v>0.1438789</c:v>
                  </c:pt>
                  <c:pt idx="29">
                    <c:v>0.13482078</c:v>
                  </c:pt>
                  <c:pt idx="30">
                    <c:v>0.12803614999999999</c:v>
                  </c:pt>
                  <c:pt idx="31">
                    <c:v>0.12243332</c:v>
                  </c:pt>
                  <c:pt idx="32">
                    <c:v>0.11712478</c:v>
                  </c:pt>
                  <c:pt idx="33">
                    <c:v>0.12072256000000001</c:v>
                  </c:pt>
                  <c:pt idx="34">
                    <c:v>0.11632133</c:v>
                  </c:pt>
                  <c:pt idx="35">
                    <c:v>0.11230303</c:v>
                  </c:pt>
                  <c:pt idx="36">
                    <c:v>0.11013771</c:v>
                  </c:pt>
                  <c:pt idx="37">
                    <c:v>0.11528898999999999</c:v>
                  </c:pt>
                  <c:pt idx="38">
                    <c:v>0.11134403</c:v>
                  </c:pt>
                  <c:pt idx="39">
                    <c:v>0.1107583</c:v>
                  </c:pt>
                  <c:pt idx="40">
                    <c:v>0.11501358</c:v>
                  </c:pt>
                  <c:pt idx="41">
                    <c:v>0.11292095000000001</c:v>
                  </c:pt>
                  <c:pt idx="42">
                    <c:v>0.11857668</c:v>
                  </c:pt>
                  <c:pt idx="43">
                    <c:v>0.11676308000000001</c:v>
                  </c:pt>
                  <c:pt idx="44">
                    <c:v>0.12356879</c:v>
                  </c:pt>
                  <c:pt idx="45">
                    <c:v>0.14631897999999999</c:v>
                  </c:pt>
                </c:numCache>
              </c:numRef>
            </c:minus>
            <c:spPr>
              <a:noFill/>
              <a:ln w="6350"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test_ref_fitData!$A$2:$A$47</c:f>
              <c:numCache>
                <c:formatCode>General</c:formatCode>
                <c:ptCount val="4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numCache>
            </c:numRef>
          </c:xVal>
          <c:yVal>
            <c:numRef>
              <c:f>test_ref_fitData!$L$2:$L$47</c:f>
              <c:numCache>
                <c:formatCode>General</c:formatCode>
                <c:ptCount val="46"/>
                <c:pt idx="0">
                  <c:v>31.968495999999998</c:v>
                </c:pt>
                <c:pt idx="1">
                  <c:v>31.487061000000001</c:v>
                </c:pt>
                <c:pt idx="2">
                  <c:v>31.484679</c:v>
                </c:pt>
                <c:pt idx="3">
                  <c:v>31.371931</c:v>
                </c:pt>
                <c:pt idx="4">
                  <c:v>31.477134</c:v>
                </c:pt>
                <c:pt idx="5">
                  <c:v>31.485268000000001</c:v>
                </c:pt>
                <c:pt idx="6">
                  <c:v>31.785066</c:v>
                </c:pt>
                <c:pt idx="7">
                  <c:v>32.109256000000002</c:v>
                </c:pt>
                <c:pt idx="8">
                  <c:v>32.712232</c:v>
                </c:pt>
                <c:pt idx="9">
                  <c:v>33.264671999999997</c:v>
                </c:pt>
                <c:pt idx="10">
                  <c:v>34.053597000000003</c:v>
                </c:pt>
                <c:pt idx="11">
                  <c:v>34.990471999999997</c:v>
                </c:pt>
                <c:pt idx="12">
                  <c:v>35.922128999999998</c:v>
                </c:pt>
                <c:pt idx="13">
                  <c:v>37.110868000000004</c:v>
                </c:pt>
                <c:pt idx="14">
                  <c:v>122.3056</c:v>
                </c:pt>
                <c:pt idx="15">
                  <c:v>118.96105</c:v>
                </c:pt>
                <c:pt idx="16">
                  <c:v>117.41840000000001</c:v>
                </c:pt>
                <c:pt idx="17">
                  <c:v>116.49223000000001</c:v>
                </c:pt>
                <c:pt idx="18">
                  <c:v>35.781731999999998</c:v>
                </c:pt>
                <c:pt idx="19">
                  <c:v>30.73593</c:v>
                </c:pt>
                <c:pt idx="20">
                  <c:v>28.428998</c:v>
                </c:pt>
                <c:pt idx="21">
                  <c:v>27.515343999999999</c:v>
                </c:pt>
                <c:pt idx="22">
                  <c:v>27.512108000000001</c:v>
                </c:pt>
                <c:pt idx="23">
                  <c:v>29.427765000000001</c:v>
                </c:pt>
                <c:pt idx="24">
                  <c:v>31.351292000000001</c:v>
                </c:pt>
                <c:pt idx="25">
                  <c:v>32.426617999999998</c:v>
                </c:pt>
                <c:pt idx="26">
                  <c:v>33.050021999999998</c:v>
                </c:pt>
                <c:pt idx="27">
                  <c:v>32.284016000000001</c:v>
                </c:pt>
                <c:pt idx="28">
                  <c:v>31.604182000000002</c:v>
                </c:pt>
                <c:pt idx="29">
                  <c:v>31.210578000000002</c:v>
                </c:pt>
                <c:pt idx="30">
                  <c:v>31.199280000000002</c:v>
                </c:pt>
                <c:pt idx="31">
                  <c:v>31.053827999999999</c:v>
                </c:pt>
                <c:pt idx="32">
                  <c:v>29.454716000000001</c:v>
                </c:pt>
                <c:pt idx="33">
                  <c:v>25.852844000000001</c:v>
                </c:pt>
                <c:pt idx="34">
                  <c:v>22.234584999999999</c:v>
                </c:pt>
                <c:pt idx="35">
                  <c:v>19.398099999999999</c:v>
                </c:pt>
                <c:pt idx="36">
                  <c:v>17.813803</c:v>
                </c:pt>
                <c:pt idx="37">
                  <c:v>16.371601999999999</c:v>
                </c:pt>
                <c:pt idx="38">
                  <c:v>15.767224000000001</c:v>
                </c:pt>
                <c:pt idx="39">
                  <c:v>15.65673</c:v>
                </c:pt>
                <c:pt idx="40">
                  <c:v>15.893602</c:v>
                </c:pt>
                <c:pt idx="41">
                  <c:v>16.564965999999998</c:v>
                </c:pt>
                <c:pt idx="42">
                  <c:v>17.737836000000001</c:v>
                </c:pt>
                <c:pt idx="43">
                  <c:v>19.812868999999999</c:v>
                </c:pt>
                <c:pt idx="44">
                  <c:v>22.459482000000001</c:v>
                </c:pt>
                <c:pt idx="45">
                  <c:v>27.153877000000001</c:v>
                </c:pt>
              </c:numCache>
            </c:numRef>
          </c:yVal>
          <c:smooth val="0"/>
          <c:extLst>
            <c:ext xmlns:c16="http://schemas.microsoft.com/office/drawing/2014/chart" uri="{C3380CC4-5D6E-409C-BE32-E72D297353CC}">
              <c16:uniqueId val="{00000001-6392-4FC0-A239-29DE7F3C1C93}"/>
            </c:ext>
          </c:extLst>
        </c:ser>
        <c:dLbls>
          <c:showLegendKey val="0"/>
          <c:showVal val="0"/>
          <c:showCatName val="0"/>
          <c:showSerName val="0"/>
          <c:showPercent val="0"/>
          <c:showBubbleSize val="0"/>
        </c:dLbls>
        <c:axId val="1297533919"/>
        <c:axId val="1071426895"/>
        <c:extLst>
          <c:ext xmlns:c15="http://schemas.microsoft.com/office/drawing/2012/chart" uri="{02D57815-91ED-43cb-92C2-25804820EDAC}">
            <c15:filteredScatterSeries>
              <c15:ser>
                <c:idx val="0"/>
                <c:order val="0"/>
                <c:spPr>
                  <a:ln w="19050" cap="rnd">
                    <a:noFill/>
                    <a:round/>
                  </a:ln>
                  <a:effectLst/>
                </c:spPr>
                <c:marker>
                  <c:symbol val="circle"/>
                  <c:size val="5"/>
                  <c:spPr>
                    <a:solidFill>
                      <a:schemeClr val="accent1"/>
                    </a:solidFill>
                    <a:ln w="9525">
                      <a:solidFill>
                        <a:schemeClr val="accent1"/>
                      </a:solidFill>
                    </a:ln>
                    <a:effectLst/>
                  </c:spPr>
                </c:marker>
                <c:yVal>
                  <c:numRef>
                    <c:extLst>
                      <c:ext uri="{02D57815-91ED-43cb-92C2-25804820EDAC}">
                        <c15:formulaRef>
                          <c15:sqref>test_ref_fitData!$A$1:$A$47</c15:sqref>
                        </c15:formulaRef>
                      </c:ext>
                    </c:extLst>
                    <c:numCache>
                      <c:formatCode>General</c:formatCode>
                      <c:ptCount val="47"/>
                      <c:pt idx="0">
                        <c:v>0</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numCache>
                  </c:numRef>
                </c:yVal>
                <c:smooth val="0"/>
                <c:extLst>
                  <c:ext xmlns:c16="http://schemas.microsoft.com/office/drawing/2014/chart" uri="{C3380CC4-5D6E-409C-BE32-E72D297353CC}">
                    <c16:uniqueId val="{00000002-6392-4FC0-A239-29DE7F3C1C93}"/>
                  </c:ext>
                </c:extLst>
              </c15:ser>
            </c15:filteredScatterSeries>
            <c15:filteredScatterSeries>
              <c15:ser>
                <c:idx val="1"/>
                <c:order val="1"/>
                <c:tx>
                  <c:v>Ba-133</c:v>
                </c:tx>
                <c:spPr>
                  <a:ln w="19050" cap="rnd">
                    <a:no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test_ref_fitData!$A$2:$A$47</c15:sqref>
                        </c15:formulaRef>
                      </c:ext>
                    </c:extLst>
                    <c:numCache>
                      <c:formatCode>General</c:formatCode>
                      <c:ptCount val="4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numCache>
                  </c:numRef>
                </c:xVal>
                <c:yVal>
                  <c:numRef>
                    <c:extLst xmlns:c15="http://schemas.microsoft.com/office/drawing/2012/chart">
                      <c:ext xmlns:c15="http://schemas.microsoft.com/office/drawing/2012/chart" uri="{02D57815-91ED-43cb-92C2-25804820EDAC}">
                        <c15:formulaRef>
                          <c15:sqref>test_ref_fitData!$B$1:$B$47</c15:sqref>
                        </c15:formulaRef>
                      </c:ext>
                    </c:extLst>
                    <c:numCache>
                      <c:formatCode>General</c:formatCode>
                      <c:ptCount val="47"/>
                      <c:pt idx="0">
                        <c:v>0</c:v>
                      </c:pt>
                      <c:pt idx="1">
                        <c:v>29.122116999999999</c:v>
                      </c:pt>
                      <c:pt idx="2">
                        <c:v>30.741361999999999</c:v>
                      </c:pt>
                      <c:pt idx="3">
                        <c:v>32.237073000000002</c:v>
                      </c:pt>
                      <c:pt idx="4">
                        <c:v>33.985388</c:v>
                      </c:pt>
                      <c:pt idx="5">
                        <c:v>35.750464000000001</c:v>
                      </c:pt>
                      <c:pt idx="6">
                        <c:v>37.496617000000001</c:v>
                      </c:pt>
                      <c:pt idx="7">
                        <c:v>39.050441999999997</c:v>
                      </c:pt>
                      <c:pt idx="8">
                        <c:v>40.653035000000003</c:v>
                      </c:pt>
                      <c:pt idx="9">
                        <c:v>41.995783000000003</c:v>
                      </c:pt>
                      <c:pt idx="10">
                        <c:v>43.243155999999999</c:v>
                      </c:pt>
                      <c:pt idx="11">
                        <c:v>44.652267999999999</c:v>
                      </c:pt>
                      <c:pt idx="12">
                        <c:v>45.910218999999998</c:v>
                      </c:pt>
                      <c:pt idx="13">
                        <c:v>47.395114999999997</c:v>
                      </c:pt>
                      <c:pt idx="14">
                        <c:v>48.773564999999998</c:v>
                      </c:pt>
                      <c:pt idx="15">
                        <c:v>50.34798</c:v>
                      </c:pt>
                      <c:pt idx="16">
                        <c:v>51.805115999999998</c:v>
                      </c:pt>
                      <c:pt idx="17">
                        <c:v>53.408696999999997</c:v>
                      </c:pt>
                      <c:pt idx="18">
                        <c:v>54.992189000000003</c:v>
                      </c:pt>
                      <c:pt idx="19">
                        <c:v>56.465986000000001</c:v>
                      </c:pt>
                      <c:pt idx="20">
                        <c:v>57.994304999999997</c:v>
                      </c:pt>
                      <c:pt idx="21">
                        <c:v>59.423096999999999</c:v>
                      </c:pt>
                      <c:pt idx="22">
                        <c:v>60.847251999999997</c:v>
                      </c:pt>
                      <c:pt idx="23">
                        <c:v>62.205587000000001</c:v>
                      </c:pt>
                      <c:pt idx="24">
                        <c:v>63.506217999999997</c:v>
                      </c:pt>
                      <c:pt idx="25">
                        <c:v>64.781407999999999</c:v>
                      </c:pt>
                      <c:pt idx="26">
                        <c:v>65.985696000000004</c:v>
                      </c:pt>
                      <c:pt idx="27">
                        <c:v>67.146413999999993</c:v>
                      </c:pt>
                      <c:pt idx="28">
                        <c:v>68.344525000000004</c:v>
                      </c:pt>
                      <c:pt idx="29">
                        <c:v>69.421476999999996</c:v>
                      </c:pt>
                      <c:pt idx="30">
                        <c:v>70.452934999999997</c:v>
                      </c:pt>
                      <c:pt idx="31">
                        <c:v>71.440931000000006</c:v>
                      </c:pt>
                      <c:pt idx="32">
                        <c:v>72.387253000000001</c:v>
                      </c:pt>
                      <c:pt idx="33">
                        <c:v>73.295777000000001</c:v>
                      </c:pt>
                      <c:pt idx="34">
                        <c:v>74.037526999999997</c:v>
                      </c:pt>
                      <c:pt idx="35">
                        <c:v>74.867592999999999</c:v>
                      </c:pt>
                      <c:pt idx="36">
                        <c:v>75.664268000000007</c:v>
                      </c:pt>
                      <c:pt idx="37">
                        <c:v>76.425095999999996</c:v>
                      </c:pt>
                      <c:pt idx="38">
                        <c:v>77.017572000000001</c:v>
                      </c:pt>
                      <c:pt idx="39">
                        <c:v>77.708938000000003</c:v>
                      </c:pt>
                      <c:pt idx="40">
                        <c:v>78.365369000000001</c:v>
                      </c:pt>
                      <c:pt idx="41">
                        <c:v>78.856388999999993</c:v>
                      </c:pt>
                      <c:pt idx="42">
                        <c:v>79.450826000000006</c:v>
                      </c:pt>
                      <c:pt idx="43">
                        <c:v>79.878491999999994</c:v>
                      </c:pt>
                      <c:pt idx="44">
                        <c:v>80.407694000000006</c:v>
                      </c:pt>
                      <c:pt idx="45">
                        <c:v>80.767441000000005</c:v>
                      </c:pt>
                      <c:pt idx="46">
                        <c:v>81.085121000000001</c:v>
                      </c:pt>
                    </c:numCache>
                  </c:numRef>
                </c:yVal>
                <c:smooth val="0"/>
                <c:extLst xmlns:c15="http://schemas.microsoft.com/office/drawing/2012/chart">
                  <c:ext xmlns:c16="http://schemas.microsoft.com/office/drawing/2014/chart" uri="{C3380CC4-5D6E-409C-BE32-E72D297353CC}">
                    <c16:uniqueId val="{00000003-6392-4FC0-A239-29DE7F3C1C93}"/>
                  </c:ext>
                </c:extLst>
              </c15:ser>
            </c15:filteredScatterSeries>
            <c15:filteredScatterSeries>
              <c15:ser>
                <c:idx val="3"/>
                <c:order val="3"/>
                <c:spPr>
                  <a:ln w="19050" cap="rnd">
                    <a:noFill/>
                    <a:round/>
                  </a:ln>
                  <a:effectLst/>
                </c:spPr>
                <c:marker>
                  <c:symbol val="circle"/>
                  <c:size val="5"/>
                  <c:spPr>
                    <a:solidFill>
                      <a:schemeClr val="accent4"/>
                    </a:solidFill>
                    <a:ln w="9525">
                      <a:solidFill>
                        <a:schemeClr val="accent4"/>
                      </a:solidFill>
                    </a:ln>
                    <a:effectLst/>
                  </c:spPr>
                </c:marker>
                <c:yVal>
                  <c:numRef>
                    <c:extLst xmlns:c15="http://schemas.microsoft.com/office/drawing/2012/chart">
                      <c:ext xmlns:c15="http://schemas.microsoft.com/office/drawing/2012/chart" uri="{02D57815-91ED-43cb-92C2-25804820EDAC}">
                        <c15:formulaRef>
                          <c15:sqref>test_ref_fitData!$D$1:$D$47</c15:sqref>
                        </c15:formulaRef>
                      </c:ext>
                    </c:extLst>
                    <c:numCache>
                      <c:formatCode>General</c:formatCode>
                      <c:ptCount val="47"/>
                      <c:pt idx="0">
                        <c:v>0</c:v>
                      </c:pt>
                      <c:pt idx="1">
                        <c:v>0.180813</c:v>
                      </c:pt>
                      <c:pt idx="2">
                        <c:v>0.19795393</c:v>
                      </c:pt>
                      <c:pt idx="3">
                        <c:v>0.19389401000000001</c:v>
                      </c:pt>
                      <c:pt idx="4">
                        <c:v>0.22435342</c:v>
                      </c:pt>
                      <c:pt idx="5">
                        <c:v>0.26798895</c:v>
                      </c:pt>
                      <c:pt idx="6">
                        <c:v>0.31945539000000001</c:v>
                      </c:pt>
                      <c:pt idx="7">
                        <c:v>0.33249039000000002</c:v>
                      </c:pt>
                      <c:pt idx="8">
                        <c:v>0.39106875000000002</c:v>
                      </c:pt>
                      <c:pt idx="9">
                        <c:v>0.38747406000000001</c:v>
                      </c:pt>
                      <c:pt idx="10">
                        <c:v>0.36611506999999999</c:v>
                      </c:pt>
                      <c:pt idx="11">
                        <c:v>0.38783959000000001</c:v>
                      </c:pt>
                      <c:pt idx="12">
                        <c:v>0.35415097000000001</c:v>
                      </c:pt>
                      <c:pt idx="13">
                        <c:v>0.36274399000000002</c:v>
                      </c:pt>
                      <c:pt idx="14">
                        <c:v>0.33724313</c:v>
                      </c:pt>
                      <c:pt idx="15">
                        <c:v>0.34833811999999997</c:v>
                      </c:pt>
                      <c:pt idx="16">
                        <c:v>0.33397431</c:v>
                      </c:pt>
                      <c:pt idx="17">
                        <c:v>0.34729570999999998</c:v>
                      </c:pt>
                      <c:pt idx="18">
                        <c:v>0.35563766000000002</c:v>
                      </c:pt>
                      <c:pt idx="19">
                        <c:v>0.34374346</c:v>
                      </c:pt>
                      <c:pt idx="20">
                        <c:v>0.34483327000000003</c:v>
                      </c:pt>
                      <c:pt idx="21">
                        <c:v>0.33019548999999998</c:v>
                      </c:pt>
                      <c:pt idx="22">
                        <c:v>0.31512333999999997</c:v>
                      </c:pt>
                      <c:pt idx="23">
                        <c:v>0.28787797999999998</c:v>
                      </c:pt>
                      <c:pt idx="24">
                        <c:v>0.26620902000000002</c:v>
                      </c:pt>
                      <c:pt idx="25">
                        <c:v>0.22818429000000001</c:v>
                      </c:pt>
                      <c:pt idx="26">
                        <c:v>0.20257049999999999</c:v>
                      </c:pt>
                      <c:pt idx="27">
                        <c:v>0.18338980999999999</c:v>
                      </c:pt>
                      <c:pt idx="28">
                        <c:v>0.15519184</c:v>
                      </c:pt>
                      <c:pt idx="29">
                        <c:v>0.1438789</c:v>
                      </c:pt>
                      <c:pt idx="30">
                        <c:v>0.13482078</c:v>
                      </c:pt>
                      <c:pt idx="31">
                        <c:v>0.12803614999999999</c:v>
                      </c:pt>
                      <c:pt idx="32">
                        <c:v>0.12243332</c:v>
                      </c:pt>
                      <c:pt idx="33">
                        <c:v>0.11712478</c:v>
                      </c:pt>
                      <c:pt idx="34">
                        <c:v>0.12072256000000001</c:v>
                      </c:pt>
                      <c:pt idx="35">
                        <c:v>0.11632133</c:v>
                      </c:pt>
                      <c:pt idx="36">
                        <c:v>0.11230303</c:v>
                      </c:pt>
                      <c:pt idx="37">
                        <c:v>0.11013771</c:v>
                      </c:pt>
                      <c:pt idx="38">
                        <c:v>0.11528898999999999</c:v>
                      </c:pt>
                      <c:pt idx="39">
                        <c:v>0.11134403</c:v>
                      </c:pt>
                      <c:pt idx="40">
                        <c:v>0.1107583</c:v>
                      </c:pt>
                      <c:pt idx="41">
                        <c:v>0.11501358</c:v>
                      </c:pt>
                      <c:pt idx="42">
                        <c:v>0.11292095000000001</c:v>
                      </c:pt>
                      <c:pt idx="43">
                        <c:v>0.11857668</c:v>
                      </c:pt>
                      <c:pt idx="44">
                        <c:v>0.11676308000000001</c:v>
                      </c:pt>
                      <c:pt idx="45">
                        <c:v>0.12356879</c:v>
                      </c:pt>
                      <c:pt idx="46">
                        <c:v>0.14631897999999999</c:v>
                      </c:pt>
                    </c:numCache>
                  </c:numRef>
                </c:yVal>
                <c:smooth val="0"/>
                <c:extLst xmlns:c15="http://schemas.microsoft.com/office/drawing/2012/chart">
                  <c:ext xmlns:c16="http://schemas.microsoft.com/office/drawing/2014/chart" uri="{C3380CC4-5D6E-409C-BE32-E72D297353CC}">
                    <c16:uniqueId val="{00000004-6392-4FC0-A239-29DE7F3C1C93}"/>
                  </c:ext>
                </c:extLst>
              </c15:ser>
            </c15:filteredScatterSeries>
            <c15:filteredScatterSeries>
              <c15:ser>
                <c:idx val="4"/>
                <c:order val="4"/>
                <c:spPr>
                  <a:ln w="19050" cap="rnd">
                    <a:noFill/>
                    <a:round/>
                  </a:ln>
                  <a:effectLst/>
                </c:spPr>
                <c:marker>
                  <c:symbol val="circle"/>
                  <c:size val="5"/>
                  <c:spPr>
                    <a:solidFill>
                      <a:schemeClr val="accent5"/>
                    </a:solidFill>
                    <a:ln w="9525">
                      <a:solidFill>
                        <a:schemeClr val="accent5"/>
                      </a:solidFill>
                    </a:ln>
                    <a:effectLst/>
                  </c:spPr>
                </c:marker>
                <c:yVal>
                  <c:numRef>
                    <c:extLst xmlns:c15="http://schemas.microsoft.com/office/drawing/2012/chart">
                      <c:ext xmlns:c15="http://schemas.microsoft.com/office/drawing/2012/chart" uri="{02D57815-91ED-43cb-92C2-25804820EDAC}">
                        <c15:formulaRef>
                          <c15:sqref>test_ref_fitData!$E$1:$E$47</c15:sqref>
                        </c15:formulaRef>
                      </c:ext>
                    </c:extLst>
                    <c:numCache>
                      <c:formatCode>General</c:formatCode>
                      <c:ptCount val="47"/>
                      <c:pt idx="0">
                        <c:v>0</c:v>
                      </c:pt>
                      <c:pt idx="1">
                        <c:v>59453.75</c:v>
                      </c:pt>
                      <c:pt idx="2">
                        <c:v>62061.987999999998</c:v>
                      </c:pt>
                      <c:pt idx="3">
                        <c:v>61266.211000000003</c:v>
                      </c:pt>
                      <c:pt idx="4">
                        <c:v>63932.129000000001</c:v>
                      </c:pt>
                      <c:pt idx="5">
                        <c:v>66854.538</c:v>
                      </c:pt>
                      <c:pt idx="6">
                        <c:v>70401.002999999997</c:v>
                      </c:pt>
                      <c:pt idx="7">
                        <c:v>70173.642999999996</c:v>
                      </c:pt>
                      <c:pt idx="8">
                        <c:v>73197.989000000001</c:v>
                      </c:pt>
                      <c:pt idx="9">
                        <c:v>71945.789000000004</c:v>
                      </c:pt>
                      <c:pt idx="10">
                        <c:v>70039.55</c:v>
                      </c:pt>
                      <c:pt idx="11">
                        <c:v>70672.705000000002</c:v>
                      </c:pt>
                      <c:pt idx="12">
                        <c:v>68063.081000000006</c:v>
                      </c:pt>
                      <c:pt idx="13">
                        <c:v>68714.252999999997</c:v>
                      </c:pt>
                      <c:pt idx="14">
                        <c:v>66872.653999999995</c:v>
                      </c:pt>
                      <c:pt idx="15">
                        <c:v>67682.243000000002</c:v>
                      </c:pt>
                      <c:pt idx="16">
                        <c:v>66681.536999999997</c:v>
                      </c:pt>
                      <c:pt idx="17">
                        <c:v>67624.842000000004</c:v>
                      </c:pt>
                      <c:pt idx="18">
                        <c:v>68875.525999999998</c:v>
                      </c:pt>
                      <c:pt idx="19">
                        <c:v>68336.732000000004</c:v>
                      </c:pt>
                      <c:pt idx="20">
                        <c:v>68937.127999999997</c:v>
                      </c:pt>
                      <c:pt idx="21">
                        <c:v>68445.418999999994</c:v>
                      </c:pt>
                      <c:pt idx="22">
                        <c:v>68052.573999999993</c:v>
                      </c:pt>
                      <c:pt idx="23">
                        <c:v>66949.921000000002</c:v>
                      </c:pt>
                      <c:pt idx="24">
                        <c:v>65384.38</c:v>
                      </c:pt>
                      <c:pt idx="25">
                        <c:v>63361.127</c:v>
                      </c:pt>
                      <c:pt idx="26">
                        <c:v>62473.427000000003</c:v>
                      </c:pt>
                      <c:pt idx="27">
                        <c:v>61221.625999999997</c:v>
                      </c:pt>
                      <c:pt idx="28">
                        <c:v>58336.493000000002</c:v>
                      </c:pt>
                      <c:pt idx="29">
                        <c:v>56363.196000000004</c:v>
                      </c:pt>
                      <c:pt idx="30">
                        <c:v>54409.114000000001</c:v>
                      </c:pt>
                      <c:pt idx="31">
                        <c:v>52362.936999999998</c:v>
                      </c:pt>
                      <c:pt idx="32">
                        <c:v>50377.574999999997</c:v>
                      </c:pt>
                      <c:pt idx="33">
                        <c:v>48840.527000000002</c:v>
                      </c:pt>
                      <c:pt idx="34">
                        <c:v>48376.964</c:v>
                      </c:pt>
                      <c:pt idx="35">
                        <c:v>46908.637999999999</c:v>
                      </c:pt>
                      <c:pt idx="36">
                        <c:v>45845.904999999999</c:v>
                      </c:pt>
                      <c:pt idx="37">
                        <c:v>44687.713000000003</c:v>
                      </c:pt>
                      <c:pt idx="38">
                        <c:v>44512.417999999998</c:v>
                      </c:pt>
                      <c:pt idx="39">
                        <c:v>44119.646999999997</c:v>
                      </c:pt>
                      <c:pt idx="40">
                        <c:v>43454.114000000001</c:v>
                      </c:pt>
                      <c:pt idx="41">
                        <c:v>44104.241999999998</c:v>
                      </c:pt>
                      <c:pt idx="42">
                        <c:v>44120.076999999997</c:v>
                      </c:pt>
                      <c:pt idx="43">
                        <c:v>44970.343999999997</c:v>
                      </c:pt>
                      <c:pt idx="44">
                        <c:v>45343.724999999999</c:v>
                      </c:pt>
                      <c:pt idx="45">
                        <c:v>46465.616000000002</c:v>
                      </c:pt>
                      <c:pt idx="46">
                        <c:v>45401.292000000001</c:v>
                      </c:pt>
                    </c:numCache>
                  </c:numRef>
                </c:yVal>
                <c:smooth val="0"/>
                <c:extLst xmlns:c15="http://schemas.microsoft.com/office/drawing/2012/chart">
                  <c:ext xmlns:c16="http://schemas.microsoft.com/office/drawing/2014/chart" uri="{C3380CC4-5D6E-409C-BE32-E72D297353CC}">
                    <c16:uniqueId val="{00000005-6392-4FC0-A239-29DE7F3C1C93}"/>
                  </c:ext>
                </c:extLst>
              </c15:ser>
            </c15:filteredScatterSeries>
            <c15:filteredScatterSeries>
              <c15:ser>
                <c:idx val="5"/>
                <c:order val="5"/>
                <c:tx>
                  <c:v>Ba-133</c:v>
                </c:tx>
                <c:spPr>
                  <a:ln w="19050" cap="rnd">
                    <a:noFill/>
                    <a:round/>
                  </a:ln>
                  <a:effectLst/>
                </c:spPr>
                <c:marker>
                  <c:symbol val="circle"/>
                  <c:size val="5"/>
                  <c:spPr>
                    <a:solidFill>
                      <a:schemeClr val="accent6"/>
                    </a:solidFill>
                    <a:ln w="9525">
                      <a:solidFill>
                        <a:schemeClr val="accent6"/>
                      </a:solidFill>
                    </a:ln>
                    <a:effectLst/>
                  </c:spPr>
                </c:marker>
                <c:errBars>
                  <c:errDir val="y"/>
                  <c:errBarType val="both"/>
                  <c:errValType val="cust"/>
                  <c:noEndCap val="0"/>
                  <c:plus>
                    <c:numRef>
                      <c:extLst xmlns:c15="http://schemas.microsoft.com/office/drawing/2012/chart">
                        <c:ext xmlns:c15="http://schemas.microsoft.com/office/drawing/2012/chart" uri="{02D57815-91ED-43cb-92C2-25804820EDAC}">
                          <c15:formulaRef>
                            <c15:sqref>test_ref_fitData!$G$2:$G$47</c15:sqref>
                          </c15:formulaRef>
                        </c:ext>
                      </c:extLst>
                      <c:numCache>
                        <c:formatCode>General</c:formatCode>
                        <c:ptCount val="46"/>
                        <c:pt idx="0">
                          <c:v>18.606528000000001</c:v>
                        </c:pt>
                        <c:pt idx="1">
                          <c:v>18.709844</c:v>
                        </c:pt>
                        <c:pt idx="2">
                          <c:v>18.520658000000001</c:v>
                        </c:pt>
                        <c:pt idx="3">
                          <c:v>18.384798</c:v>
                        </c:pt>
                        <c:pt idx="4">
                          <c:v>18.195250000000001</c:v>
                        </c:pt>
                        <c:pt idx="5">
                          <c:v>18.073226999999999</c:v>
                        </c:pt>
                        <c:pt idx="6">
                          <c:v>17.74099</c:v>
                        </c:pt>
                        <c:pt idx="7">
                          <c:v>17.678035000000001</c:v>
                        </c:pt>
                        <c:pt idx="8">
                          <c:v>17.502279999999999</c:v>
                        </c:pt>
                        <c:pt idx="9">
                          <c:v>17.402601000000001</c:v>
                        </c:pt>
                        <c:pt idx="10">
                          <c:v>17.521856</c:v>
                        </c:pt>
                        <c:pt idx="11">
                          <c:v>17.485427999999999</c:v>
                        </c:pt>
                        <c:pt idx="12">
                          <c:v>17.645187</c:v>
                        </c:pt>
                        <c:pt idx="13">
                          <c:v>17.599664000000001</c:v>
                        </c:pt>
                        <c:pt idx="14">
                          <c:v>17.695952999999999</c:v>
                        </c:pt>
                        <c:pt idx="15">
                          <c:v>17.616223000000002</c:v>
                        </c:pt>
                        <c:pt idx="16">
                          <c:v>17.683316000000001</c:v>
                        </c:pt>
                        <c:pt idx="17">
                          <c:v>17.770454999999998</c:v>
                        </c:pt>
                        <c:pt idx="18">
                          <c:v>17.765696999999999</c:v>
                        </c:pt>
                        <c:pt idx="19">
                          <c:v>17.854265000000002</c:v>
                        </c:pt>
                        <c:pt idx="20">
                          <c:v>17.902018000000002</c:v>
                        </c:pt>
                        <c:pt idx="21">
                          <c:v>18.057103000000001</c:v>
                        </c:pt>
                        <c:pt idx="22">
                          <c:v>18.235565000000001</c:v>
                        </c:pt>
                        <c:pt idx="23">
                          <c:v>18.339627</c:v>
                        </c:pt>
                        <c:pt idx="24">
                          <c:v>18.571681999999999</c:v>
                        </c:pt>
                        <c:pt idx="25">
                          <c:v>18.945710999999999</c:v>
                        </c:pt>
                        <c:pt idx="26">
                          <c:v>19.216197000000001</c:v>
                        </c:pt>
                        <c:pt idx="27">
                          <c:v>19.391563999999999</c:v>
                        </c:pt>
                        <c:pt idx="28">
                          <c:v>19.499383000000002</c:v>
                        </c:pt>
                        <c:pt idx="29">
                          <c:v>19.559017000000001</c:v>
                        </c:pt>
                        <c:pt idx="30">
                          <c:v>19.537037000000002</c:v>
                        </c:pt>
                        <c:pt idx="31">
                          <c:v>19.481224000000001</c:v>
                        </c:pt>
                        <c:pt idx="32">
                          <c:v>19.480879999999999</c:v>
                        </c:pt>
                        <c:pt idx="33">
                          <c:v>19.441697999999999</c:v>
                        </c:pt>
                        <c:pt idx="34">
                          <c:v>19.383420000000001</c:v>
                        </c:pt>
                        <c:pt idx="35">
                          <c:v>19.371369999999999</c:v>
                        </c:pt>
                        <c:pt idx="36">
                          <c:v>19.265540000000001</c:v>
                        </c:pt>
                        <c:pt idx="37">
                          <c:v>19.140684</c:v>
                        </c:pt>
                        <c:pt idx="38">
                          <c:v>19.192748000000002</c:v>
                        </c:pt>
                        <c:pt idx="39">
                          <c:v>19.064589000000002</c:v>
                        </c:pt>
                        <c:pt idx="40">
                          <c:v>19.064817000000001</c:v>
                        </c:pt>
                        <c:pt idx="41">
                          <c:v>19.080860999999999</c:v>
                        </c:pt>
                        <c:pt idx="42">
                          <c:v>19.045007999999999</c:v>
                        </c:pt>
                        <c:pt idx="43">
                          <c:v>19.080689</c:v>
                        </c:pt>
                        <c:pt idx="44">
                          <c:v>19.031714000000001</c:v>
                        </c:pt>
                        <c:pt idx="45">
                          <c:v>18.170560999999999</c:v>
                        </c:pt>
                      </c:numCache>
                    </c:numRef>
                  </c:plus>
                  <c:minus>
                    <c:numRef>
                      <c:extLst xmlns:c15="http://schemas.microsoft.com/office/drawing/2012/chart">
                        <c:ext xmlns:c15="http://schemas.microsoft.com/office/drawing/2012/chart" uri="{02D57815-91ED-43cb-92C2-25804820EDAC}">
                          <c15:formulaRef>
                            <c15:sqref>test_ref_fitData!$G$2:$G$47</c15:sqref>
                          </c15:formulaRef>
                        </c:ext>
                      </c:extLst>
                      <c:numCache>
                        <c:formatCode>General</c:formatCode>
                        <c:ptCount val="46"/>
                        <c:pt idx="0">
                          <c:v>18.606528000000001</c:v>
                        </c:pt>
                        <c:pt idx="1">
                          <c:v>18.709844</c:v>
                        </c:pt>
                        <c:pt idx="2">
                          <c:v>18.520658000000001</c:v>
                        </c:pt>
                        <c:pt idx="3">
                          <c:v>18.384798</c:v>
                        </c:pt>
                        <c:pt idx="4">
                          <c:v>18.195250000000001</c:v>
                        </c:pt>
                        <c:pt idx="5">
                          <c:v>18.073226999999999</c:v>
                        </c:pt>
                        <c:pt idx="6">
                          <c:v>17.74099</c:v>
                        </c:pt>
                        <c:pt idx="7">
                          <c:v>17.678035000000001</c:v>
                        </c:pt>
                        <c:pt idx="8">
                          <c:v>17.502279999999999</c:v>
                        </c:pt>
                        <c:pt idx="9">
                          <c:v>17.402601000000001</c:v>
                        </c:pt>
                        <c:pt idx="10">
                          <c:v>17.521856</c:v>
                        </c:pt>
                        <c:pt idx="11">
                          <c:v>17.485427999999999</c:v>
                        </c:pt>
                        <c:pt idx="12">
                          <c:v>17.645187</c:v>
                        </c:pt>
                        <c:pt idx="13">
                          <c:v>17.599664000000001</c:v>
                        </c:pt>
                        <c:pt idx="14">
                          <c:v>17.695952999999999</c:v>
                        </c:pt>
                        <c:pt idx="15">
                          <c:v>17.616223000000002</c:v>
                        </c:pt>
                        <c:pt idx="16">
                          <c:v>17.683316000000001</c:v>
                        </c:pt>
                        <c:pt idx="17">
                          <c:v>17.770454999999998</c:v>
                        </c:pt>
                        <c:pt idx="18">
                          <c:v>17.765696999999999</c:v>
                        </c:pt>
                        <c:pt idx="19">
                          <c:v>17.854265000000002</c:v>
                        </c:pt>
                        <c:pt idx="20">
                          <c:v>17.902018000000002</c:v>
                        </c:pt>
                        <c:pt idx="21">
                          <c:v>18.057103000000001</c:v>
                        </c:pt>
                        <c:pt idx="22">
                          <c:v>18.235565000000001</c:v>
                        </c:pt>
                        <c:pt idx="23">
                          <c:v>18.339627</c:v>
                        </c:pt>
                        <c:pt idx="24">
                          <c:v>18.571681999999999</c:v>
                        </c:pt>
                        <c:pt idx="25">
                          <c:v>18.945710999999999</c:v>
                        </c:pt>
                        <c:pt idx="26">
                          <c:v>19.216197000000001</c:v>
                        </c:pt>
                        <c:pt idx="27">
                          <c:v>19.391563999999999</c:v>
                        </c:pt>
                        <c:pt idx="28">
                          <c:v>19.499383000000002</c:v>
                        </c:pt>
                        <c:pt idx="29">
                          <c:v>19.559017000000001</c:v>
                        </c:pt>
                        <c:pt idx="30">
                          <c:v>19.537037000000002</c:v>
                        </c:pt>
                        <c:pt idx="31">
                          <c:v>19.481224000000001</c:v>
                        </c:pt>
                        <c:pt idx="32">
                          <c:v>19.480879999999999</c:v>
                        </c:pt>
                        <c:pt idx="33">
                          <c:v>19.441697999999999</c:v>
                        </c:pt>
                        <c:pt idx="34">
                          <c:v>19.383420000000001</c:v>
                        </c:pt>
                        <c:pt idx="35">
                          <c:v>19.371369999999999</c:v>
                        </c:pt>
                        <c:pt idx="36">
                          <c:v>19.265540000000001</c:v>
                        </c:pt>
                        <c:pt idx="37">
                          <c:v>19.140684</c:v>
                        </c:pt>
                        <c:pt idx="38">
                          <c:v>19.192748000000002</c:v>
                        </c:pt>
                        <c:pt idx="39">
                          <c:v>19.064589000000002</c:v>
                        </c:pt>
                        <c:pt idx="40">
                          <c:v>19.064817000000001</c:v>
                        </c:pt>
                        <c:pt idx="41">
                          <c:v>19.080860999999999</c:v>
                        </c:pt>
                        <c:pt idx="42">
                          <c:v>19.045007999999999</c:v>
                        </c:pt>
                        <c:pt idx="43">
                          <c:v>19.080689</c:v>
                        </c:pt>
                        <c:pt idx="44">
                          <c:v>19.031714000000001</c:v>
                        </c:pt>
                        <c:pt idx="45">
                          <c:v>18.170560999999999</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extLst xmlns:c15="http://schemas.microsoft.com/office/drawing/2012/chart">
                      <c:ext xmlns:c15="http://schemas.microsoft.com/office/drawing/2012/chart" uri="{02D57815-91ED-43cb-92C2-25804820EDAC}">
                        <c15:formulaRef>
                          <c15:sqref>test_ref_fitData!$A$2:$A$47</c15:sqref>
                        </c15:formulaRef>
                      </c:ext>
                    </c:extLst>
                    <c:numCache>
                      <c:formatCode>General</c:formatCode>
                      <c:ptCount val="4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numCache>
                  </c:numRef>
                </c:xVal>
                <c:yVal>
                  <c:numRef>
                    <c:extLst xmlns:c15="http://schemas.microsoft.com/office/drawing/2012/chart">
                      <c:ext xmlns:c15="http://schemas.microsoft.com/office/drawing/2012/chart" uri="{02D57815-91ED-43cb-92C2-25804820EDAC}">
                        <c15:formulaRef>
                          <c15:sqref>test_ref_fitData!$F$2:$F$47</c15:sqref>
                        </c15:formulaRef>
                      </c:ext>
                    </c:extLst>
                    <c:numCache>
                      <c:formatCode>General</c:formatCode>
                      <c:ptCount val="46"/>
                      <c:pt idx="0">
                        <c:v>2999.7809999999999</c:v>
                      </c:pt>
                      <c:pt idx="1">
                        <c:v>3012.3494000000001</c:v>
                      </c:pt>
                      <c:pt idx="2">
                        <c:v>3005.8982999999998</c:v>
                      </c:pt>
                      <c:pt idx="3">
                        <c:v>2964.9427000000001</c:v>
                      </c:pt>
                      <c:pt idx="4">
                        <c:v>2907.9888999999998</c:v>
                      </c:pt>
                      <c:pt idx="5">
                        <c:v>2871.9573</c:v>
                      </c:pt>
                      <c:pt idx="6">
                        <c:v>2831.1226999999999</c:v>
                      </c:pt>
                      <c:pt idx="7">
                        <c:v>2787.9848999999999</c:v>
                      </c:pt>
                      <c:pt idx="8">
                        <c:v>2758.712</c:v>
                      </c:pt>
                      <c:pt idx="9">
                        <c:v>2747.6695</c:v>
                      </c:pt>
                      <c:pt idx="10">
                        <c:v>2718.7737999999999</c:v>
                      </c:pt>
                      <c:pt idx="11">
                        <c:v>2711.5254</c:v>
                      </c:pt>
                      <c:pt idx="12">
                        <c:v>2711.8604</c:v>
                      </c:pt>
                      <c:pt idx="13">
                        <c:v>2713.8636999999999</c:v>
                      </c:pt>
                      <c:pt idx="14">
                        <c:v>2712.1927999999998</c:v>
                      </c:pt>
                      <c:pt idx="15">
                        <c:v>2716.0790000000002</c:v>
                      </c:pt>
                      <c:pt idx="16">
                        <c:v>2712.3732</c:v>
                      </c:pt>
                      <c:pt idx="17">
                        <c:v>2730.6932000000002</c:v>
                      </c:pt>
                      <c:pt idx="18">
                        <c:v>2743.9506000000001</c:v>
                      </c:pt>
                      <c:pt idx="19">
                        <c:v>2757.2606999999998</c:v>
                      </c:pt>
                      <c:pt idx="20">
                        <c:v>2780.2008000000001</c:v>
                      </c:pt>
                      <c:pt idx="21">
                        <c:v>2803.4789000000001</c:v>
                      </c:pt>
                      <c:pt idx="22">
                        <c:v>2843.8204999999998</c:v>
                      </c:pt>
                      <c:pt idx="23">
                        <c:v>2858.0284999999999</c:v>
                      </c:pt>
                      <c:pt idx="24">
                        <c:v>2925.6131999999998</c:v>
                      </c:pt>
                      <c:pt idx="25">
                        <c:v>3005.8577</c:v>
                      </c:pt>
                      <c:pt idx="26">
                        <c:v>3055.2339999999999</c:v>
                      </c:pt>
                      <c:pt idx="27">
                        <c:v>3109.5245</c:v>
                      </c:pt>
                      <c:pt idx="28">
                        <c:v>3103.2631999999999</c:v>
                      </c:pt>
                      <c:pt idx="29">
                        <c:v>3085.2365</c:v>
                      </c:pt>
                      <c:pt idx="30">
                        <c:v>3046.8679000000002</c:v>
                      </c:pt>
                      <c:pt idx="31">
                        <c:v>3002.1324</c:v>
                      </c:pt>
                      <c:pt idx="32">
                        <c:v>2977.5419000000002</c:v>
                      </c:pt>
                      <c:pt idx="33">
                        <c:v>2920.5862999999999</c:v>
                      </c:pt>
                      <c:pt idx="34">
                        <c:v>2888.3939999999998</c:v>
                      </c:pt>
                      <c:pt idx="35">
                        <c:v>2873.9978000000001</c:v>
                      </c:pt>
                      <c:pt idx="36">
                        <c:v>2838.4938999999999</c:v>
                      </c:pt>
                      <c:pt idx="37">
                        <c:v>2780.7303000000002</c:v>
                      </c:pt>
                      <c:pt idx="38">
                        <c:v>2797.3391999999999</c:v>
                      </c:pt>
                      <c:pt idx="39">
                        <c:v>2771.6212999999998</c:v>
                      </c:pt>
                      <c:pt idx="40">
                        <c:v>2763.0297999999998</c:v>
                      </c:pt>
                      <c:pt idx="41">
                        <c:v>2784.4077000000002</c:v>
                      </c:pt>
                      <c:pt idx="42">
                        <c:v>2774.6664000000001</c:v>
                      </c:pt>
                      <c:pt idx="43">
                        <c:v>2810.7970999999998</c:v>
                      </c:pt>
                      <c:pt idx="44">
                        <c:v>2805.3434000000002</c:v>
                      </c:pt>
                      <c:pt idx="45">
                        <c:v>2590.7141000000001</c:v>
                      </c:pt>
                    </c:numCache>
                  </c:numRef>
                </c:yVal>
                <c:smooth val="0"/>
                <c:extLst xmlns:c15="http://schemas.microsoft.com/office/drawing/2012/chart">
                  <c:ext xmlns:c16="http://schemas.microsoft.com/office/drawing/2014/chart" uri="{C3380CC4-5D6E-409C-BE32-E72D297353CC}">
                    <c16:uniqueId val="{00000006-6392-4FC0-A239-29DE7F3C1C93}"/>
                  </c:ext>
                </c:extLst>
              </c15:ser>
            </c15:filteredScatterSeries>
            <c15:filteredScatterSeries>
              <c15:ser>
                <c:idx val="6"/>
                <c:order val="6"/>
                <c:spPr>
                  <a:ln w="19050" cap="rnd">
                    <a:noFill/>
                    <a:round/>
                  </a:ln>
                  <a:effectLst/>
                </c:spPr>
                <c:marker>
                  <c:symbol val="circle"/>
                  <c:size val="5"/>
                  <c:spPr>
                    <a:solidFill>
                      <a:schemeClr val="accent1">
                        <a:lumMod val="60000"/>
                      </a:schemeClr>
                    </a:solidFill>
                    <a:ln w="9525">
                      <a:solidFill>
                        <a:schemeClr val="accent1">
                          <a:lumMod val="60000"/>
                        </a:schemeClr>
                      </a:solidFill>
                    </a:ln>
                    <a:effectLst/>
                  </c:spPr>
                </c:marker>
                <c:yVal>
                  <c:numRef>
                    <c:extLst xmlns:c15="http://schemas.microsoft.com/office/drawing/2012/chart">
                      <c:ext xmlns:c15="http://schemas.microsoft.com/office/drawing/2012/chart" uri="{02D57815-91ED-43cb-92C2-25804820EDAC}">
                        <c15:formulaRef>
                          <c15:sqref>test_ref_fitData!$G$1:$G$47</c15:sqref>
                        </c15:formulaRef>
                      </c:ext>
                    </c:extLst>
                    <c:numCache>
                      <c:formatCode>General</c:formatCode>
                      <c:ptCount val="47"/>
                      <c:pt idx="0">
                        <c:v>0</c:v>
                      </c:pt>
                      <c:pt idx="1">
                        <c:v>18.606528000000001</c:v>
                      </c:pt>
                      <c:pt idx="2">
                        <c:v>18.709844</c:v>
                      </c:pt>
                      <c:pt idx="3">
                        <c:v>18.520658000000001</c:v>
                      </c:pt>
                      <c:pt idx="4">
                        <c:v>18.384798</c:v>
                      </c:pt>
                      <c:pt idx="5">
                        <c:v>18.195250000000001</c:v>
                      </c:pt>
                      <c:pt idx="6">
                        <c:v>18.073226999999999</c:v>
                      </c:pt>
                      <c:pt idx="7">
                        <c:v>17.74099</c:v>
                      </c:pt>
                      <c:pt idx="8">
                        <c:v>17.678035000000001</c:v>
                      </c:pt>
                      <c:pt idx="9">
                        <c:v>17.502279999999999</c:v>
                      </c:pt>
                      <c:pt idx="10">
                        <c:v>17.402601000000001</c:v>
                      </c:pt>
                      <c:pt idx="11">
                        <c:v>17.521856</c:v>
                      </c:pt>
                      <c:pt idx="12">
                        <c:v>17.485427999999999</c:v>
                      </c:pt>
                      <c:pt idx="13">
                        <c:v>17.645187</c:v>
                      </c:pt>
                      <c:pt idx="14">
                        <c:v>17.599664000000001</c:v>
                      </c:pt>
                      <c:pt idx="15">
                        <c:v>17.695952999999999</c:v>
                      </c:pt>
                      <c:pt idx="16">
                        <c:v>17.616223000000002</c:v>
                      </c:pt>
                      <c:pt idx="17">
                        <c:v>17.683316000000001</c:v>
                      </c:pt>
                      <c:pt idx="18">
                        <c:v>17.770454999999998</c:v>
                      </c:pt>
                      <c:pt idx="19">
                        <c:v>17.765696999999999</c:v>
                      </c:pt>
                      <c:pt idx="20">
                        <c:v>17.854265000000002</c:v>
                      </c:pt>
                      <c:pt idx="21">
                        <c:v>17.902018000000002</c:v>
                      </c:pt>
                      <c:pt idx="22">
                        <c:v>18.057103000000001</c:v>
                      </c:pt>
                      <c:pt idx="23">
                        <c:v>18.235565000000001</c:v>
                      </c:pt>
                      <c:pt idx="24">
                        <c:v>18.339627</c:v>
                      </c:pt>
                      <c:pt idx="25">
                        <c:v>18.571681999999999</c:v>
                      </c:pt>
                      <c:pt idx="26">
                        <c:v>18.945710999999999</c:v>
                      </c:pt>
                      <c:pt idx="27">
                        <c:v>19.216197000000001</c:v>
                      </c:pt>
                      <c:pt idx="28">
                        <c:v>19.391563999999999</c:v>
                      </c:pt>
                      <c:pt idx="29">
                        <c:v>19.499383000000002</c:v>
                      </c:pt>
                      <c:pt idx="30">
                        <c:v>19.559017000000001</c:v>
                      </c:pt>
                      <c:pt idx="31">
                        <c:v>19.537037000000002</c:v>
                      </c:pt>
                      <c:pt idx="32">
                        <c:v>19.481224000000001</c:v>
                      </c:pt>
                      <c:pt idx="33">
                        <c:v>19.480879999999999</c:v>
                      </c:pt>
                      <c:pt idx="34">
                        <c:v>19.441697999999999</c:v>
                      </c:pt>
                      <c:pt idx="35">
                        <c:v>19.383420000000001</c:v>
                      </c:pt>
                      <c:pt idx="36">
                        <c:v>19.371369999999999</c:v>
                      </c:pt>
                      <c:pt idx="37">
                        <c:v>19.265540000000001</c:v>
                      </c:pt>
                      <c:pt idx="38">
                        <c:v>19.140684</c:v>
                      </c:pt>
                      <c:pt idx="39">
                        <c:v>19.192748000000002</c:v>
                      </c:pt>
                      <c:pt idx="40">
                        <c:v>19.064589000000002</c:v>
                      </c:pt>
                      <c:pt idx="41">
                        <c:v>19.064817000000001</c:v>
                      </c:pt>
                      <c:pt idx="42">
                        <c:v>19.080860999999999</c:v>
                      </c:pt>
                      <c:pt idx="43">
                        <c:v>19.045007999999999</c:v>
                      </c:pt>
                      <c:pt idx="44">
                        <c:v>19.080689</c:v>
                      </c:pt>
                      <c:pt idx="45">
                        <c:v>19.031714000000001</c:v>
                      </c:pt>
                      <c:pt idx="46">
                        <c:v>18.170560999999999</c:v>
                      </c:pt>
                    </c:numCache>
                  </c:numRef>
                </c:yVal>
                <c:smooth val="0"/>
                <c:extLst xmlns:c15="http://schemas.microsoft.com/office/drawing/2012/chart">
                  <c:ext xmlns:c16="http://schemas.microsoft.com/office/drawing/2014/chart" uri="{C3380CC4-5D6E-409C-BE32-E72D297353CC}">
                    <c16:uniqueId val="{00000007-6392-4FC0-A239-29DE7F3C1C93}"/>
                  </c:ext>
                </c:extLst>
              </c15:ser>
            </c15:filteredScatterSeries>
            <c15:filteredScatterSeries>
              <c15:ser>
                <c:idx val="7"/>
                <c:order val="7"/>
                <c:spPr>
                  <a:ln w="19050" cap="rnd">
                    <a:noFill/>
                    <a:round/>
                  </a:ln>
                  <a:effectLst/>
                </c:spPr>
                <c:marker>
                  <c:symbol val="circle"/>
                  <c:size val="5"/>
                  <c:spPr>
                    <a:solidFill>
                      <a:schemeClr val="accent2">
                        <a:lumMod val="60000"/>
                      </a:schemeClr>
                    </a:solidFill>
                    <a:ln w="9525">
                      <a:solidFill>
                        <a:schemeClr val="accent2">
                          <a:lumMod val="60000"/>
                        </a:schemeClr>
                      </a:solidFill>
                    </a:ln>
                    <a:effectLst/>
                  </c:spPr>
                </c:marker>
                <c:yVal>
                  <c:numRef>
                    <c:extLst xmlns:c15="http://schemas.microsoft.com/office/drawing/2012/chart">
                      <c:ext xmlns:c15="http://schemas.microsoft.com/office/drawing/2012/chart" uri="{02D57815-91ED-43cb-92C2-25804820EDAC}">
                        <c15:formulaRef>
                          <c15:sqref>test_ref_fitData!$H$1:$H$47</c15:sqref>
                        </c15:formulaRef>
                      </c:ext>
                    </c:extLst>
                    <c:numCache>
                      <c:formatCode>General</c:formatCode>
                      <c:ptCount val="47"/>
                      <c:pt idx="0">
                        <c:v>0</c:v>
                      </c:pt>
                      <c:pt idx="1">
                        <c:v>201.10786999999999</c:v>
                      </c:pt>
                      <c:pt idx="2">
                        <c:v>199.4965</c:v>
                      </c:pt>
                      <c:pt idx="3">
                        <c:v>158.15459000000001</c:v>
                      </c:pt>
                      <c:pt idx="4">
                        <c:v>129.07687999999999</c:v>
                      </c:pt>
                      <c:pt idx="5">
                        <c:v>96.084300999999996</c:v>
                      </c:pt>
                      <c:pt idx="6">
                        <c:v>71.571618000000001</c:v>
                      </c:pt>
                      <c:pt idx="7">
                        <c:v>56.249631000000001</c:v>
                      </c:pt>
                      <c:pt idx="8">
                        <c:v>51.097213000000004</c:v>
                      </c:pt>
                      <c:pt idx="9">
                        <c:v>49.045475000000003</c:v>
                      </c:pt>
                      <c:pt idx="10">
                        <c:v>45.370918000000003</c:v>
                      </c:pt>
                      <c:pt idx="11">
                        <c:v>49.413127000000003</c:v>
                      </c:pt>
                      <c:pt idx="12">
                        <c:v>39.060405000000003</c:v>
                      </c:pt>
                      <c:pt idx="13">
                        <c:v>42.698509000000001</c:v>
                      </c:pt>
                      <c:pt idx="14">
                        <c:v>29.408213</c:v>
                      </c:pt>
                      <c:pt idx="15">
                        <c:v>32.305337999999999</c:v>
                      </c:pt>
                      <c:pt idx="16">
                        <c:v>21.492059999999999</c:v>
                      </c:pt>
                      <c:pt idx="17">
                        <c:v>23.499576000000001</c:v>
                      </c:pt>
                      <c:pt idx="18">
                        <c:v>23.843803000000001</c:v>
                      </c:pt>
                      <c:pt idx="19">
                        <c:v>14.848877</c:v>
                      </c:pt>
                      <c:pt idx="20">
                        <c:v>11.629785</c:v>
                      </c:pt>
                      <c:pt idx="21">
                        <c:v>5.0309993000000004</c:v>
                      </c:pt>
                      <c:pt idx="22">
                        <c:v>1.5473091000000001</c:v>
                      </c:pt>
                      <c:pt idx="23">
                        <c:v>0.47978935</c:v>
                      </c:pt>
                      <c:pt idx="24">
                        <c:v>4.8864149000000001</c:v>
                      </c:pt>
                      <c:pt idx="25">
                        <c:v>13.226696</c:v>
                      </c:pt>
                      <c:pt idx="26">
                        <c:v>29.762537999999999</c:v>
                      </c:pt>
                      <c:pt idx="27">
                        <c:v>53.178324000000003</c:v>
                      </c:pt>
                      <c:pt idx="28">
                        <c:v>59.561101999999998</c:v>
                      </c:pt>
                      <c:pt idx="29">
                        <c:v>79.147848999999994</c:v>
                      </c:pt>
                      <c:pt idx="30">
                        <c:v>96.204498000000001</c:v>
                      </c:pt>
                      <c:pt idx="31">
                        <c:v>108.02509000000001</c:v>
                      </c:pt>
                      <c:pt idx="32">
                        <c:v>114.10885</c:v>
                      </c:pt>
                      <c:pt idx="33">
                        <c:v>115.70099999999999</c:v>
                      </c:pt>
                      <c:pt idx="34">
                        <c:v>182.1387</c:v>
                      </c:pt>
                      <c:pt idx="35">
                        <c:v>173.03506999999999</c:v>
                      </c:pt>
                      <c:pt idx="36">
                        <c:v>158.09318999999999</c:v>
                      </c:pt>
                      <c:pt idx="37">
                        <c:v>136.25528</c:v>
                      </c:pt>
                      <c:pt idx="38">
                        <c:v>191.22924</c:v>
                      </c:pt>
                      <c:pt idx="39">
                        <c:v>159.77825000000001</c:v>
                      </c:pt>
                      <c:pt idx="40">
                        <c:v>124.21691</c:v>
                      </c:pt>
                      <c:pt idx="41">
                        <c:v>165.02449999999999</c:v>
                      </c:pt>
                      <c:pt idx="42">
                        <c:v>124.36138</c:v>
                      </c:pt>
                      <c:pt idx="43">
                        <c:v>156.13882000000001</c:v>
                      </c:pt>
                      <c:pt idx="44">
                        <c:v>111.69540000000001</c:v>
                      </c:pt>
                      <c:pt idx="45">
                        <c:v>132.58322999999999</c:v>
                      </c:pt>
                      <c:pt idx="46">
                        <c:v>131.06501</c:v>
                      </c:pt>
                    </c:numCache>
                  </c:numRef>
                </c:yVal>
                <c:smooth val="0"/>
                <c:extLst xmlns:c15="http://schemas.microsoft.com/office/drawing/2012/chart">
                  <c:ext xmlns:c16="http://schemas.microsoft.com/office/drawing/2014/chart" uri="{C3380CC4-5D6E-409C-BE32-E72D297353CC}">
                    <c16:uniqueId val="{00000008-6392-4FC0-A239-29DE7F3C1C93}"/>
                  </c:ext>
                </c:extLst>
              </c15:ser>
            </c15:filteredScatterSeries>
            <c15:filteredScatterSeries>
              <c15:ser>
                <c:idx val="8"/>
                <c:order val="8"/>
                <c:spPr>
                  <a:ln w="19050" cap="rnd">
                    <a:noFill/>
                    <a:round/>
                  </a:ln>
                  <a:effectLst/>
                </c:spPr>
                <c:marker>
                  <c:symbol val="circle"/>
                  <c:size val="5"/>
                  <c:spPr>
                    <a:solidFill>
                      <a:schemeClr val="accent3">
                        <a:lumMod val="60000"/>
                      </a:schemeClr>
                    </a:solidFill>
                    <a:ln w="9525">
                      <a:solidFill>
                        <a:schemeClr val="accent3">
                          <a:lumMod val="60000"/>
                        </a:schemeClr>
                      </a:solidFill>
                    </a:ln>
                    <a:effectLst/>
                  </c:spPr>
                </c:marker>
                <c:yVal>
                  <c:numRef>
                    <c:extLst xmlns:c15="http://schemas.microsoft.com/office/drawing/2012/chart">
                      <c:ext xmlns:c15="http://schemas.microsoft.com/office/drawing/2012/chart" uri="{02D57815-91ED-43cb-92C2-25804820EDAC}">
                        <c15:formulaRef>
                          <c15:sqref>test_ref_fitData!$I$1:$I$47</c15:sqref>
                        </c15:formulaRef>
                      </c:ext>
                    </c:extLst>
                    <c:numCache>
                      <c:formatCode>General</c:formatCode>
                      <c:ptCount val="47"/>
                      <c:pt idx="0">
                        <c:v>0</c:v>
                      </c:pt>
                      <c:pt idx="1">
                        <c:v>38.434137</c:v>
                      </c:pt>
                      <c:pt idx="2">
                        <c:v>39.509312000000001</c:v>
                      </c:pt>
                      <c:pt idx="3">
                        <c:v>40.640680000000003</c:v>
                      </c:pt>
                      <c:pt idx="4">
                        <c:v>41.709679999999999</c:v>
                      </c:pt>
                      <c:pt idx="5">
                        <c:v>42.810177000000003</c:v>
                      </c:pt>
                      <c:pt idx="6">
                        <c:v>43.889299000000001</c:v>
                      </c:pt>
                      <c:pt idx="7">
                        <c:v>45.026705999999997</c:v>
                      </c:pt>
                      <c:pt idx="8">
                        <c:v>46.161290999999999</c:v>
                      </c:pt>
                      <c:pt idx="9">
                        <c:v>47.319307000000002</c:v>
                      </c:pt>
                      <c:pt idx="10">
                        <c:v>48.447808999999999</c:v>
                      </c:pt>
                      <c:pt idx="11">
                        <c:v>49.578592</c:v>
                      </c:pt>
                      <c:pt idx="12">
                        <c:v>50.697605000000003</c:v>
                      </c:pt>
                      <c:pt idx="13">
                        <c:v>51.787398000000003</c:v>
                      </c:pt>
                      <c:pt idx="14">
                        <c:v>52.872416000000001</c:v>
                      </c:pt>
                      <c:pt idx="15">
                        <c:v>75.919256000000004</c:v>
                      </c:pt>
                      <c:pt idx="16">
                        <c:v>76.018209999999996</c:v>
                      </c:pt>
                      <c:pt idx="17">
                        <c:v>76.442836999999997</c:v>
                      </c:pt>
                      <c:pt idx="18">
                        <c:v>77.011145999999997</c:v>
                      </c:pt>
                      <c:pt idx="19">
                        <c:v>93.663663</c:v>
                      </c:pt>
                      <c:pt idx="20">
                        <c:v>95.666940999999994</c:v>
                      </c:pt>
                      <c:pt idx="21">
                        <c:v>97.716628</c:v>
                      </c:pt>
                      <c:pt idx="22">
                        <c:v>99.853785000000002</c:v>
                      </c:pt>
                      <c:pt idx="23">
                        <c:v>102.11678000000001</c:v>
                      </c:pt>
                      <c:pt idx="24">
                        <c:v>104.74589</c:v>
                      </c:pt>
                      <c:pt idx="25">
                        <c:v>107.57113</c:v>
                      </c:pt>
                      <c:pt idx="26">
                        <c:v>110.60714</c:v>
                      </c:pt>
                      <c:pt idx="27">
                        <c:v>113.92865</c:v>
                      </c:pt>
                      <c:pt idx="28">
                        <c:v>117.14024000000001</c:v>
                      </c:pt>
                      <c:pt idx="29">
                        <c:v>120.32288</c:v>
                      </c:pt>
                      <c:pt idx="30">
                        <c:v>123.48524</c:v>
                      </c:pt>
                      <c:pt idx="31">
                        <c:v>126.65027000000001</c:v>
                      </c:pt>
                      <c:pt idx="32">
                        <c:v>129.75478000000001</c:v>
                      </c:pt>
                      <c:pt idx="33">
                        <c:v>132.49332000000001</c:v>
                      </c:pt>
                      <c:pt idx="34">
                        <c:v>134.63660999999999</c:v>
                      </c:pt>
                      <c:pt idx="35">
                        <c:v>136.39688000000001</c:v>
                      </c:pt>
                      <c:pt idx="36">
                        <c:v>137.96579</c:v>
                      </c:pt>
                      <c:pt idx="37">
                        <c:v>139.32176999999999</c:v>
                      </c:pt>
                      <c:pt idx="38">
                        <c:v>140.66578000000001</c:v>
                      </c:pt>
                      <c:pt idx="39">
                        <c:v>141.82137</c:v>
                      </c:pt>
                      <c:pt idx="40">
                        <c:v>142.8972</c:v>
                      </c:pt>
                      <c:pt idx="41">
                        <c:v>143.90555000000001</c:v>
                      </c:pt>
                      <c:pt idx="42">
                        <c:v>144.85257999999999</c:v>
                      </c:pt>
                      <c:pt idx="43">
                        <c:v>145.74209999999999</c:v>
                      </c:pt>
                      <c:pt idx="44">
                        <c:v>146.48781</c:v>
                      </c:pt>
                      <c:pt idx="45">
                        <c:v>147.26740000000001</c:v>
                      </c:pt>
                      <c:pt idx="46">
                        <c:v>147.99008000000001</c:v>
                      </c:pt>
                    </c:numCache>
                  </c:numRef>
                </c:yVal>
                <c:smooth val="0"/>
                <c:extLst xmlns:c15="http://schemas.microsoft.com/office/drawing/2012/chart">
                  <c:ext xmlns:c16="http://schemas.microsoft.com/office/drawing/2014/chart" uri="{C3380CC4-5D6E-409C-BE32-E72D297353CC}">
                    <c16:uniqueId val="{00000009-6392-4FC0-A239-29DE7F3C1C93}"/>
                  </c:ext>
                </c:extLst>
              </c15:ser>
            </c15:filteredScatterSeries>
            <c15:filteredScatterSeries>
              <c15:ser>
                <c:idx val="9"/>
                <c:order val="9"/>
                <c:tx>
                  <c:v>Cs-137</c:v>
                </c:tx>
                <c:spPr>
                  <a:ln w="19050" cap="rnd">
                    <a:noFill/>
                    <a:round/>
                  </a:ln>
                  <a:effectLst/>
                </c:spPr>
                <c:marker>
                  <c:symbol val="circle"/>
                  <c:size val="5"/>
                  <c:spPr>
                    <a:solidFill>
                      <a:schemeClr val="accent4">
                        <a:lumMod val="60000"/>
                      </a:schemeClr>
                    </a:solidFill>
                    <a:ln w="9525">
                      <a:solidFill>
                        <a:schemeClr val="accent4">
                          <a:lumMod val="60000"/>
                        </a:schemeClr>
                      </a:solidFill>
                    </a:ln>
                    <a:effectLst/>
                  </c:spPr>
                </c:marker>
                <c:errBars>
                  <c:errDir val="y"/>
                  <c:errBarType val="both"/>
                  <c:errValType val="cust"/>
                  <c:noEndCap val="0"/>
                  <c:plus>
                    <c:numRef>
                      <c:extLst xmlns:c15="http://schemas.microsoft.com/office/drawing/2012/chart">
                        <c:ext xmlns:c15="http://schemas.microsoft.com/office/drawing/2012/chart" uri="{02D57815-91ED-43cb-92C2-25804820EDAC}">
                          <c15:formulaRef>
                            <c15:sqref>test_ref_fitData!$K$2:$K$47</c15:sqref>
                          </c15:formulaRef>
                        </c:ext>
                      </c:extLst>
                      <c:numCache>
                        <c:formatCode>General</c:formatCode>
                        <c:ptCount val="46"/>
                        <c:pt idx="0">
                          <c:v>11.625750999999999</c:v>
                        </c:pt>
                        <c:pt idx="1">
                          <c:v>11.854658000000001</c:v>
                        </c:pt>
                        <c:pt idx="2">
                          <c:v>11.937277999999999</c:v>
                        </c:pt>
                        <c:pt idx="3">
                          <c:v>12.046393</c:v>
                        </c:pt>
                        <c:pt idx="4">
                          <c:v>12.127026000000001</c:v>
                        </c:pt>
                        <c:pt idx="5">
                          <c:v>12.114051999999999</c:v>
                        </c:pt>
                        <c:pt idx="6">
                          <c:v>12.035145999999999</c:v>
                        </c:pt>
                        <c:pt idx="7">
                          <c:v>11.963271000000001</c:v>
                        </c:pt>
                        <c:pt idx="8">
                          <c:v>11.866835</c:v>
                        </c:pt>
                        <c:pt idx="9">
                          <c:v>11.77655</c:v>
                        </c:pt>
                        <c:pt idx="10">
                          <c:v>11.713975</c:v>
                        </c:pt>
                        <c:pt idx="11">
                          <c:v>11.680255000000001</c:v>
                        </c:pt>
                        <c:pt idx="12">
                          <c:v>11.749984</c:v>
                        </c:pt>
                        <c:pt idx="13">
                          <c:v>11.869489</c:v>
                        </c:pt>
                        <c:pt idx="14">
                          <c:v>5.6161557000000002</c:v>
                        </c:pt>
                        <c:pt idx="15">
                          <c:v>5.6872531999999998</c:v>
                        </c:pt>
                        <c:pt idx="16">
                          <c:v>5.5626027000000002</c:v>
                        </c:pt>
                        <c:pt idx="17">
                          <c:v>5.3511411000000004</c:v>
                        </c:pt>
                        <c:pt idx="18">
                          <c:v>7.834822</c:v>
                        </c:pt>
                        <c:pt idx="19">
                          <c:v>8.0314791000000003</c:v>
                        </c:pt>
                        <c:pt idx="20">
                          <c:v>8.2136292999999991</c:v>
                        </c:pt>
                        <c:pt idx="21">
                          <c:v>8.300281</c:v>
                        </c:pt>
                        <c:pt idx="22">
                          <c:v>8.2976615000000002</c:v>
                        </c:pt>
                        <c:pt idx="23">
                          <c:v>8.3413930000000001</c:v>
                        </c:pt>
                        <c:pt idx="24">
                          <c:v>8.3211549999999992</c:v>
                        </c:pt>
                        <c:pt idx="25">
                          <c:v>8.3263271999999997</c:v>
                        </c:pt>
                        <c:pt idx="26">
                          <c:v>8.4306052999999999</c:v>
                        </c:pt>
                        <c:pt idx="27">
                          <c:v>8.4836618999999995</c:v>
                        </c:pt>
                        <c:pt idx="28">
                          <c:v>8.5686558000000002</c:v>
                        </c:pt>
                        <c:pt idx="29">
                          <c:v>8.6671855999999998</c:v>
                        </c:pt>
                        <c:pt idx="30">
                          <c:v>8.7567085000000002</c:v>
                        </c:pt>
                        <c:pt idx="31">
                          <c:v>8.9135100999999999</c:v>
                        </c:pt>
                        <c:pt idx="32">
                          <c:v>9.2280581999999995</c:v>
                        </c:pt>
                        <c:pt idx="33">
                          <c:v>9.6737547999999993</c:v>
                        </c:pt>
                        <c:pt idx="34">
                          <c:v>10.146124</c:v>
                        </c:pt>
                        <c:pt idx="35">
                          <c:v>10.682366</c:v>
                        </c:pt>
                        <c:pt idx="36">
                          <c:v>11.149144</c:v>
                        </c:pt>
                        <c:pt idx="37">
                          <c:v>11.52913</c:v>
                        </c:pt>
                        <c:pt idx="38">
                          <c:v>11.810708999999999</c:v>
                        </c:pt>
                        <c:pt idx="39">
                          <c:v>11.855205</c:v>
                        </c:pt>
                        <c:pt idx="40">
                          <c:v>11.738721999999999</c:v>
                        </c:pt>
                        <c:pt idx="41">
                          <c:v>11.426864</c:v>
                        </c:pt>
                        <c:pt idx="42">
                          <c:v>10.962446</c:v>
                        </c:pt>
                        <c:pt idx="43">
                          <c:v>10.441439000000001</c:v>
                        </c:pt>
                        <c:pt idx="44">
                          <c:v>9.8419298000000008</c:v>
                        </c:pt>
                        <c:pt idx="45">
                          <c:v>9.2034114999999996</c:v>
                        </c:pt>
                      </c:numCache>
                    </c:numRef>
                  </c:plus>
                  <c:minus>
                    <c:numRef>
                      <c:extLst xmlns:c15="http://schemas.microsoft.com/office/drawing/2012/chart">
                        <c:ext xmlns:c15="http://schemas.microsoft.com/office/drawing/2012/chart" uri="{02D57815-91ED-43cb-92C2-25804820EDAC}">
                          <c15:formulaRef>
                            <c15:sqref>test_ref_fitData!$K$2:$K$47</c15:sqref>
                          </c15:formulaRef>
                        </c:ext>
                      </c:extLst>
                      <c:numCache>
                        <c:formatCode>General</c:formatCode>
                        <c:ptCount val="46"/>
                        <c:pt idx="0">
                          <c:v>11.625750999999999</c:v>
                        </c:pt>
                        <c:pt idx="1">
                          <c:v>11.854658000000001</c:v>
                        </c:pt>
                        <c:pt idx="2">
                          <c:v>11.937277999999999</c:v>
                        </c:pt>
                        <c:pt idx="3">
                          <c:v>12.046393</c:v>
                        </c:pt>
                        <c:pt idx="4">
                          <c:v>12.127026000000001</c:v>
                        </c:pt>
                        <c:pt idx="5">
                          <c:v>12.114051999999999</c:v>
                        </c:pt>
                        <c:pt idx="6">
                          <c:v>12.035145999999999</c:v>
                        </c:pt>
                        <c:pt idx="7">
                          <c:v>11.963271000000001</c:v>
                        </c:pt>
                        <c:pt idx="8">
                          <c:v>11.866835</c:v>
                        </c:pt>
                        <c:pt idx="9">
                          <c:v>11.77655</c:v>
                        </c:pt>
                        <c:pt idx="10">
                          <c:v>11.713975</c:v>
                        </c:pt>
                        <c:pt idx="11">
                          <c:v>11.680255000000001</c:v>
                        </c:pt>
                        <c:pt idx="12">
                          <c:v>11.749984</c:v>
                        </c:pt>
                        <c:pt idx="13">
                          <c:v>11.869489</c:v>
                        </c:pt>
                        <c:pt idx="14">
                          <c:v>5.6161557000000002</c:v>
                        </c:pt>
                        <c:pt idx="15">
                          <c:v>5.6872531999999998</c:v>
                        </c:pt>
                        <c:pt idx="16">
                          <c:v>5.5626027000000002</c:v>
                        </c:pt>
                        <c:pt idx="17">
                          <c:v>5.3511411000000004</c:v>
                        </c:pt>
                        <c:pt idx="18">
                          <c:v>7.834822</c:v>
                        </c:pt>
                        <c:pt idx="19">
                          <c:v>8.0314791000000003</c:v>
                        </c:pt>
                        <c:pt idx="20">
                          <c:v>8.2136292999999991</c:v>
                        </c:pt>
                        <c:pt idx="21">
                          <c:v>8.300281</c:v>
                        </c:pt>
                        <c:pt idx="22">
                          <c:v>8.2976615000000002</c:v>
                        </c:pt>
                        <c:pt idx="23">
                          <c:v>8.3413930000000001</c:v>
                        </c:pt>
                        <c:pt idx="24">
                          <c:v>8.3211549999999992</c:v>
                        </c:pt>
                        <c:pt idx="25">
                          <c:v>8.3263271999999997</c:v>
                        </c:pt>
                        <c:pt idx="26">
                          <c:v>8.4306052999999999</c:v>
                        </c:pt>
                        <c:pt idx="27">
                          <c:v>8.4836618999999995</c:v>
                        </c:pt>
                        <c:pt idx="28">
                          <c:v>8.5686558000000002</c:v>
                        </c:pt>
                        <c:pt idx="29">
                          <c:v>8.6671855999999998</c:v>
                        </c:pt>
                        <c:pt idx="30">
                          <c:v>8.7567085000000002</c:v>
                        </c:pt>
                        <c:pt idx="31">
                          <c:v>8.9135100999999999</c:v>
                        </c:pt>
                        <c:pt idx="32">
                          <c:v>9.2280581999999995</c:v>
                        </c:pt>
                        <c:pt idx="33">
                          <c:v>9.6737547999999993</c:v>
                        </c:pt>
                        <c:pt idx="34">
                          <c:v>10.146124</c:v>
                        </c:pt>
                        <c:pt idx="35">
                          <c:v>10.682366</c:v>
                        </c:pt>
                        <c:pt idx="36">
                          <c:v>11.149144</c:v>
                        </c:pt>
                        <c:pt idx="37">
                          <c:v>11.52913</c:v>
                        </c:pt>
                        <c:pt idx="38">
                          <c:v>11.810708999999999</c:v>
                        </c:pt>
                        <c:pt idx="39">
                          <c:v>11.855205</c:v>
                        </c:pt>
                        <c:pt idx="40">
                          <c:v>11.738721999999999</c:v>
                        </c:pt>
                        <c:pt idx="41">
                          <c:v>11.426864</c:v>
                        </c:pt>
                        <c:pt idx="42">
                          <c:v>10.962446</c:v>
                        </c:pt>
                        <c:pt idx="43">
                          <c:v>10.441439000000001</c:v>
                        </c:pt>
                        <c:pt idx="44">
                          <c:v>9.8419298000000008</c:v>
                        </c:pt>
                        <c:pt idx="45">
                          <c:v>9.2034114999999996</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extLst xmlns:c15="http://schemas.microsoft.com/office/drawing/2012/chart">
                      <c:ext xmlns:c15="http://schemas.microsoft.com/office/drawing/2012/chart" uri="{02D57815-91ED-43cb-92C2-25804820EDAC}">
                        <c15:formulaRef>
                          <c15:sqref>test_ref_fitData!$A$2:$A$47</c15:sqref>
                        </c15:formulaRef>
                      </c:ext>
                    </c:extLst>
                    <c:numCache>
                      <c:formatCode>General</c:formatCode>
                      <c:ptCount val="4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numCache>
                  </c:numRef>
                </c:xVal>
                <c:yVal>
                  <c:numRef>
                    <c:extLst xmlns:c15="http://schemas.microsoft.com/office/drawing/2012/chart">
                      <c:ext xmlns:c15="http://schemas.microsoft.com/office/drawing/2012/chart" uri="{02D57815-91ED-43cb-92C2-25804820EDAC}">
                        <c15:formulaRef>
                          <c15:sqref>test_ref_fitData!$J$2:$J$47</c15:sqref>
                        </c15:formulaRef>
                      </c:ext>
                    </c:extLst>
                    <c:numCache>
                      <c:formatCode>General</c:formatCode>
                      <c:ptCount val="46"/>
                      <c:pt idx="0">
                        <c:v>2267.6727000000001</c:v>
                      </c:pt>
                      <c:pt idx="1">
                        <c:v>2321.2161000000001</c:v>
                      </c:pt>
                      <c:pt idx="2">
                        <c:v>2336.5284000000001</c:v>
                      </c:pt>
                      <c:pt idx="3">
                        <c:v>2377.9706000000001</c:v>
                      </c:pt>
                      <c:pt idx="4">
                        <c:v>2410.3198000000002</c:v>
                      </c:pt>
                      <c:pt idx="5">
                        <c:v>2460.6785</c:v>
                      </c:pt>
                      <c:pt idx="6">
                        <c:v>2468.8820000000001</c:v>
                      </c:pt>
                      <c:pt idx="7">
                        <c:v>2484.1718999999998</c:v>
                      </c:pt>
                      <c:pt idx="8">
                        <c:v>2463.6446999999998</c:v>
                      </c:pt>
                      <c:pt idx="9">
                        <c:v>2438.2914000000001</c:v>
                      </c:pt>
                      <c:pt idx="10">
                        <c:v>2391.422</c:v>
                      </c:pt>
                      <c:pt idx="11">
                        <c:v>2324.7671999999998</c:v>
                      </c:pt>
                      <c:pt idx="12">
                        <c:v>2271.2487999999998</c:v>
                      </c:pt>
                      <c:pt idx="13">
                        <c:v>2189.902</c:v>
                      </c:pt>
                      <c:pt idx="14">
                        <c:v>661.27464999999995</c:v>
                      </c:pt>
                      <c:pt idx="15">
                        <c:v>687.98062000000004</c:v>
                      </c:pt>
                      <c:pt idx="16">
                        <c:v>706.90790000000004</c:v>
                      </c:pt>
                      <c:pt idx="17">
                        <c:v>716.73452999999995</c:v>
                      </c:pt>
                      <c:pt idx="18">
                        <c:v>557.61341000000004</c:v>
                      </c:pt>
                      <c:pt idx="19">
                        <c:v>584.56546000000003</c:v>
                      </c:pt>
                      <c:pt idx="20">
                        <c:v>606.04780000000005</c:v>
                      </c:pt>
                      <c:pt idx="21">
                        <c:v>621.26427000000001</c:v>
                      </c:pt>
                      <c:pt idx="22">
                        <c:v>629.66641000000004</c:v>
                      </c:pt>
                      <c:pt idx="23">
                        <c:v>629.67692999999997</c:v>
                      </c:pt>
                      <c:pt idx="24">
                        <c:v>627.53515000000004</c:v>
                      </c:pt>
                      <c:pt idx="25">
                        <c:v>628.15254000000004</c:v>
                      </c:pt>
                      <c:pt idx="26">
                        <c:v>633.75486999999998</c:v>
                      </c:pt>
                      <c:pt idx="27">
                        <c:v>642.58901000000003</c:v>
                      </c:pt>
                      <c:pt idx="28">
                        <c:v>657.17594999999994</c:v>
                      </c:pt>
                      <c:pt idx="29">
                        <c:v>675.94045000000006</c:v>
                      </c:pt>
                      <c:pt idx="30">
                        <c:v>698.87603000000001</c:v>
                      </c:pt>
                      <c:pt idx="31">
                        <c:v>726.26666999999998</c:v>
                      </c:pt>
                      <c:pt idx="32">
                        <c:v>766.23658</c:v>
                      </c:pt>
                      <c:pt idx="33">
                        <c:v>819.95987000000002</c:v>
                      </c:pt>
                      <c:pt idx="34">
                        <c:v>880.49363000000005</c:v>
                      </c:pt>
                      <c:pt idx="35">
                        <c:v>948.0258</c:v>
                      </c:pt>
                      <c:pt idx="36">
                        <c:v>1001.7692</c:v>
                      </c:pt>
                      <c:pt idx="37">
                        <c:v>1051.808</c:v>
                      </c:pt>
                      <c:pt idx="38">
                        <c:v>1084.0995</c:v>
                      </c:pt>
                      <c:pt idx="39">
                        <c:v>1086.5275999999999</c:v>
                      </c:pt>
                      <c:pt idx="40">
                        <c:v>1070.5343</c:v>
                      </c:pt>
                      <c:pt idx="41">
                        <c:v>1030.3231000000001</c:v>
                      </c:pt>
                      <c:pt idx="42">
                        <c:v>971.91588000000002</c:v>
                      </c:pt>
                      <c:pt idx="43">
                        <c:v>901.41274999999996</c:v>
                      </c:pt>
                      <c:pt idx="44">
                        <c:v>830.31267000000003</c:v>
                      </c:pt>
                      <c:pt idx="45">
                        <c:v>751.63864000000001</c:v>
                      </c:pt>
                    </c:numCache>
                  </c:numRef>
                </c:yVal>
                <c:smooth val="0"/>
                <c:extLst xmlns:c15="http://schemas.microsoft.com/office/drawing/2012/chart">
                  <c:ext xmlns:c16="http://schemas.microsoft.com/office/drawing/2014/chart" uri="{C3380CC4-5D6E-409C-BE32-E72D297353CC}">
                    <c16:uniqueId val="{0000000A-6392-4FC0-A239-29DE7F3C1C93}"/>
                  </c:ext>
                </c:extLst>
              </c15:ser>
            </c15:filteredScatterSeries>
            <c15:filteredScatterSeries>
              <c15:ser>
                <c:idx val="10"/>
                <c:order val="10"/>
                <c:spPr>
                  <a:ln w="19050" cap="rnd">
                    <a:noFill/>
                    <a:round/>
                  </a:ln>
                  <a:effectLst/>
                </c:spPr>
                <c:marker>
                  <c:symbol val="circle"/>
                  <c:size val="5"/>
                  <c:spPr>
                    <a:solidFill>
                      <a:schemeClr val="accent5">
                        <a:lumMod val="60000"/>
                      </a:schemeClr>
                    </a:solidFill>
                    <a:ln w="9525">
                      <a:solidFill>
                        <a:schemeClr val="accent5">
                          <a:lumMod val="60000"/>
                        </a:schemeClr>
                      </a:solidFill>
                    </a:ln>
                    <a:effectLst/>
                  </c:spPr>
                </c:marker>
                <c:yVal>
                  <c:numRef>
                    <c:extLst xmlns:c15="http://schemas.microsoft.com/office/drawing/2012/chart">
                      <c:ext xmlns:c15="http://schemas.microsoft.com/office/drawing/2012/chart" uri="{02D57815-91ED-43cb-92C2-25804820EDAC}">
                        <c15:formulaRef>
                          <c15:sqref>test_ref_fitData!$K$1:$K$47</c15:sqref>
                        </c15:formulaRef>
                      </c:ext>
                    </c:extLst>
                    <c:numCache>
                      <c:formatCode>General</c:formatCode>
                      <c:ptCount val="47"/>
                      <c:pt idx="0">
                        <c:v>0</c:v>
                      </c:pt>
                      <c:pt idx="1">
                        <c:v>11.625750999999999</c:v>
                      </c:pt>
                      <c:pt idx="2">
                        <c:v>11.854658000000001</c:v>
                      </c:pt>
                      <c:pt idx="3">
                        <c:v>11.937277999999999</c:v>
                      </c:pt>
                      <c:pt idx="4">
                        <c:v>12.046393</c:v>
                      </c:pt>
                      <c:pt idx="5">
                        <c:v>12.127026000000001</c:v>
                      </c:pt>
                      <c:pt idx="6">
                        <c:v>12.114051999999999</c:v>
                      </c:pt>
                      <c:pt idx="7">
                        <c:v>12.035145999999999</c:v>
                      </c:pt>
                      <c:pt idx="8">
                        <c:v>11.963271000000001</c:v>
                      </c:pt>
                      <c:pt idx="9">
                        <c:v>11.866835</c:v>
                      </c:pt>
                      <c:pt idx="10">
                        <c:v>11.77655</c:v>
                      </c:pt>
                      <c:pt idx="11">
                        <c:v>11.713975</c:v>
                      </c:pt>
                      <c:pt idx="12">
                        <c:v>11.680255000000001</c:v>
                      </c:pt>
                      <c:pt idx="13">
                        <c:v>11.749984</c:v>
                      </c:pt>
                      <c:pt idx="14">
                        <c:v>11.869489</c:v>
                      </c:pt>
                      <c:pt idx="15">
                        <c:v>5.6161557000000002</c:v>
                      </c:pt>
                      <c:pt idx="16">
                        <c:v>5.6872531999999998</c:v>
                      </c:pt>
                      <c:pt idx="17">
                        <c:v>5.5626027000000002</c:v>
                      </c:pt>
                      <c:pt idx="18">
                        <c:v>5.3511411000000004</c:v>
                      </c:pt>
                      <c:pt idx="19">
                        <c:v>7.834822</c:v>
                      </c:pt>
                      <c:pt idx="20">
                        <c:v>8.0314791000000003</c:v>
                      </c:pt>
                      <c:pt idx="21">
                        <c:v>8.2136292999999991</c:v>
                      </c:pt>
                      <c:pt idx="22">
                        <c:v>8.300281</c:v>
                      </c:pt>
                      <c:pt idx="23">
                        <c:v>8.2976615000000002</c:v>
                      </c:pt>
                      <c:pt idx="24">
                        <c:v>8.3413930000000001</c:v>
                      </c:pt>
                      <c:pt idx="25">
                        <c:v>8.3211549999999992</c:v>
                      </c:pt>
                      <c:pt idx="26">
                        <c:v>8.3263271999999997</c:v>
                      </c:pt>
                      <c:pt idx="27">
                        <c:v>8.4306052999999999</c:v>
                      </c:pt>
                      <c:pt idx="28">
                        <c:v>8.4836618999999995</c:v>
                      </c:pt>
                      <c:pt idx="29">
                        <c:v>8.5686558000000002</c:v>
                      </c:pt>
                      <c:pt idx="30">
                        <c:v>8.6671855999999998</c:v>
                      </c:pt>
                      <c:pt idx="31">
                        <c:v>8.7567085000000002</c:v>
                      </c:pt>
                      <c:pt idx="32">
                        <c:v>8.9135100999999999</c:v>
                      </c:pt>
                      <c:pt idx="33">
                        <c:v>9.2280581999999995</c:v>
                      </c:pt>
                      <c:pt idx="34">
                        <c:v>9.6737547999999993</c:v>
                      </c:pt>
                      <c:pt idx="35">
                        <c:v>10.146124</c:v>
                      </c:pt>
                      <c:pt idx="36">
                        <c:v>10.682366</c:v>
                      </c:pt>
                      <c:pt idx="37">
                        <c:v>11.149144</c:v>
                      </c:pt>
                      <c:pt idx="38">
                        <c:v>11.52913</c:v>
                      </c:pt>
                      <c:pt idx="39">
                        <c:v>11.810708999999999</c:v>
                      </c:pt>
                      <c:pt idx="40">
                        <c:v>11.855205</c:v>
                      </c:pt>
                      <c:pt idx="41">
                        <c:v>11.738721999999999</c:v>
                      </c:pt>
                      <c:pt idx="42">
                        <c:v>11.426864</c:v>
                      </c:pt>
                      <c:pt idx="43">
                        <c:v>10.962446</c:v>
                      </c:pt>
                      <c:pt idx="44">
                        <c:v>10.441439000000001</c:v>
                      </c:pt>
                      <c:pt idx="45">
                        <c:v>9.8419298000000008</c:v>
                      </c:pt>
                      <c:pt idx="46">
                        <c:v>9.2034114999999996</c:v>
                      </c:pt>
                    </c:numCache>
                  </c:numRef>
                </c:yVal>
                <c:smooth val="0"/>
                <c:extLst xmlns:c15="http://schemas.microsoft.com/office/drawing/2012/chart">
                  <c:ext xmlns:c16="http://schemas.microsoft.com/office/drawing/2014/chart" uri="{C3380CC4-5D6E-409C-BE32-E72D297353CC}">
                    <c16:uniqueId val="{0000000B-6392-4FC0-A239-29DE7F3C1C93}"/>
                  </c:ext>
                </c:extLst>
              </c15:ser>
            </c15:filteredScatterSeries>
            <c15:filteredScatterSeries>
              <c15:ser>
                <c:idx val="12"/>
                <c:order val="12"/>
                <c:spPr>
                  <a:ln w="1905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yVal>
                  <c:numRef>
                    <c:extLst xmlns:c15="http://schemas.microsoft.com/office/drawing/2012/chart">
                      <c:ext xmlns:c15="http://schemas.microsoft.com/office/drawing/2012/chart" uri="{02D57815-91ED-43cb-92C2-25804820EDAC}">
                        <c15:formulaRef>
                          <c15:sqref>test_ref_fitData!$M$1:$M$47</c15:sqref>
                        </c15:formulaRef>
                      </c:ext>
                    </c:extLst>
                    <c:numCache>
                      <c:formatCode>General</c:formatCode>
                      <c:ptCount val="47"/>
                      <c:pt idx="1">
                        <c:v>0.11790022999999999</c:v>
                      </c:pt>
                      <c:pt idx="2">
                        <c:v>0.11551527</c:v>
                      </c:pt>
                      <c:pt idx="3">
                        <c:v>0.11564436</c:v>
                      </c:pt>
                      <c:pt idx="4">
                        <c:v>0.11394025000000001</c:v>
                      </c:pt>
                      <c:pt idx="5">
                        <c:v>0.11342517000000001</c:v>
                      </c:pt>
                      <c:pt idx="6">
                        <c:v>0.10989198999999999</c:v>
                      </c:pt>
                      <c:pt idx="7">
                        <c:v>0.10939994</c:v>
                      </c:pt>
                      <c:pt idx="8">
                        <c:v>0.10884616</c:v>
                      </c:pt>
                      <c:pt idx="9">
                        <c:v>0.11138083999999999</c:v>
                      </c:pt>
                      <c:pt idx="10">
                        <c:v>0.11435214</c:v>
                      </c:pt>
                      <c:pt idx="11">
                        <c:v>0.12048997</c:v>
                      </c:pt>
                      <c:pt idx="12">
                        <c:v>0.12979361</c:v>
                      </c:pt>
                      <c:pt idx="13">
                        <c:v>0.14064821999999999</c:v>
                      </c:pt>
                      <c:pt idx="14">
                        <c:v>0.15714976</c:v>
                      </c:pt>
                      <c:pt idx="15">
                        <c:v>1.1361600999999999</c:v>
                      </c:pt>
                      <c:pt idx="16">
                        <c:v>1.0580248999999999</c:v>
                      </c:pt>
                      <c:pt idx="17">
                        <c:v>0.97874715999999995</c:v>
                      </c:pt>
                      <c:pt idx="18">
                        <c:v>0.90605727000000003</c:v>
                      </c:pt>
                      <c:pt idx="19">
                        <c:v>2.5164778999999999</c:v>
                      </c:pt>
                      <c:pt idx="20">
                        <c:v>1.5962624000000001</c:v>
                      </c:pt>
                      <c:pt idx="21">
                        <c:v>1.2545595</c:v>
                      </c:pt>
                      <c:pt idx="22">
                        <c:v>1.1303497</c:v>
                      </c:pt>
                      <c:pt idx="23">
                        <c:v>1.1249899999999999</c:v>
                      </c:pt>
                      <c:pt idx="24">
                        <c:v>1.3553888000000001</c:v>
                      </c:pt>
                      <c:pt idx="25">
                        <c:v>1.6186383</c:v>
                      </c:pt>
                      <c:pt idx="26">
                        <c:v>1.7796681000000001</c:v>
                      </c:pt>
                      <c:pt idx="27">
                        <c:v>1.8691926999999999</c:v>
                      </c:pt>
                      <c:pt idx="28">
                        <c:v>1.7382192000000001</c:v>
                      </c:pt>
                      <c:pt idx="29">
                        <c:v>1.6193382999999999</c:v>
                      </c:pt>
                      <c:pt idx="30">
                        <c:v>1.5431326000000001</c:v>
                      </c:pt>
                      <c:pt idx="31">
                        <c:v>1.5178119999999999</c:v>
                      </c:pt>
                      <c:pt idx="32">
                        <c:v>1.4688015999999999</c:v>
                      </c:pt>
                      <c:pt idx="33">
                        <c:v>1.2244743</c:v>
                      </c:pt>
                      <c:pt idx="34">
                        <c:v>0.81866686</c:v>
                      </c:pt>
                      <c:pt idx="35">
                        <c:v>0.52632964999999998</c:v>
                      </c:pt>
                      <c:pt idx="36">
                        <c:v>0.35707007000000002</c:v>
                      </c:pt>
                      <c:pt idx="37">
                        <c:v>0.28192933999999997</c:v>
                      </c:pt>
                      <c:pt idx="38">
                        <c:v>0.22591778000000001</c:v>
                      </c:pt>
                      <c:pt idx="39">
                        <c:v>0.20433378999999999</c:v>
                      </c:pt>
                      <c:pt idx="40">
                        <c:v>0.20107611</c:v>
                      </c:pt>
                      <c:pt idx="41">
                        <c:v>0.20960266</c:v>
                      </c:pt>
                      <c:pt idx="42">
                        <c:v>0.23492138000000001</c:v>
                      </c:pt>
                      <c:pt idx="43">
                        <c:v>0.28422446000000001</c:v>
                      </c:pt>
                      <c:pt idx="44">
                        <c:v>0.38766412</c:v>
                      </c:pt>
                      <c:pt idx="45">
                        <c:v>0.55795830999999996</c:v>
                      </c:pt>
                      <c:pt idx="46">
                        <c:v>0.97858962999999999</c:v>
                      </c:pt>
                    </c:numCache>
                  </c:numRef>
                </c:yVal>
                <c:smooth val="0"/>
                <c:extLst xmlns:c15="http://schemas.microsoft.com/office/drawing/2012/chart">
                  <c:ext xmlns:c16="http://schemas.microsoft.com/office/drawing/2014/chart" uri="{C3380CC4-5D6E-409C-BE32-E72D297353CC}">
                    <c16:uniqueId val="{0000000C-6392-4FC0-A239-29DE7F3C1C93}"/>
                  </c:ext>
                </c:extLst>
              </c15:ser>
            </c15:filteredScatterSeries>
          </c:ext>
        </c:extLst>
      </c:scatterChart>
      <c:valAx>
        <c:axId val="12975339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Rotation Angle [Degrees]</a:t>
                </a:r>
              </a:p>
            </c:rich>
          </c:tx>
          <c:overlay val="0"/>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71426895"/>
        <c:crosses val="autoZero"/>
        <c:crossBetween val="midCat"/>
      </c:valAx>
      <c:valAx>
        <c:axId val="1071426895"/>
        <c:scaling>
          <c:orientation val="minMax"/>
          <c:max val="30"/>
          <c:min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FWHM [Channels]</a:t>
                </a:r>
              </a:p>
            </c:rich>
          </c:tx>
          <c:overlay val="0"/>
          <c:spPr>
            <a:noFill/>
            <a:ln>
              <a:noFill/>
            </a:ln>
            <a:effectLst/>
          </c:spPr>
          <c:txPr>
            <a:bodyPr rot="-5400000" spcFirstLastPara="1" vertOverflow="ellipsis" vert="horz" wrap="square" anchor="ctr" anchorCtr="1"/>
            <a:lstStyle/>
            <a:p>
              <a:pPr>
                <a:defRPr sz="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9753391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spc="0" baseline="0">
                <a:solidFill>
                  <a:sysClr val="windowText" lastClr="000000"/>
                </a:solidFill>
                <a:latin typeface="+mn-lt"/>
                <a:ea typeface="+mn-ea"/>
                <a:cs typeface="+mn-cs"/>
              </a:defRPr>
            </a:pPr>
            <a:r>
              <a:rPr lang="en-US"/>
              <a:t>Distance Between Endpoint Positions</a:t>
            </a:r>
          </a:p>
        </c:rich>
      </c:tx>
      <c:overlay val="0"/>
      <c:spPr>
        <a:noFill/>
        <a:ln>
          <a:noFill/>
        </a:ln>
        <a:effectLst/>
      </c:spPr>
      <c:txPr>
        <a:bodyPr rot="0" spcFirstLastPara="1" vertOverflow="ellipsis" vert="horz" wrap="square" anchor="ctr" anchorCtr="1"/>
        <a:lstStyle/>
        <a:p>
          <a:pPr>
            <a:defRPr sz="84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7"/>
          <c:order val="7"/>
          <c:tx>
            <c:v>Distance</c:v>
          </c:tx>
          <c:spPr>
            <a:ln w="19050" cap="rnd">
              <a:noFill/>
              <a:round/>
            </a:ln>
            <a:effectLst/>
          </c:spPr>
          <c:marker>
            <c:symbol val="circle"/>
            <c:size val="3"/>
            <c:spPr>
              <a:solidFill>
                <a:schemeClr val="accent2">
                  <a:lumMod val="60000"/>
                </a:schemeClr>
              </a:solidFill>
              <a:ln w="9525">
                <a:solidFill>
                  <a:schemeClr val="accent2">
                    <a:lumMod val="60000"/>
                  </a:schemeClr>
                </a:solidFill>
              </a:ln>
              <a:effectLst/>
            </c:spPr>
          </c:marker>
          <c:errBars>
            <c:errDir val="y"/>
            <c:errBarType val="both"/>
            <c:errValType val="cust"/>
            <c:noEndCap val="0"/>
            <c:plus>
              <c:numRef>
                <c:f>BetaCell1_Ba133nCs137_ChipSum_f!$V$2:$V$68</c:f>
                <c:numCache>
                  <c:formatCode>General</c:formatCode>
                  <c:ptCount val="67"/>
                  <c:pt idx="0">
                    <c:v>3.5268353000000002E-2</c:v>
                  </c:pt>
                  <c:pt idx="1">
                    <c:v>3.4148863000000002E-2</c:v>
                  </c:pt>
                  <c:pt idx="2">
                    <c:v>3.4026168000000002E-2</c:v>
                  </c:pt>
                  <c:pt idx="3">
                    <c:v>3.4318329000000002E-2</c:v>
                  </c:pt>
                  <c:pt idx="4">
                    <c:v>3.4317998000000002E-2</c:v>
                  </c:pt>
                  <c:pt idx="5">
                    <c:v>3.5123720999999997E-2</c:v>
                  </c:pt>
                  <c:pt idx="6">
                    <c:v>3.3751000000000003E-2</c:v>
                  </c:pt>
                  <c:pt idx="7">
                    <c:v>3.5134795000000003E-2</c:v>
                  </c:pt>
                  <c:pt idx="8">
                    <c:v>3.3940660999999997E-2</c:v>
                  </c:pt>
                  <c:pt idx="9">
                    <c:v>3.3582557999999998E-2</c:v>
                  </c:pt>
                  <c:pt idx="10">
                    <c:v>3.5458258999999999E-2</c:v>
                  </c:pt>
                  <c:pt idx="11">
                    <c:v>3.8027674999999997E-2</c:v>
                  </c:pt>
                  <c:pt idx="12">
                    <c:v>3.7521288E-2</c:v>
                  </c:pt>
                  <c:pt idx="13">
                    <c:v>3.6445915000000002E-2</c:v>
                  </c:pt>
                  <c:pt idx="14">
                    <c:v>3.6787579000000001E-2</c:v>
                  </c:pt>
                  <c:pt idx="15">
                    <c:v>3.7159835000000002E-2</c:v>
                  </c:pt>
                  <c:pt idx="16">
                    <c:v>3.6610023999999998E-2</c:v>
                  </c:pt>
                  <c:pt idx="17">
                    <c:v>3.8710981999999998E-2</c:v>
                  </c:pt>
                  <c:pt idx="18">
                    <c:v>3.7311898000000003E-2</c:v>
                  </c:pt>
                  <c:pt idx="19">
                    <c:v>3.7904291999999999E-2</c:v>
                  </c:pt>
                  <c:pt idx="20">
                    <c:v>3.7867809000000002E-2</c:v>
                  </c:pt>
                  <c:pt idx="21">
                    <c:v>3.7277003000000003E-2</c:v>
                  </c:pt>
                  <c:pt idx="22">
                    <c:v>3.9191028000000003E-2</c:v>
                  </c:pt>
                  <c:pt idx="23">
                    <c:v>3.9358890000000001E-2</c:v>
                  </c:pt>
                  <c:pt idx="24">
                    <c:v>3.8834016999999998E-2</c:v>
                  </c:pt>
                  <c:pt idx="25">
                    <c:v>3.8360381999999998E-2</c:v>
                  </c:pt>
                  <c:pt idx="26">
                    <c:v>3.8059546E-2</c:v>
                  </c:pt>
                  <c:pt idx="27">
                    <c:v>3.9760967000000001E-2</c:v>
                  </c:pt>
                  <c:pt idx="28">
                    <c:v>3.9925242E-2</c:v>
                  </c:pt>
                  <c:pt idx="29">
                    <c:v>4.5608942E-2</c:v>
                  </c:pt>
                  <c:pt idx="30">
                    <c:v>4.5501554E-2</c:v>
                  </c:pt>
                  <c:pt idx="31">
                    <c:v>4.5372714000000001E-2</c:v>
                  </c:pt>
                  <c:pt idx="32">
                    <c:v>4.6598756999999998E-2</c:v>
                  </c:pt>
                  <c:pt idx="33">
                    <c:v>4.5897473000000001E-2</c:v>
                  </c:pt>
                  <c:pt idx="34">
                    <c:v>4.5416677000000003E-2</c:v>
                  </c:pt>
                  <c:pt idx="35">
                    <c:v>4.5079629000000003E-2</c:v>
                  </c:pt>
                  <c:pt idx="36">
                    <c:v>4.7825575000000002E-2</c:v>
                  </c:pt>
                  <c:pt idx="37">
                    <c:v>4.7376585999999998E-2</c:v>
                  </c:pt>
                  <c:pt idx="38">
                    <c:v>4.8147229E-2</c:v>
                  </c:pt>
                  <c:pt idx="39">
                    <c:v>4.7235131999999999E-2</c:v>
                  </c:pt>
                  <c:pt idx="40">
                    <c:v>4.6798971000000002E-2</c:v>
                  </c:pt>
                  <c:pt idx="41">
                    <c:v>4.7867165000000003E-2</c:v>
                  </c:pt>
                  <c:pt idx="42">
                    <c:v>4.7646444000000003E-2</c:v>
                  </c:pt>
                  <c:pt idx="43">
                    <c:v>4.693203E-2</c:v>
                  </c:pt>
                  <c:pt idx="44">
                    <c:v>4.9538988999999999E-2</c:v>
                  </c:pt>
                  <c:pt idx="45">
                    <c:v>4.7629739999999997E-2</c:v>
                  </c:pt>
                  <c:pt idx="46">
                    <c:v>4.7398149000000001E-2</c:v>
                  </c:pt>
                  <c:pt idx="47">
                    <c:v>4.7811384999999998E-2</c:v>
                  </c:pt>
                  <c:pt idx="48">
                    <c:v>4.8102183999999999E-2</c:v>
                  </c:pt>
                  <c:pt idx="49">
                    <c:v>4.7176467999999999E-2</c:v>
                  </c:pt>
                  <c:pt idx="50">
                    <c:v>4.6950011E-2</c:v>
                  </c:pt>
                  <c:pt idx="51">
                    <c:v>4.7850530000000002E-2</c:v>
                  </c:pt>
                  <c:pt idx="52">
                    <c:v>4.5963891999999999E-2</c:v>
                  </c:pt>
                  <c:pt idx="53">
                    <c:v>4.6880383999999997E-2</c:v>
                  </c:pt>
                  <c:pt idx="54">
                    <c:v>5.0867017E-2</c:v>
                  </c:pt>
                  <c:pt idx="55">
                    <c:v>5.2121161999999999E-2</c:v>
                  </c:pt>
                  <c:pt idx="56">
                    <c:v>5.0826744E-2</c:v>
                  </c:pt>
                  <c:pt idx="57">
                    <c:v>5.1565502999999999E-2</c:v>
                  </c:pt>
                  <c:pt idx="58">
                    <c:v>4.8181518999999999E-2</c:v>
                  </c:pt>
                  <c:pt idx="59">
                    <c:v>5.1562842999999997E-2</c:v>
                  </c:pt>
                  <c:pt idx="60">
                    <c:v>5.0774965999999998E-2</c:v>
                  </c:pt>
                  <c:pt idx="61">
                    <c:v>4.2206307999999998E-2</c:v>
                  </c:pt>
                  <c:pt idx="62">
                    <c:v>8.5957437999999997E-2</c:v>
                  </c:pt>
                  <c:pt idx="63">
                    <c:v>4.6782727000000003E-2</c:v>
                  </c:pt>
                  <c:pt idx="64">
                    <c:v>4.0537062999999998E-2</c:v>
                  </c:pt>
                  <c:pt idx="65">
                    <c:v>4.0413177000000002E-2</c:v>
                  </c:pt>
                  <c:pt idx="66">
                    <c:v>3.9106295999999999E-2</c:v>
                  </c:pt>
                </c:numCache>
              </c:numRef>
            </c:plus>
            <c:minus>
              <c:numRef>
                <c:f>BetaCell1_Ba133nCs137_ChipSum_f!$V$2:$V$68</c:f>
                <c:numCache>
                  <c:formatCode>General</c:formatCode>
                  <c:ptCount val="67"/>
                  <c:pt idx="0">
                    <c:v>3.5268353000000002E-2</c:v>
                  </c:pt>
                  <c:pt idx="1">
                    <c:v>3.4148863000000002E-2</c:v>
                  </c:pt>
                  <c:pt idx="2">
                    <c:v>3.4026168000000002E-2</c:v>
                  </c:pt>
                  <c:pt idx="3">
                    <c:v>3.4318329000000002E-2</c:v>
                  </c:pt>
                  <c:pt idx="4">
                    <c:v>3.4317998000000002E-2</c:v>
                  </c:pt>
                  <c:pt idx="5">
                    <c:v>3.5123720999999997E-2</c:v>
                  </c:pt>
                  <c:pt idx="6">
                    <c:v>3.3751000000000003E-2</c:v>
                  </c:pt>
                  <c:pt idx="7">
                    <c:v>3.5134795000000003E-2</c:v>
                  </c:pt>
                  <c:pt idx="8">
                    <c:v>3.3940660999999997E-2</c:v>
                  </c:pt>
                  <c:pt idx="9">
                    <c:v>3.3582557999999998E-2</c:v>
                  </c:pt>
                  <c:pt idx="10">
                    <c:v>3.5458258999999999E-2</c:v>
                  </c:pt>
                  <c:pt idx="11">
                    <c:v>3.8027674999999997E-2</c:v>
                  </c:pt>
                  <c:pt idx="12">
                    <c:v>3.7521288E-2</c:v>
                  </c:pt>
                  <c:pt idx="13">
                    <c:v>3.6445915000000002E-2</c:v>
                  </c:pt>
                  <c:pt idx="14">
                    <c:v>3.6787579000000001E-2</c:v>
                  </c:pt>
                  <c:pt idx="15">
                    <c:v>3.7159835000000002E-2</c:v>
                  </c:pt>
                  <c:pt idx="16">
                    <c:v>3.6610023999999998E-2</c:v>
                  </c:pt>
                  <c:pt idx="17">
                    <c:v>3.8710981999999998E-2</c:v>
                  </c:pt>
                  <c:pt idx="18">
                    <c:v>3.7311898000000003E-2</c:v>
                  </c:pt>
                  <c:pt idx="19">
                    <c:v>3.7904291999999999E-2</c:v>
                  </c:pt>
                  <c:pt idx="20">
                    <c:v>3.7867809000000002E-2</c:v>
                  </c:pt>
                  <c:pt idx="21">
                    <c:v>3.7277003000000003E-2</c:v>
                  </c:pt>
                  <c:pt idx="22">
                    <c:v>3.9191028000000003E-2</c:v>
                  </c:pt>
                  <c:pt idx="23">
                    <c:v>3.9358890000000001E-2</c:v>
                  </c:pt>
                  <c:pt idx="24">
                    <c:v>3.8834016999999998E-2</c:v>
                  </c:pt>
                  <c:pt idx="25">
                    <c:v>3.8360381999999998E-2</c:v>
                  </c:pt>
                  <c:pt idx="26">
                    <c:v>3.8059546E-2</c:v>
                  </c:pt>
                  <c:pt idx="27">
                    <c:v>3.9760967000000001E-2</c:v>
                  </c:pt>
                  <c:pt idx="28">
                    <c:v>3.9925242E-2</c:v>
                  </c:pt>
                  <c:pt idx="29">
                    <c:v>4.5608942E-2</c:v>
                  </c:pt>
                  <c:pt idx="30">
                    <c:v>4.5501554E-2</c:v>
                  </c:pt>
                  <c:pt idx="31">
                    <c:v>4.5372714000000001E-2</c:v>
                  </c:pt>
                  <c:pt idx="32">
                    <c:v>4.6598756999999998E-2</c:v>
                  </c:pt>
                  <c:pt idx="33">
                    <c:v>4.5897473000000001E-2</c:v>
                  </c:pt>
                  <c:pt idx="34">
                    <c:v>4.5416677000000003E-2</c:v>
                  </c:pt>
                  <c:pt idx="35">
                    <c:v>4.5079629000000003E-2</c:v>
                  </c:pt>
                  <c:pt idx="36">
                    <c:v>4.7825575000000002E-2</c:v>
                  </c:pt>
                  <c:pt idx="37">
                    <c:v>4.7376585999999998E-2</c:v>
                  </c:pt>
                  <c:pt idx="38">
                    <c:v>4.8147229E-2</c:v>
                  </c:pt>
                  <c:pt idx="39">
                    <c:v>4.7235131999999999E-2</c:v>
                  </c:pt>
                  <c:pt idx="40">
                    <c:v>4.6798971000000002E-2</c:v>
                  </c:pt>
                  <c:pt idx="41">
                    <c:v>4.7867165000000003E-2</c:v>
                  </c:pt>
                  <c:pt idx="42">
                    <c:v>4.7646444000000003E-2</c:v>
                  </c:pt>
                  <c:pt idx="43">
                    <c:v>4.693203E-2</c:v>
                  </c:pt>
                  <c:pt idx="44">
                    <c:v>4.9538988999999999E-2</c:v>
                  </c:pt>
                  <c:pt idx="45">
                    <c:v>4.7629739999999997E-2</c:v>
                  </c:pt>
                  <c:pt idx="46">
                    <c:v>4.7398149000000001E-2</c:v>
                  </c:pt>
                  <c:pt idx="47">
                    <c:v>4.7811384999999998E-2</c:v>
                  </c:pt>
                  <c:pt idx="48">
                    <c:v>4.8102183999999999E-2</c:v>
                  </c:pt>
                  <c:pt idx="49">
                    <c:v>4.7176467999999999E-2</c:v>
                  </c:pt>
                  <c:pt idx="50">
                    <c:v>4.6950011E-2</c:v>
                  </c:pt>
                  <c:pt idx="51">
                    <c:v>4.7850530000000002E-2</c:v>
                  </c:pt>
                  <c:pt idx="52">
                    <c:v>4.5963891999999999E-2</c:v>
                  </c:pt>
                  <c:pt idx="53">
                    <c:v>4.6880383999999997E-2</c:v>
                  </c:pt>
                  <c:pt idx="54">
                    <c:v>5.0867017E-2</c:v>
                  </c:pt>
                  <c:pt idx="55">
                    <c:v>5.2121161999999999E-2</c:v>
                  </c:pt>
                  <c:pt idx="56">
                    <c:v>5.0826744E-2</c:v>
                  </c:pt>
                  <c:pt idx="57">
                    <c:v>5.1565502999999999E-2</c:v>
                  </c:pt>
                  <c:pt idx="58">
                    <c:v>4.8181518999999999E-2</c:v>
                  </c:pt>
                  <c:pt idx="59">
                    <c:v>5.1562842999999997E-2</c:v>
                  </c:pt>
                  <c:pt idx="60">
                    <c:v>5.0774965999999998E-2</c:v>
                  </c:pt>
                  <c:pt idx="61">
                    <c:v>4.2206307999999998E-2</c:v>
                  </c:pt>
                  <c:pt idx="62">
                    <c:v>8.5957437999999997E-2</c:v>
                  </c:pt>
                  <c:pt idx="63">
                    <c:v>4.6782727000000003E-2</c:v>
                  </c:pt>
                  <c:pt idx="64">
                    <c:v>4.0537062999999998E-2</c:v>
                  </c:pt>
                  <c:pt idx="65">
                    <c:v>4.0413177000000002E-2</c:v>
                  </c:pt>
                  <c:pt idx="66">
                    <c:v>3.9106295999999999E-2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BetaCell1_Ba133nCs137_ChipSum_f!$A$2:$A$68</c:f>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f>BetaCell1_Ba133nCs137_ChipSum_f!$U$2:$U$68</c:f>
              <c:numCache>
                <c:formatCode>General</c:formatCode>
                <c:ptCount val="67"/>
                <c:pt idx="0">
                  <c:v>85.125726999999998</c:v>
                </c:pt>
                <c:pt idx="1">
                  <c:v>83.715783999999999</c:v>
                </c:pt>
                <c:pt idx="2">
                  <c:v>84.426812999999996</c:v>
                </c:pt>
                <c:pt idx="3">
                  <c:v>86.247917000000001</c:v>
                </c:pt>
                <c:pt idx="4">
                  <c:v>83.914580999999998</c:v>
                </c:pt>
                <c:pt idx="5">
                  <c:v>82.792248999999998</c:v>
                </c:pt>
                <c:pt idx="6">
                  <c:v>84.535302999999999</c:v>
                </c:pt>
                <c:pt idx="7">
                  <c:v>85.356735999999998</c:v>
                </c:pt>
                <c:pt idx="8">
                  <c:v>84.524852999999993</c:v>
                </c:pt>
                <c:pt idx="9">
                  <c:v>84.620801</c:v>
                </c:pt>
                <c:pt idx="10">
                  <c:v>83.171893999999995</c:v>
                </c:pt>
                <c:pt idx="11">
                  <c:v>84.799762000000001</c:v>
                </c:pt>
                <c:pt idx="12">
                  <c:v>85.224850000000004</c:v>
                </c:pt>
                <c:pt idx="13">
                  <c:v>84.954521</c:v>
                </c:pt>
                <c:pt idx="14">
                  <c:v>84.566343000000003</c:v>
                </c:pt>
                <c:pt idx="15">
                  <c:v>84.523762000000005</c:v>
                </c:pt>
                <c:pt idx="16">
                  <c:v>84.438513999999998</c:v>
                </c:pt>
                <c:pt idx="17">
                  <c:v>84.793645999999995</c:v>
                </c:pt>
                <c:pt idx="18">
                  <c:v>86.059839999999994</c:v>
                </c:pt>
                <c:pt idx="19">
                  <c:v>83.725322000000006</c:v>
                </c:pt>
                <c:pt idx="20">
                  <c:v>84.175520000000006</c:v>
                </c:pt>
                <c:pt idx="21">
                  <c:v>84.180761000000004</c:v>
                </c:pt>
                <c:pt idx="22">
                  <c:v>84.832215000000005</c:v>
                </c:pt>
                <c:pt idx="23">
                  <c:v>84.973202000000001</c:v>
                </c:pt>
                <c:pt idx="24">
                  <c:v>83.724699000000001</c:v>
                </c:pt>
                <c:pt idx="25">
                  <c:v>84.345070000000007</c:v>
                </c:pt>
                <c:pt idx="26">
                  <c:v>84.169971000000004</c:v>
                </c:pt>
                <c:pt idx="27">
                  <c:v>85.110660999999993</c:v>
                </c:pt>
                <c:pt idx="28">
                  <c:v>84.733992999999998</c:v>
                </c:pt>
                <c:pt idx="29">
                  <c:v>83.098575999999994</c:v>
                </c:pt>
                <c:pt idx="30">
                  <c:v>84.278024000000002</c:v>
                </c:pt>
                <c:pt idx="31">
                  <c:v>83.376964999999998</c:v>
                </c:pt>
                <c:pt idx="32">
                  <c:v>83.472835000000003</c:v>
                </c:pt>
                <c:pt idx="33">
                  <c:v>84.349841999999995</c:v>
                </c:pt>
                <c:pt idx="34">
                  <c:v>82.319505000000007</c:v>
                </c:pt>
                <c:pt idx="35">
                  <c:v>83.926817999999997</c:v>
                </c:pt>
                <c:pt idx="36">
                  <c:v>79.006753000000003</c:v>
                </c:pt>
                <c:pt idx="37">
                  <c:v>83.060130000000001</c:v>
                </c:pt>
                <c:pt idx="38">
                  <c:v>83.235313000000005</c:v>
                </c:pt>
                <c:pt idx="39">
                  <c:v>83.448116999999996</c:v>
                </c:pt>
                <c:pt idx="40">
                  <c:v>83.323451000000006</c:v>
                </c:pt>
                <c:pt idx="41">
                  <c:v>82.565167000000002</c:v>
                </c:pt>
                <c:pt idx="42">
                  <c:v>83.251655</c:v>
                </c:pt>
                <c:pt idx="43">
                  <c:v>83.993018000000006</c:v>
                </c:pt>
                <c:pt idx="44">
                  <c:v>84.344453000000001</c:v>
                </c:pt>
                <c:pt idx="45">
                  <c:v>83.160195000000002</c:v>
                </c:pt>
                <c:pt idx="46">
                  <c:v>83.724765000000005</c:v>
                </c:pt>
                <c:pt idx="47">
                  <c:v>82.854082000000005</c:v>
                </c:pt>
                <c:pt idx="48">
                  <c:v>84.295815000000005</c:v>
                </c:pt>
                <c:pt idx="49">
                  <c:v>83.532066</c:v>
                </c:pt>
                <c:pt idx="50">
                  <c:v>83.956012000000001</c:v>
                </c:pt>
                <c:pt idx="51">
                  <c:v>83.886601999999996</c:v>
                </c:pt>
                <c:pt idx="52">
                  <c:v>84.011854</c:v>
                </c:pt>
                <c:pt idx="53">
                  <c:v>83.725628999999998</c:v>
                </c:pt>
                <c:pt idx="54">
                  <c:v>83.371948000000003</c:v>
                </c:pt>
                <c:pt idx="55">
                  <c:v>82.805420999999996</c:v>
                </c:pt>
                <c:pt idx="56">
                  <c:v>83.753874999999994</c:v>
                </c:pt>
                <c:pt idx="57">
                  <c:v>84.266992999999999</c:v>
                </c:pt>
                <c:pt idx="58">
                  <c:v>84.324768000000006</c:v>
                </c:pt>
                <c:pt idx="59">
                  <c:v>83.622996999999998</c:v>
                </c:pt>
                <c:pt idx="60">
                  <c:v>83.673781000000005</c:v>
                </c:pt>
                <c:pt idx="61">
                  <c:v>84.675638000000006</c:v>
                </c:pt>
                <c:pt idx="62">
                  <c:v>83.971616999999995</c:v>
                </c:pt>
                <c:pt idx="63">
                  <c:v>85.094667999999999</c:v>
                </c:pt>
                <c:pt idx="64">
                  <c:v>75.052598000000003</c:v>
                </c:pt>
                <c:pt idx="65">
                  <c:v>78.404591999999994</c:v>
                </c:pt>
                <c:pt idx="66">
                  <c:v>82.116876000000005</c:v>
                </c:pt>
              </c:numCache>
              <c:extLst xmlns:c15="http://schemas.microsoft.com/office/drawing/2012/chart"/>
            </c:numRef>
          </c:yVal>
          <c:smooth val="0"/>
          <c:extLst>
            <c:ext xmlns:c16="http://schemas.microsoft.com/office/drawing/2014/chart" uri="{C3380CC4-5D6E-409C-BE32-E72D297353CC}">
              <c16:uniqueId val="{00000000-437C-44DA-A0F0-8D2083ED185E}"/>
            </c:ext>
          </c:extLst>
        </c:ser>
        <c:dLbls>
          <c:showLegendKey val="0"/>
          <c:showVal val="0"/>
          <c:showCatName val="0"/>
          <c:showSerName val="0"/>
          <c:showPercent val="0"/>
          <c:showBubbleSize val="0"/>
        </c:dLbls>
        <c:axId val="1901094527"/>
        <c:axId val="1691278655"/>
        <c:extLst>
          <c:ext xmlns:c15="http://schemas.microsoft.com/office/drawing/2012/chart" uri="{02D57815-91ED-43cb-92C2-25804820EDAC}">
            <c15:filteredScatterSeries>
              <c15:ser>
                <c:idx val="0"/>
                <c:order val="0"/>
                <c:tx>
                  <c:strRef>
                    <c:extLst>
                      <c:ext uri="{02D57815-91ED-43cb-92C2-25804820EDAC}">
                        <c15:formulaRef>
                          <c15:sqref>BetaCell1_Ba133nCs137_ChipSum_f!$N$1</c15:sqref>
                        </c15:formulaRef>
                      </c:ext>
                    </c:extLst>
                    <c:strCache>
                      <c:ptCount val="1"/>
                      <c:pt idx="0">
                        <c:v>FWHM 2</c:v>
                      </c:pt>
                    </c:strCache>
                  </c:strRef>
                </c:tx>
                <c:spPr>
                  <a:ln w="19050" cap="rnd">
                    <a:no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c:ext uri="{02D57815-91ED-43cb-92C2-25804820EDAC}">
                        <c15:formulaRef>
                          <c15:sqref>BetaCell1_Ba133nCs137_ChipSum_f!$N$2:$N$68</c15:sqref>
                        </c15:formulaRef>
                      </c:ext>
                    </c:extLst>
                    <c:numCache>
                      <c:formatCode>General</c:formatCode>
                      <c:ptCount val="67"/>
                      <c:pt idx="0">
                        <c:v>13.934487000000001</c:v>
                      </c:pt>
                      <c:pt idx="1">
                        <c:v>13.874665999999999</c:v>
                      </c:pt>
                      <c:pt idx="2">
                        <c:v>13.924049</c:v>
                      </c:pt>
                      <c:pt idx="3">
                        <c:v>13.867210999999999</c:v>
                      </c:pt>
                      <c:pt idx="4">
                        <c:v>13.795206</c:v>
                      </c:pt>
                      <c:pt idx="5">
                        <c:v>13.792415999999999</c:v>
                      </c:pt>
                      <c:pt idx="6">
                        <c:v>13.816413000000001</c:v>
                      </c:pt>
                      <c:pt idx="7">
                        <c:v>13.911711</c:v>
                      </c:pt>
                      <c:pt idx="8">
                        <c:v>13.889389</c:v>
                      </c:pt>
                      <c:pt idx="9">
                        <c:v>13.859690000000001</c:v>
                      </c:pt>
                      <c:pt idx="10">
                        <c:v>13.813669000000001</c:v>
                      </c:pt>
                      <c:pt idx="11">
                        <c:v>14.390917999999999</c:v>
                      </c:pt>
                      <c:pt idx="12">
                        <c:v>14.328059</c:v>
                      </c:pt>
                      <c:pt idx="13">
                        <c:v>14.256779</c:v>
                      </c:pt>
                      <c:pt idx="14">
                        <c:v>14.362385</c:v>
                      </c:pt>
                      <c:pt idx="15">
                        <c:v>14.300725999999999</c:v>
                      </c:pt>
                      <c:pt idx="16">
                        <c:v>14.291793</c:v>
                      </c:pt>
                      <c:pt idx="17">
                        <c:v>14.366353</c:v>
                      </c:pt>
                      <c:pt idx="18">
                        <c:v>14.332179999999999</c:v>
                      </c:pt>
                      <c:pt idx="19">
                        <c:v>14.332742</c:v>
                      </c:pt>
                      <c:pt idx="20">
                        <c:v>14.375189000000001</c:v>
                      </c:pt>
                      <c:pt idx="21">
                        <c:v>14.232481</c:v>
                      </c:pt>
                      <c:pt idx="22">
                        <c:v>14.530647999999999</c:v>
                      </c:pt>
                      <c:pt idx="23">
                        <c:v>14.507436999999999</c:v>
                      </c:pt>
                      <c:pt idx="24">
                        <c:v>14.524006999999999</c:v>
                      </c:pt>
                      <c:pt idx="25">
                        <c:v>14.688464</c:v>
                      </c:pt>
                      <c:pt idx="26">
                        <c:v>14.396991</c:v>
                      </c:pt>
                      <c:pt idx="27">
                        <c:v>14.627649999999999</c:v>
                      </c:pt>
                      <c:pt idx="28">
                        <c:v>14.505274999999999</c:v>
                      </c:pt>
                      <c:pt idx="29">
                        <c:v>15.477506999999999</c:v>
                      </c:pt>
                      <c:pt idx="30">
                        <c:v>15.559405</c:v>
                      </c:pt>
                      <c:pt idx="31">
                        <c:v>15.414327999999999</c:v>
                      </c:pt>
                      <c:pt idx="32">
                        <c:v>15.616977</c:v>
                      </c:pt>
                      <c:pt idx="33">
                        <c:v>15.474575</c:v>
                      </c:pt>
                      <c:pt idx="34">
                        <c:v>15.379792999999999</c:v>
                      </c:pt>
                      <c:pt idx="35">
                        <c:v>15.445671000000001</c:v>
                      </c:pt>
                      <c:pt idx="36">
                        <c:v>15.853289</c:v>
                      </c:pt>
                      <c:pt idx="37">
                        <c:v>15.633367</c:v>
                      </c:pt>
                      <c:pt idx="38">
                        <c:v>15.8043</c:v>
                      </c:pt>
                      <c:pt idx="39">
                        <c:v>15.665222999999999</c:v>
                      </c:pt>
                      <c:pt idx="40">
                        <c:v>15.600490000000001</c:v>
                      </c:pt>
                      <c:pt idx="41">
                        <c:v>15.745689</c:v>
                      </c:pt>
                      <c:pt idx="42">
                        <c:v>15.682639</c:v>
                      </c:pt>
                      <c:pt idx="43">
                        <c:v>15.709225999999999</c:v>
                      </c:pt>
                      <c:pt idx="44">
                        <c:v>15.708380999999999</c:v>
                      </c:pt>
                      <c:pt idx="45">
                        <c:v>15.738203</c:v>
                      </c:pt>
                      <c:pt idx="46">
                        <c:v>15.755575</c:v>
                      </c:pt>
                      <c:pt idx="47">
                        <c:v>15.769577</c:v>
                      </c:pt>
                      <c:pt idx="48">
                        <c:v>15.925198</c:v>
                      </c:pt>
                      <c:pt idx="49">
                        <c:v>15.6754</c:v>
                      </c:pt>
                      <c:pt idx="50">
                        <c:v>15.741135999999999</c:v>
                      </c:pt>
                      <c:pt idx="51">
                        <c:v>15.724574</c:v>
                      </c:pt>
                      <c:pt idx="52">
                        <c:v>15.397641</c:v>
                      </c:pt>
                      <c:pt idx="53">
                        <c:v>15.461330999999999</c:v>
                      </c:pt>
                      <c:pt idx="54">
                        <c:v>15.614622000000001</c:v>
                      </c:pt>
                      <c:pt idx="55">
                        <c:v>15.671068</c:v>
                      </c:pt>
                      <c:pt idx="56">
                        <c:v>15.782117</c:v>
                      </c:pt>
                      <c:pt idx="57">
                        <c:v>15.815571</c:v>
                      </c:pt>
                      <c:pt idx="58">
                        <c:v>15.782703</c:v>
                      </c:pt>
                      <c:pt idx="59">
                        <c:v>15.586257</c:v>
                      </c:pt>
                      <c:pt idx="60">
                        <c:v>15.582034999999999</c:v>
                      </c:pt>
                      <c:pt idx="61">
                        <c:v>14.800952000000001</c:v>
                      </c:pt>
                      <c:pt idx="62">
                        <c:v>14.641517</c:v>
                      </c:pt>
                      <c:pt idx="63">
                        <c:v>15.293412</c:v>
                      </c:pt>
                      <c:pt idx="64">
                        <c:v>15.066916000000001</c:v>
                      </c:pt>
                      <c:pt idx="65">
                        <c:v>15.115425</c:v>
                      </c:pt>
                      <c:pt idx="66">
                        <c:v>14.946322</c:v>
                      </c:pt>
                    </c:numCache>
                  </c:numRef>
                </c:yVal>
                <c:smooth val="0"/>
                <c:extLst>
                  <c:ext xmlns:c16="http://schemas.microsoft.com/office/drawing/2014/chart" uri="{C3380CC4-5D6E-409C-BE32-E72D297353CC}">
                    <c16:uniqueId val="{00000001-437C-44DA-A0F0-8D2083ED185E}"/>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BetaCell1_Ba133nCs137_ChipSum_f!$O$1</c15:sqref>
                        </c15:formulaRef>
                      </c:ext>
                    </c:extLst>
                    <c:strCache>
                      <c:ptCount val="1"/>
                      <c:pt idx="0">
                        <c:v>FWHM Error 2</c:v>
                      </c:pt>
                    </c:strCache>
                  </c:strRef>
                </c:tx>
                <c:spPr>
                  <a:ln w="19050" cap="rnd">
                    <a:no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BetaCell1_Ba133nCs137_ChipSum_f!$O$2:$O$68</c15:sqref>
                        </c15:formulaRef>
                      </c:ext>
                    </c:extLst>
                    <c:numCache>
                      <c:formatCode>General</c:formatCode>
                      <c:ptCount val="67"/>
                      <c:pt idx="0">
                        <c:v>0.40401324999999999</c:v>
                      </c:pt>
                      <c:pt idx="1">
                        <c:v>0.39863073999999998</c:v>
                      </c:pt>
                      <c:pt idx="2">
                        <c:v>0.40507583000000003</c:v>
                      </c:pt>
                      <c:pt idx="3">
                        <c:v>0.39943771</c:v>
                      </c:pt>
                      <c:pt idx="4">
                        <c:v>0.39055758000000002</c:v>
                      </c:pt>
                      <c:pt idx="5">
                        <c:v>0.39211036999999999</c:v>
                      </c:pt>
                      <c:pt idx="6">
                        <c:v>0.39374836000000002</c:v>
                      </c:pt>
                      <c:pt idx="7">
                        <c:v>0.40345597999999999</c:v>
                      </c:pt>
                      <c:pt idx="8">
                        <c:v>0.40093623</c:v>
                      </c:pt>
                      <c:pt idx="9">
                        <c:v>0.39615723000000003</c:v>
                      </c:pt>
                      <c:pt idx="10">
                        <c:v>0.39428721</c:v>
                      </c:pt>
                      <c:pt idx="11">
                        <c:v>0.48985281000000003</c:v>
                      </c:pt>
                      <c:pt idx="12">
                        <c:v>0.47543882999999998</c:v>
                      </c:pt>
                      <c:pt idx="13">
                        <c:v>0.46842660000000003</c:v>
                      </c:pt>
                      <c:pt idx="14">
                        <c:v>0.48280567000000002</c:v>
                      </c:pt>
                      <c:pt idx="15">
                        <c:v>0.47514756000000002</c:v>
                      </c:pt>
                      <c:pt idx="16">
                        <c:v>0.47439577999999999</c:v>
                      </c:pt>
                      <c:pt idx="17">
                        <c:v>0.48619126000000001</c:v>
                      </c:pt>
                      <c:pt idx="18">
                        <c:v>0.47938581000000002</c:v>
                      </c:pt>
                      <c:pt idx="19">
                        <c:v>0.49115731000000001</c:v>
                      </c:pt>
                      <c:pt idx="20">
                        <c:v>0.49535868</c:v>
                      </c:pt>
                      <c:pt idx="21">
                        <c:v>0.47879996000000002</c:v>
                      </c:pt>
                      <c:pt idx="22">
                        <c:v>0.51893900000000004</c:v>
                      </c:pt>
                      <c:pt idx="23">
                        <c:v>0.51121236999999997</c:v>
                      </c:pt>
                      <c:pt idx="24">
                        <c:v>0.51342838999999996</c:v>
                      </c:pt>
                      <c:pt idx="25">
                        <c:v>0.53343761999999995</c:v>
                      </c:pt>
                      <c:pt idx="26">
                        <c:v>0.49949873</c:v>
                      </c:pt>
                      <c:pt idx="27">
                        <c:v>0.52649900000000005</c:v>
                      </c:pt>
                      <c:pt idx="28">
                        <c:v>0.51164854999999998</c:v>
                      </c:pt>
                      <c:pt idx="29">
                        <c:v>0.71055245</c:v>
                      </c:pt>
                      <c:pt idx="30">
                        <c:v>0.72418143000000001</c:v>
                      </c:pt>
                      <c:pt idx="31">
                        <c:v>0.69906292000000003</c:v>
                      </c:pt>
                      <c:pt idx="32">
                        <c:v>0.73067694000000005</c:v>
                      </c:pt>
                      <c:pt idx="33">
                        <c:v>0.72148942999999999</c:v>
                      </c:pt>
                      <c:pt idx="34">
                        <c:v>0.69152840999999998</c:v>
                      </c:pt>
                      <c:pt idx="35">
                        <c:v>0.70357745000000005</c:v>
                      </c:pt>
                      <c:pt idx="36">
                        <c:v>0.79166864000000003</c:v>
                      </c:pt>
                      <c:pt idx="37">
                        <c:v>0.74725993000000002</c:v>
                      </c:pt>
                      <c:pt idx="38">
                        <c:v>0.77850403999999995</c:v>
                      </c:pt>
                      <c:pt idx="39">
                        <c:v>0.75608187999999998</c:v>
                      </c:pt>
                      <c:pt idx="40">
                        <c:v>0.74152366999999997</c:v>
                      </c:pt>
                      <c:pt idx="41">
                        <c:v>0.76345174999999998</c:v>
                      </c:pt>
                      <c:pt idx="42">
                        <c:v>0.76070358999999999</c:v>
                      </c:pt>
                      <c:pt idx="43">
                        <c:v>0.76013028999999999</c:v>
                      </c:pt>
                      <c:pt idx="44">
                        <c:v>0.75826863</c:v>
                      </c:pt>
                      <c:pt idx="45">
                        <c:v>0.76376442</c:v>
                      </c:pt>
                      <c:pt idx="46">
                        <c:v>0.76869681999999995</c:v>
                      </c:pt>
                      <c:pt idx="47">
                        <c:v>0.76807217000000005</c:v>
                      </c:pt>
                      <c:pt idx="48">
                        <c:v>0.79368771000000005</c:v>
                      </c:pt>
                      <c:pt idx="49">
                        <c:v>0.75615087999999997</c:v>
                      </c:pt>
                      <c:pt idx="50">
                        <c:v>0.76467328000000001</c:v>
                      </c:pt>
                      <c:pt idx="51">
                        <c:v>0.76910188999999995</c:v>
                      </c:pt>
                      <c:pt idx="52">
                        <c:v>0.71055659000000004</c:v>
                      </c:pt>
                      <c:pt idx="53">
                        <c:v>0.72973085000000004</c:v>
                      </c:pt>
                      <c:pt idx="54">
                        <c:v>0.74917422</c:v>
                      </c:pt>
                      <c:pt idx="55">
                        <c:v>0.76479079000000005</c:v>
                      </c:pt>
                      <c:pt idx="56">
                        <c:v>0.78258738000000005</c:v>
                      </c:pt>
                      <c:pt idx="57">
                        <c:v>0.79358744000000003</c:v>
                      </c:pt>
                      <c:pt idx="58">
                        <c:v>0.78552089000000003</c:v>
                      </c:pt>
                      <c:pt idx="59">
                        <c:v>0.75301013999999999</c:v>
                      </c:pt>
                      <c:pt idx="60">
                        <c:v>0.75428656000000005</c:v>
                      </c:pt>
                      <c:pt idx="61">
                        <c:v>0.57412956999999998</c:v>
                      </c:pt>
                      <c:pt idx="62">
                        <c:v>1.0988434</c:v>
                      </c:pt>
                      <c:pt idx="63">
                        <c:v>0.70113305999999997</c:v>
                      </c:pt>
                      <c:pt idx="64">
                        <c:v>0.58070275000000005</c:v>
                      </c:pt>
                      <c:pt idx="65">
                        <c:v>0.58972893999999998</c:v>
                      </c:pt>
                      <c:pt idx="66">
                        <c:v>0.56574027000000005</c:v>
                      </c:pt>
                    </c:numCache>
                  </c:numRef>
                </c:yVal>
                <c:smooth val="0"/>
                <c:extLst xmlns:c15="http://schemas.microsoft.com/office/drawing/2012/chart">
                  <c:ext xmlns:c16="http://schemas.microsoft.com/office/drawing/2014/chart" uri="{C3380CC4-5D6E-409C-BE32-E72D297353CC}">
                    <c16:uniqueId val="{00000002-437C-44DA-A0F0-8D2083ED185E}"/>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BetaCell1_Ba133nCs137_ChipSum_f!$P$1</c15:sqref>
                        </c15:formulaRef>
                      </c:ext>
                    </c:extLst>
                    <c:strCache>
                      <c:ptCount val="1"/>
                      <c:pt idx="0">
                        <c:v>Area 2</c:v>
                      </c:pt>
                    </c:strCache>
                  </c:strRef>
                </c:tx>
                <c:spPr>
                  <a:ln w="19050" cap="rnd">
                    <a:no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BetaCell1_Ba133nCs137_ChipSum_f!$P$2:$P$68</c15:sqref>
                        </c15:formulaRef>
                      </c:ext>
                    </c:extLst>
                    <c:numCache>
                      <c:formatCode>General</c:formatCode>
                      <c:ptCount val="67"/>
                      <c:pt idx="0">
                        <c:v>22369.855</c:v>
                      </c:pt>
                      <c:pt idx="1">
                        <c:v>22409.762999999999</c:v>
                      </c:pt>
                      <c:pt idx="2">
                        <c:v>22177.05</c:v>
                      </c:pt>
                      <c:pt idx="3">
                        <c:v>22207.505000000001</c:v>
                      </c:pt>
                      <c:pt idx="4">
                        <c:v>22419.848999999998</c:v>
                      </c:pt>
                      <c:pt idx="5">
                        <c:v>22244.474999999999</c:v>
                      </c:pt>
                      <c:pt idx="6">
                        <c:v>22268.165000000001</c:v>
                      </c:pt>
                      <c:pt idx="7">
                        <c:v>22083.829000000002</c:v>
                      </c:pt>
                      <c:pt idx="8">
                        <c:v>22221.719000000001</c:v>
                      </c:pt>
                      <c:pt idx="9">
                        <c:v>22453.218000000001</c:v>
                      </c:pt>
                      <c:pt idx="10">
                        <c:v>22170.611000000001</c:v>
                      </c:pt>
                      <c:pt idx="11">
                        <c:v>18892.401999999998</c:v>
                      </c:pt>
                      <c:pt idx="12">
                        <c:v>19403.817999999999</c:v>
                      </c:pt>
                      <c:pt idx="13">
                        <c:v>19323.23</c:v>
                      </c:pt>
                      <c:pt idx="14">
                        <c:v>19193.64</c:v>
                      </c:pt>
                      <c:pt idx="15">
                        <c:v>19096.181</c:v>
                      </c:pt>
                      <c:pt idx="16">
                        <c:v>19207.705000000002</c:v>
                      </c:pt>
                      <c:pt idx="17">
                        <c:v>18839.362000000001</c:v>
                      </c:pt>
                      <c:pt idx="18">
                        <c:v>19101.513999999999</c:v>
                      </c:pt>
                      <c:pt idx="19">
                        <c:v>18209.991999999998</c:v>
                      </c:pt>
                      <c:pt idx="20">
                        <c:v>18315.32</c:v>
                      </c:pt>
                      <c:pt idx="21">
                        <c:v>18282.376</c:v>
                      </c:pt>
                      <c:pt idx="22">
                        <c:v>17900.456999999999</c:v>
                      </c:pt>
                      <c:pt idx="23">
                        <c:v>18124.62</c:v>
                      </c:pt>
                      <c:pt idx="24">
                        <c:v>18269.061000000002</c:v>
                      </c:pt>
                      <c:pt idx="25">
                        <c:v>18223.913</c:v>
                      </c:pt>
                      <c:pt idx="26">
                        <c:v>18100.655999999999</c:v>
                      </c:pt>
                      <c:pt idx="27">
                        <c:v>18045.343000000001</c:v>
                      </c:pt>
                      <c:pt idx="28">
                        <c:v>18093.857</c:v>
                      </c:pt>
                      <c:pt idx="29">
                        <c:v>14550.239</c:v>
                      </c:pt>
                      <c:pt idx="30">
                        <c:v>14601.800999999999</c:v>
                      </c:pt>
                      <c:pt idx="31">
                        <c:v>14694.663</c:v>
                      </c:pt>
                      <c:pt idx="32">
                        <c:v>14578.683000000001</c:v>
                      </c:pt>
                      <c:pt idx="33">
                        <c:v>14183.133</c:v>
                      </c:pt>
                      <c:pt idx="34">
                        <c:v>14742.198</c:v>
                      </c:pt>
                      <c:pt idx="35">
                        <c:v>14733.714</c:v>
                      </c:pt>
                      <c:pt idx="36">
                        <c:v>13790.205</c:v>
                      </c:pt>
                      <c:pt idx="37">
                        <c:v>14057.584999999999</c:v>
                      </c:pt>
                      <c:pt idx="38">
                        <c:v>13970.757</c:v>
                      </c:pt>
                      <c:pt idx="39">
                        <c:v>13994.611999999999</c:v>
                      </c:pt>
                      <c:pt idx="40">
                        <c:v>14166.647000000001</c:v>
                      </c:pt>
                      <c:pt idx="41">
                        <c:v>14202.403</c:v>
                      </c:pt>
                      <c:pt idx="42">
                        <c:v>13937.261</c:v>
                      </c:pt>
                      <c:pt idx="43">
                        <c:v>14085.665000000001</c:v>
                      </c:pt>
                      <c:pt idx="44">
                        <c:v>13992.837</c:v>
                      </c:pt>
                      <c:pt idx="45">
                        <c:v>14146.977000000001</c:v>
                      </c:pt>
                      <c:pt idx="46">
                        <c:v>14094.306</c:v>
                      </c:pt>
                      <c:pt idx="47">
                        <c:v>14209.781000000001</c:v>
                      </c:pt>
                      <c:pt idx="48">
                        <c:v>14125.054</c:v>
                      </c:pt>
                      <c:pt idx="49">
                        <c:v>14067.962</c:v>
                      </c:pt>
                      <c:pt idx="50">
                        <c:v>14109.755999999999</c:v>
                      </c:pt>
                      <c:pt idx="51">
                        <c:v>13868.659</c:v>
                      </c:pt>
                      <c:pt idx="52">
                        <c:v>14056.388000000001</c:v>
                      </c:pt>
                      <c:pt idx="53">
                        <c:v>13736.174999999999</c:v>
                      </c:pt>
                      <c:pt idx="54">
                        <c:v>13836.739</c:v>
                      </c:pt>
                      <c:pt idx="55">
                        <c:v>13662.102000000001</c:v>
                      </c:pt>
                      <c:pt idx="56">
                        <c:v>13601.285</c:v>
                      </c:pt>
                      <c:pt idx="57">
                        <c:v>13431.602999999999</c:v>
                      </c:pt>
                      <c:pt idx="58">
                        <c:v>13567.01</c:v>
                      </c:pt>
                      <c:pt idx="59">
                        <c:v>13613.877</c:v>
                      </c:pt>
                      <c:pt idx="60">
                        <c:v>13482.588</c:v>
                      </c:pt>
                      <c:pt idx="61">
                        <c:v>16457.517</c:v>
                      </c:pt>
                      <c:pt idx="62">
                        <c:v>4181.2808000000005</c:v>
                      </c:pt>
                      <c:pt idx="63">
                        <c:v>13828.973</c:v>
                      </c:pt>
                      <c:pt idx="64">
                        <c:v>18290.567999999999</c:v>
                      </c:pt>
                      <c:pt idx="65">
                        <c:v>18116.612000000001</c:v>
                      </c:pt>
                      <c:pt idx="66">
                        <c:v>18298.151999999998</c:v>
                      </c:pt>
                    </c:numCache>
                  </c:numRef>
                </c:yVal>
                <c:smooth val="0"/>
                <c:extLst xmlns:c15="http://schemas.microsoft.com/office/drawing/2012/chart">
                  <c:ext xmlns:c16="http://schemas.microsoft.com/office/drawing/2014/chart" uri="{C3380CC4-5D6E-409C-BE32-E72D297353CC}">
                    <c16:uniqueId val="{00000003-437C-44DA-A0F0-8D2083ED185E}"/>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BetaCell1_Ba133nCs137_ChipSum_f!$Q$1</c15:sqref>
                        </c15:formulaRef>
                      </c:ext>
                    </c:extLst>
                    <c:strCache>
                      <c:ptCount val="1"/>
                      <c:pt idx="0">
                        <c:v>Precise Area 2</c:v>
                      </c:pt>
                    </c:strCache>
                  </c:strRef>
                </c:tx>
                <c:spPr>
                  <a:ln w="19050" cap="rnd">
                    <a:no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BetaCell1_Ba133nCs137_ChipSum_f!$Q$2:$Q$68</c15:sqref>
                        </c15:formulaRef>
                      </c:ext>
                    </c:extLst>
                    <c:numCache>
                      <c:formatCode>General</c:formatCode>
                      <c:ptCount val="67"/>
                      <c:pt idx="0">
                        <c:v>21220.422999999999</c:v>
                      </c:pt>
                      <c:pt idx="1">
                        <c:v>21167.313999999998</c:v>
                      </c:pt>
                      <c:pt idx="2">
                        <c:v>21010.451000000001</c:v>
                      </c:pt>
                      <c:pt idx="3">
                        <c:v>21007.203000000001</c:v>
                      </c:pt>
                      <c:pt idx="4">
                        <c:v>21281.749</c:v>
                      </c:pt>
                      <c:pt idx="5">
                        <c:v>21063.853999999999</c:v>
                      </c:pt>
                      <c:pt idx="6">
                        <c:v>21158.118999999999</c:v>
                      </c:pt>
                      <c:pt idx="7">
                        <c:v>21126.398000000001</c:v>
                      </c:pt>
                      <c:pt idx="8">
                        <c:v>21121.379000000001</c:v>
                      </c:pt>
                      <c:pt idx="9">
                        <c:v>21317.258999999998</c:v>
                      </c:pt>
                      <c:pt idx="10">
                        <c:v>21064.077000000001</c:v>
                      </c:pt>
                      <c:pt idx="11">
                        <c:v>17771.383000000002</c:v>
                      </c:pt>
                      <c:pt idx="12">
                        <c:v>18340.04</c:v>
                      </c:pt>
                      <c:pt idx="13">
                        <c:v>18329.530999999999</c:v>
                      </c:pt>
                      <c:pt idx="14">
                        <c:v>18073.811000000002</c:v>
                      </c:pt>
                      <c:pt idx="15">
                        <c:v>18026.151999999998</c:v>
                      </c:pt>
                      <c:pt idx="16">
                        <c:v>18133.526999999998</c:v>
                      </c:pt>
                      <c:pt idx="17">
                        <c:v>17862.129000000001</c:v>
                      </c:pt>
                      <c:pt idx="18">
                        <c:v>17959.257000000001</c:v>
                      </c:pt>
                      <c:pt idx="19">
                        <c:v>17124.076000000001</c:v>
                      </c:pt>
                      <c:pt idx="20">
                        <c:v>17262.914000000001</c:v>
                      </c:pt>
                      <c:pt idx="21">
                        <c:v>17222.233</c:v>
                      </c:pt>
                      <c:pt idx="22">
                        <c:v>16856.963</c:v>
                      </c:pt>
                      <c:pt idx="23">
                        <c:v>17199.223000000002</c:v>
                      </c:pt>
                      <c:pt idx="24">
                        <c:v>17170.021000000001</c:v>
                      </c:pt>
                      <c:pt idx="25">
                        <c:v>17113.381000000001</c:v>
                      </c:pt>
                      <c:pt idx="26">
                        <c:v>17010.591</c:v>
                      </c:pt>
                      <c:pt idx="27">
                        <c:v>17101.792000000001</c:v>
                      </c:pt>
                      <c:pt idx="28">
                        <c:v>17145.521000000001</c:v>
                      </c:pt>
                      <c:pt idx="29">
                        <c:v>13566.74</c:v>
                      </c:pt>
                      <c:pt idx="30">
                        <c:v>13597.091</c:v>
                      </c:pt>
                      <c:pt idx="31">
                        <c:v>13643.135</c:v>
                      </c:pt>
                      <c:pt idx="32">
                        <c:v>13563.805</c:v>
                      </c:pt>
                      <c:pt idx="33">
                        <c:v>13202.55</c:v>
                      </c:pt>
                      <c:pt idx="34">
                        <c:v>13722.955</c:v>
                      </c:pt>
                      <c:pt idx="35">
                        <c:v>13726.441999999999</c:v>
                      </c:pt>
                      <c:pt idx="36">
                        <c:v>12850.633</c:v>
                      </c:pt>
                      <c:pt idx="37">
                        <c:v>13073.564</c:v>
                      </c:pt>
                      <c:pt idx="38">
                        <c:v>12994.027</c:v>
                      </c:pt>
                      <c:pt idx="39">
                        <c:v>13019.397000000001</c:v>
                      </c:pt>
                      <c:pt idx="40">
                        <c:v>13195.981</c:v>
                      </c:pt>
                      <c:pt idx="41">
                        <c:v>13197.296</c:v>
                      </c:pt>
                      <c:pt idx="42">
                        <c:v>12974.379000000001</c:v>
                      </c:pt>
                      <c:pt idx="43">
                        <c:v>13123.647999999999</c:v>
                      </c:pt>
                      <c:pt idx="44">
                        <c:v>13177.227000000001</c:v>
                      </c:pt>
                      <c:pt idx="45">
                        <c:v>13182.267</c:v>
                      </c:pt>
                      <c:pt idx="46">
                        <c:v>13120.608</c:v>
                      </c:pt>
                      <c:pt idx="47">
                        <c:v>13174.093999999999</c:v>
                      </c:pt>
                      <c:pt idx="48">
                        <c:v>13141.732</c:v>
                      </c:pt>
                      <c:pt idx="49">
                        <c:v>13053.455</c:v>
                      </c:pt>
                      <c:pt idx="50">
                        <c:v>13126.383</c:v>
                      </c:pt>
                      <c:pt idx="51">
                        <c:v>12885.689</c:v>
                      </c:pt>
                      <c:pt idx="52">
                        <c:v>13115.707</c:v>
                      </c:pt>
                      <c:pt idx="53">
                        <c:v>12763.839</c:v>
                      </c:pt>
                      <c:pt idx="54">
                        <c:v>12896.097</c:v>
                      </c:pt>
                      <c:pt idx="55">
                        <c:v>12686.009</c:v>
                      </c:pt>
                      <c:pt idx="56">
                        <c:v>12759.212</c:v>
                      </c:pt>
                      <c:pt idx="57">
                        <c:v>12544.832</c:v>
                      </c:pt>
                      <c:pt idx="58">
                        <c:v>12593.118</c:v>
                      </c:pt>
                      <c:pt idx="59">
                        <c:v>12613.394</c:v>
                      </c:pt>
                      <c:pt idx="60">
                        <c:v>12551.794</c:v>
                      </c:pt>
                      <c:pt idx="61">
                        <c:v>15532.275</c:v>
                      </c:pt>
                      <c:pt idx="62">
                        <c:v>3949.3395999999998</c:v>
                      </c:pt>
                      <c:pt idx="63">
                        <c:v>12829.816999999999</c:v>
                      </c:pt>
                      <c:pt idx="64">
                        <c:v>17027.974999999999</c:v>
                      </c:pt>
                      <c:pt idx="65">
                        <c:v>16824.47</c:v>
                      </c:pt>
                      <c:pt idx="66">
                        <c:v>17001.811000000002</c:v>
                      </c:pt>
                    </c:numCache>
                  </c:numRef>
                </c:yVal>
                <c:smooth val="0"/>
                <c:extLst xmlns:c15="http://schemas.microsoft.com/office/drawing/2012/chart">
                  <c:ext xmlns:c16="http://schemas.microsoft.com/office/drawing/2014/chart" uri="{C3380CC4-5D6E-409C-BE32-E72D297353CC}">
                    <c16:uniqueId val="{00000004-437C-44DA-A0F0-8D2083ED185E}"/>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BetaCell1_Ba133nCs137_ChipSum_f!$R$1</c15:sqref>
                        </c15:formulaRef>
                      </c:ext>
                    </c:extLst>
                    <c:strCache>
                      <c:ptCount val="1"/>
                      <c:pt idx="0">
                        <c:v>Area 2 Error</c:v>
                      </c:pt>
                    </c:strCache>
                  </c:strRef>
                </c:tx>
                <c:spPr>
                  <a:ln w="19050" cap="rnd">
                    <a:no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BetaCell1_Ba133nCs137_ChipSum_f!$R$2:$R$68</c15:sqref>
                        </c15:formulaRef>
                      </c:ext>
                    </c:extLst>
                    <c:numCache>
                      <c:formatCode>General</c:formatCode>
                      <c:ptCount val="67"/>
                      <c:pt idx="0">
                        <c:v>665.13134000000002</c:v>
                      </c:pt>
                      <c:pt idx="1">
                        <c:v>658.39706000000001</c:v>
                      </c:pt>
                      <c:pt idx="2">
                        <c:v>660.91561000000002</c:v>
                      </c:pt>
                      <c:pt idx="3">
                        <c:v>655.18179999999995</c:v>
                      </c:pt>
                      <c:pt idx="4">
                        <c:v>653.08065999999997</c:v>
                      </c:pt>
                      <c:pt idx="5">
                        <c:v>649.26239999999996</c:v>
                      </c:pt>
                      <c:pt idx="6">
                        <c:v>653.25256000000002</c:v>
                      </c:pt>
                      <c:pt idx="7">
                        <c:v>662.18035999999995</c:v>
                      </c:pt>
                      <c:pt idx="8">
                        <c:v>659.55451000000005</c:v>
                      </c:pt>
                      <c:pt idx="9">
                        <c:v>659.65342999999996</c:v>
                      </c:pt>
                      <c:pt idx="10">
                        <c:v>651.47649999999999</c:v>
                      </c:pt>
                      <c:pt idx="11">
                        <c:v>648.85194000000001</c:v>
                      </c:pt>
                      <c:pt idx="12">
                        <c:v>653.41633999999999</c:v>
                      </c:pt>
                      <c:pt idx="13">
                        <c:v>647.13917000000004</c:v>
                      </c:pt>
                      <c:pt idx="14">
                        <c:v>651.92125999999996</c:v>
                      </c:pt>
                      <c:pt idx="15">
                        <c:v>643.39021000000002</c:v>
                      </c:pt>
                      <c:pt idx="16">
                        <c:v>646.61693000000002</c:v>
                      </c:pt>
                      <c:pt idx="17">
                        <c:v>648.54693999999995</c:v>
                      </c:pt>
                      <c:pt idx="18">
                        <c:v>644.99145999999996</c:v>
                      </c:pt>
                      <c:pt idx="19">
                        <c:v>629.97753999999998</c:v>
                      </c:pt>
                      <c:pt idx="20">
                        <c:v>638.19308000000001</c:v>
                      </c:pt>
                      <c:pt idx="21">
                        <c:v>623.09412999999995</c:v>
                      </c:pt>
                      <c:pt idx="22">
                        <c:v>644.24905999999999</c:v>
                      </c:pt>
                      <c:pt idx="23">
                        <c:v>648.83673999999996</c:v>
                      </c:pt>
                      <c:pt idx="24">
                        <c:v>649.57606999999996</c:v>
                      </c:pt>
                      <c:pt idx="25">
                        <c:v>663.48775999999998</c:v>
                      </c:pt>
                      <c:pt idx="26">
                        <c:v>633.08982000000003</c:v>
                      </c:pt>
                      <c:pt idx="27">
                        <c:v>657.67668000000003</c:v>
                      </c:pt>
                      <c:pt idx="28">
                        <c:v>647.4289</c:v>
                      </c:pt>
                      <c:pt idx="29">
                        <c:v>657.67915000000005</c:v>
                      </c:pt>
                      <c:pt idx="30">
                        <c:v>667.57100000000003</c:v>
                      </c:pt>
                      <c:pt idx="31">
                        <c:v>654.12278000000003</c:v>
                      </c:pt>
                      <c:pt idx="32">
                        <c:v>669.22020999999995</c:v>
                      </c:pt>
                      <c:pt idx="33">
                        <c:v>650.05971999999997</c:v>
                      </c:pt>
                      <c:pt idx="34">
                        <c:v>652.62982</c:v>
                      </c:pt>
                      <c:pt idx="35">
                        <c:v>660.48914000000002</c:v>
                      </c:pt>
                      <c:pt idx="36">
                        <c:v>674.70354999999995</c:v>
                      </c:pt>
                      <c:pt idx="37">
                        <c:v>658.77993000000004</c:v>
                      </c:pt>
                      <c:pt idx="38">
                        <c:v>673.43304000000001</c:v>
                      </c:pt>
                      <c:pt idx="39">
                        <c:v>662.12706000000003</c:v>
                      </c:pt>
                      <c:pt idx="40">
                        <c:v>661.33205999999996</c:v>
                      </c:pt>
                      <c:pt idx="41">
                        <c:v>673.65311999999994</c:v>
                      </c:pt>
                      <c:pt idx="42">
                        <c:v>662.9153</c:v>
                      </c:pt>
                      <c:pt idx="43">
                        <c:v>668.76085</c:v>
                      </c:pt>
                      <c:pt idx="44">
                        <c:v>669.69524000000001</c:v>
                      </c:pt>
                      <c:pt idx="45">
                        <c:v>673.39613999999995</c:v>
                      </c:pt>
                      <c:pt idx="46">
                        <c:v>673.64250000000004</c:v>
                      </c:pt>
                      <c:pt idx="47">
                        <c:v>675.31645000000003</c:v>
                      </c:pt>
                      <c:pt idx="48">
                        <c:v>688.07717000000002</c:v>
                      </c:pt>
                      <c:pt idx="49">
                        <c:v>663.47218999999996</c:v>
                      </c:pt>
                      <c:pt idx="50">
                        <c:v>671.34783000000004</c:v>
                      </c:pt>
                      <c:pt idx="51">
                        <c:v>663.68250999999998</c:v>
                      </c:pt>
                      <c:pt idx="52">
                        <c:v>639.80543</c:v>
                      </c:pt>
                      <c:pt idx="53">
                        <c:v>636.51522999999997</c:v>
                      </c:pt>
                      <c:pt idx="54">
                        <c:v>652.47568000000001</c:v>
                      </c:pt>
                      <c:pt idx="55">
                        <c:v>652.52677000000006</c:v>
                      </c:pt>
                      <c:pt idx="56">
                        <c:v>665.76853000000006</c:v>
                      </c:pt>
                      <c:pt idx="57">
                        <c:v>662.26171999999997</c:v>
                      </c:pt>
                      <c:pt idx="58">
                        <c:v>659.76284999999996</c:v>
                      </c:pt>
                      <c:pt idx="59">
                        <c:v>642.84392000000003</c:v>
                      </c:pt>
                      <c:pt idx="60">
                        <c:v>640.97461999999996</c:v>
                      </c:pt>
                      <c:pt idx="61">
                        <c:v>642.07916</c:v>
                      </c:pt>
                      <c:pt idx="62">
                        <c:v>316.65944999999999</c:v>
                      </c:pt>
                      <c:pt idx="63">
                        <c:v>622.86743999999999</c:v>
                      </c:pt>
                      <c:pt idx="64">
                        <c:v>696.93826999999999</c:v>
                      </c:pt>
                      <c:pt idx="65">
                        <c:v>696.70867999999996</c:v>
                      </c:pt>
                      <c:pt idx="66">
                        <c:v>684.51918999999998</c:v>
                      </c:pt>
                    </c:numCache>
                  </c:numRef>
                </c:yVal>
                <c:smooth val="0"/>
                <c:extLst xmlns:c15="http://schemas.microsoft.com/office/drawing/2012/chart">
                  <c:ext xmlns:c16="http://schemas.microsoft.com/office/drawing/2014/chart" uri="{C3380CC4-5D6E-409C-BE32-E72D297353CC}">
                    <c16:uniqueId val="{00000005-437C-44DA-A0F0-8D2083ED185E}"/>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BetaCell1_Ba133nCs137_ChipSum_f!$S$1</c15:sqref>
                        </c15:formulaRef>
                      </c:ext>
                    </c:extLst>
                    <c:strCache>
                      <c:ptCount val="1"/>
                      <c:pt idx="0">
                        <c:v>bZero John 2</c:v>
                      </c:pt>
                    </c:strCache>
                  </c:strRef>
                </c:tx>
                <c:spPr>
                  <a:ln w="19050" cap="rnd">
                    <a:noFill/>
                    <a:round/>
                  </a:ln>
                  <a:effectLst/>
                </c:spPr>
                <c:marker>
                  <c:symbol val="circl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BetaCell1_Ba133nCs137_ChipSum_f!$S$2:$S$68</c15:sqref>
                        </c15:formulaRef>
                      </c:ext>
                    </c:extLst>
                    <c:numCache>
                      <c:formatCode>General</c:formatCode>
                      <c:ptCount val="67"/>
                      <c:pt idx="0">
                        <c:v>183.61636999999999</c:v>
                      </c:pt>
                      <c:pt idx="1">
                        <c:v>183.17842999999999</c:v>
                      </c:pt>
                      <c:pt idx="2">
                        <c:v>183.51946000000001</c:v>
                      </c:pt>
                      <c:pt idx="3">
                        <c:v>183.30398</c:v>
                      </c:pt>
                      <c:pt idx="4">
                        <c:v>183.51322999999999</c:v>
                      </c:pt>
                      <c:pt idx="5">
                        <c:v>183.48739</c:v>
                      </c:pt>
                      <c:pt idx="6">
                        <c:v>183.72675000000001</c:v>
                      </c:pt>
                      <c:pt idx="7">
                        <c:v>184.18261000000001</c:v>
                      </c:pt>
                      <c:pt idx="8">
                        <c:v>183.81154000000001</c:v>
                      </c:pt>
                      <c:pt idx="9">
                        <c:v>183.49798999999999</c:v>
                      </c:pt>
                      <c:pt idx="10">
                        <c:v>183.21225000000001</c:v>
                      </c:pt>
                      <c:pt idx="11">
                        <c:v>183.34063</c:v>
                      </c:pt>
                      <c:pt idx="12">
                        <c:v>183.74958000000001</c:v>
                      </c:pt>
                      <c:pt idx="13">
                        <c:v>183.92180999999999</c:v>
                      </c:pt>
                      <c:pt idx="14">
                        <c:v>183.52134000000001</c:v>
                      </c:pt>
                      <c:pt idx="15">
                        <c:v>183.5164</c:v>
                      </c:pt>
                      <c:pt idx="16">
                        <c:v>183.7724</c:v>
                      </c:pt>
                      <c:pt idx="17">
                        <c:v>183.93155999999999</c:v>
                      </c:pt>
                      <c:pt idx="18">
                        <c:v>183.36508000000001</c:v>
                      </c:pt>
                      <c:pt idx="19">
                        <c:v>183.58037999999999</c:v>
                      </c:pt>
                      <c:pt idx="20">
                        <c:v>183.82602</c:v>
                      </c:pt>
                      <c:pt idx="21">
                        <c:v>183.46217999999999</c:v>
                      </c:pt>
                      <c:pt idx="22">
                        <c:v>183.41777999999999</c:v>
                      </c:pt>
                      <c:pt idx="23">
                        <c:v>184.10615999999999</c:v>
                      </c:pt>
                      <c:pt idx="24">
                        <c:v>183.62189000000001</c:v>
                      </c:pt>
                      <c:pt idx="25">
                        <c:v>183.32848999999999</c:v>
                      </c:pt>
                      <c:pt idx="26">
                        <c:v>183.24959999999999</c:v>
                      </c:pt>
                      <c:pt idx="27">
                        <c:v>183.96513999999999</c:v>
                      </c:pt>
                      <c:pt idx="28">
                        <c:v>183.82238000000001</c:v>
                      </c:pt>
                      <c:pt idx="29">
                        <c:v>183.38874999999999</c:v>
                      </c:pt>
                      <c:pt idx="30">
                        <c:v>183.42671999999999</c:v>
                      </c:pt>
                      <c:pt idx="31">
                        <c:v>182.75522000000001</c:v>
                      </c:pt>
                      <c:pt idx="32">
                        <c:v>182.97877</c:v>
                      </c:pt>
                      <c:pt idx="33">
                        <c:v>183.34687</c:v>
                      </c:pt>
                      <c:pt idx="34">
                        <c:v>182.73707999999999</c:v>
                      </c:pt>
                      <c:pt idx="35">
                        <c:v>183.63118</c:v>
                      </c:pt>
                      <c:pt idx="36">
                        <c:v>183.41988000000001</c:v>
                      </c:pt>
                      <c:pt idx="37">
                        <c:v>183.06370000000001</c:v>
                      </c:pt>
                      <c:pt idx="38">
                        <c:v>183.29017999999999</c:v>
                      </c:pt>
                      <c:pt idx="39">
                        <c:v>183.34808000000001</c:v>
                      </c:pt>
                      <c:pt idx="40">
                        <c:v>183.32155</c:v>
                      </c:pt>
                      <c:pt idx="41">
                        <c:v>182.9401</c:v>
                      </c:pt>
                      <c:pt idx="42">
                        <c:v>183.10294999999999</c:v>
                      </c:pt>
                      <c:pt idx="43">
                        <c:v>183.17334</c:v>
                      </c:pt>
                      <c:pt idx="44">
                        <c:v>184.15924000000001</c:v>
                      </c:pt>
                      <c:pt idx="45">
                        <c:v>183.53541999999999</c:v>
                      </c:pt>
                      <c:pt idx="46">
                        <c:v>183.45658</c:v>
                      </c:pt>
                      <c:pt idx="47">
                        <c:v>182.83591000000001</c:v>
                      </c:pt>
                      <c:pt idx="48">
                        <c:v>183.49346</c:v>
                      </c:pt>
                      <c:pt idx="49">
                        <c:v>182.85252</c:v>
                      </c:pt>
                      <c:pt idx="50">
                        <c:v>183.43503000000001</c:v>
                      </c:pt>
                      <c:pt idx="51">
                        <c:v>182.99139</c:v>
                      </c:pt>
                      <c:pt idx="52">
                        <c:v>183.50975</c:v>
                      </c:pt>
                      <c:pt idx="53">
                        <c:v>183.11722</c:v>
                      </c:pt>
                      <c:pt idx="54">
                        <c:v>183.25627</c:v>
                      </c:pt>
                      <c:pt idx="55">
                        <c:v>183.10948999999999</c:v>
                      </c:pt>
                      <c:pt idx="56">
                        <c:v>183.76815999999999</c:v>
                      </c:pt>
                      <c:pt idx="57">
                        <c:v>183.71789999999999</c:v>
                      </c:pt>
                      <c:pt idx="58">
                        <c:v>183.25632999999999</c:v>
                      </c:pt>
                      <c:pt idx="59">
                        <c:v>183.30154999999999</c:v>
                      </c:pt>
                      <c:pt idx="60">
                        <c:v>183.54642999999999</c:v>
                      </c:pt>
                      <c:pt idx="61">
                        <c:v>184.04553000000001</c:v>
                      </c:pt>
                      <c:pt idx="62">
                        <c:v>183.78147999999999</c:v>
                      </c:pt>
                      <c:pt idx="63">
                        <c:v>182.62203</c:v>
                      </c:pt>
                      <c:pt idx="64">
                        <c:v>182.26889</c:v>
                      </c:pt>
                      <c:pt idx="65">
                        <c:v>182.49401</c:v>
                      </c:pt>
                      <c:pt idx="66">
                        <c:v>182.93347</c:v>
                      </c:pt>
                    </c:numCache>
                  </c:numRef>
                </c:yVal>
                <c:smooth val="0"/>
                <c:extLst xmlns:c15="http://schemas.microsoft.com/office/drawing/2012/chart">
                  <c:ext xmlns:c16="http://schemas.microsoft.com/office/drawing/2014/chart" uri="{C3380CC4-5D6E-409C-BE32-E72D297353CC}">
                    <c16:uniqueId val="{00000006-437C-44DA-A0F0-8D2083ED185E}"/>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BetaCell1_Ba133nCs137_ChipSum_f!$T$1</c15:sqref>
                        </c15:formulaRef>
                      </c:ext>
                    </c:extLst>
                    <c:strCache>
                      <c:ptCount val="1"/>
                      <c:pt idx="0">
                        <c:v>bZero Error 2</c:v>
                      </c:pt>
                    </c:strCache>
                  </c:strRef>
                </c:tx>
                <c:spPr>
                  <a:ln w="1905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BetaCell1_Ba133nCs137_ChipSum_f!$T$2:$T$68</c15:sqref>
                        </c15:formulaRef>
                      </c:ext>
                    </c:extLst>
                    <c:numCache>
                      <c:formatCode>General</c:formatCode>
                      <c:ptCount val="67"/>
                      <c:pt idx="0">
                        <c:v>2.4565279999999998E-2</c:v>
                      </c:pt>
                      <c:pt idx="1">
                        <c:v>2.4556667000000001E-2</c:v>
                      </c:pt>
                      <c:pt idx="2">
                        <c:v>2.4880921E-2</c:v>
                      </c:pt>
                      <c:pt idx="3">
                        <c:v>2.4440692E-2</c:v>
                      </c:pt>
                      <c:pt idx="4">
                        <c:v>2.4174629999999999E-2</c:v>
                      </c:pt>
                      <c:pt idx="5">
                        <c:v>2.4138329E-2</c:v>
                      </c:pt>
                      <c:pt idx="6">
                        <c:v>2.4265879000000001E-2</c:v>
                      </c:pt>
                      <c:pt idx="7">
                        <c:v>2.6246842999999999E-2</c:v>
                      </c:pt>
                      <c:pt idx="8">
                        <c:v>2.4523304999999999E-2</c:v>
                      </c:pt>
                      <c:pt idx="9">
                        <c:v>2.4438492999999999E-2</c:v>
                      </c:pt>
                      <c:pt idx="10">
                        <c:v>2.4650919E-2</c:v>
                      </c:pt>
                      <c:pt idx="11">
                        <c:v>2.8793267000000001E-2</c:v>
                      </c:pt>
                      <c:pt idx="12">
                        <c:v>2.7974300000000001E-2</c:v>
                      </c:pt>
                      <c:pt idx="13">
                        <c:v>2.7756592E-2</c:v>
                      </c:pt>
                      <c:pt idx="14">
                        <c:v>2.8508149E-2</c:v>
                      </c:pt>
                      <c:pt idx="15">
                        <c:v>2.8193477000000002E-2</c:v>
                      </c:pt>
                      <c:pt idx="16">
                        <c:v>2.813036E-2</c:v>
                      </c:pt>
                      <c:pt idx="17">
                        <c:v>3.0791354999999999E-2</c:v>
                      </c:pt>
                      <c:pt idx="18">
                        <c:v>2.8573337000000001E-2</c:v>
                      </c:pt>
                      <c:pt idx="19">
                        <c:v>2.9273064000000001E-2</c:v>
                      </c:pt>
                      <c:pt idx="20">
                        <c:v>2.9021081000000001E-2</c:v>
                      </c:pt>
                      <c:pt idx="21">
                        <c:v>2.8786197999999999E-2</c:v>
                      </c:pt>
                      <c:pt idx="22">
                        <c:v>3.0247382E-2</c:v>
                      </c:pt>
                      <c:pt idx="23">
                        <c:v>3.1534457000000002E-2</c:v>
                      </c:pt>
                      <c:pt idx="24">
                        <c:v>2.9664759999999998E-2</c:v>
                      </c:pt>
                      <c:pt idx="25">
                        <c:v>3.0548591E-2</c:v>
                      </c:pt>
                      <c:pt idx="26">
                        <c:v>2.9563426E-2</c:v>
                      </c:pt>
                      <c:pt idx="27">
                        <c:v>3.2100097000000001E-2</c:v>
                      </c:pt>
                      <c:pt idx="28">
                        <c:v>3.1844936999999997E-2</c:v>
                      </c:pt>
                      <c:pt idx="29">
                        <c:v>3.8395560000000002E-2</c:v>
                      </c:pt>
                      <c:pt idx="30">
                        <c:v>3.8940712000000002E-2</c:v>
                      </c:pt>
                      <c:pt idx="31">
                        <c:v>3.8585116000000003E-2</c:v>
                      </c:pt>
                      <c:pt idx="32">
                        <c:v>3.9413307000000002E-2</c:v>
                      </c:pt>
                      <c:pt idx="33">
                        <c:v>3.9056756999999998E-2</c:v>
                      </c:pt>
                      <c:pt idx="34">
                        <c:v>3.8148100999999997E-2</c:v>
                      </c:pt>
                      <c:pt idx="35">
                        <c:v>3.7831498999999998E-2</c:v>
                      </c:pt>
                      <c:pt idx="36">
                        <c:v>4.1332756999999998E-2</c:v>
                      </c:pt>
                      <c:pt idx="37">
                        <c:v>4.0152964999999999E-2</c:v>
                      </c:pt>
                      <c:pt idx="38">
                        <c:v>4.1059907999999999E-2</c:v>
                      </c:pt>
                      <c:pt idx="39">
                        <c:v>4.0373471000000001E-2</c:v>
                      </c:pt>
                      <c:pt idx="40">
                        <c:v>3.9839540999999999E-2</c:v>
                      </c:pt>
                      <c:pt idx="41">
                        <c:v>4.0767240000000003E-2</c:v>
                      </c:pt>
                      <c:pt idx="42">
                        <c:v>4.0575679000000003E-2</c:v>
                      </c:pt>
                      <c:pt idx="43">
                        <c:v>4.0520502E-2</c:v>
                      </c:pt>
                      <c:pt idx="44">
                        <c:v>4.2598564999999998E-2</c:v>
                      </c:pt>
                      <c:pt idx="45">
                        <c:v>4.0203995999999999E-2</c:v>
                      </c:pt>
                      <c:pt idx="46">
                        <c:v>4.0435404000000001E-2</c:v>
                      </c:pt>
                      <c:pt idx="47">
                        <c:v>4.1088745000000003E-2</c:v>
                      </c:pt>
                      <c:pt idx="48">
                        <c:v>4.1339708000000003E-2</c:v>
                      </c:pt>
                      <c:pt idx="49">
                        <c:v>4.0830724999999998E-2</c:v>
                      </c:pt>
                      <c:pt idx="50">
                        <c:v>4.0463963999999998E-2</c:v>
                      </c:pt>
                      <c:pt idx="51">
                        <c:v>4.1345576000000002E-2</c:v>
                      </c:pt>
                      <c:pt idx="52">
                        <c:v>3.8972512000000001E-2</c:v>
                      </c:pt>
                      <c:pt idx="53">
                        <c:v>3.9957108999999998E-2</c:v>
                      </c:pt>
                      <c:pt idx="54">
                        <c:v>4.4549229000000003E-2</c:v>
                      </c:pt>
                      <c:pt idx="55">
                        <c:v>4.5632555999999998E-2</c:v>
                      </c:pt>
                      <c:pt idx="56">
                        <c:v>4.4557104E-2</c:v>
                      </c:pt>
                      <c:pt idx="57">
                        <c:v>4.5610407999999998E-2</c:v>
                      </c:pt>
                      <c:pt idx="58">
                        <c:v>4.1846189999999998E-2</c:v>
                      </c:pt>
                      <c:pt idx="59">
                        <c:v>4.5169864999999997E-2</c:v>
                      </c:pt>
                      <c:pt idx="60">
                        <c:v>4.4563853E-2</c:v>
                      </c:pt>
                      <c:pt idx="61">
                        <c:v>3.4771191E-2</c:v>
                      </c:pt>
                      <c:pt idx="62">
                        <c:v>6.8375454000000002E-2</c:v>
                      </c:pt>
                      <c:pt idx="63">
                        <c:v>3.9292133999999999E-2</c:v>
                      </c:pt>
                      <c:pt idx="64">
                        <c:v>3.3123812000000002E-2</c:v>
                      </c:pt>
                      <c:pt idx="65">
                        <c:v>3.3331400999999997E-2</c:v>
                      </c:pt>
                      <c:pt idx="66">
                        <c:v>3.2524101E-2</c:v>
                      </c:pt>
                    </c:numCache>
                  </c:numRef>
                </c:yVal>
                <c:smooth val="0"/>
                <c:extLst xmlns:c15="http://schemas.microsoft.com/office/drawing/2012/chart">
                  <c:ext xmlns:c16="http://schemas.microsoft.com/office/drawing/2014/chart" uri="{C3380CC4-5D6E-409C-BE32-E72D297353CC}">
                    <c16:uniqueId val="{00000007-437C-44DA-A0F0-8D2083ED185E}"/>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BetaCell1_Ba133nCs137_ChipSum_f!$V$1</c15:sqref>
                        </c15:formulaRef>
                      </c:ext>
                    </c:extLst>
                    <c:strCache>
                      <c:ptCount val="1"/>
                      <c:pt idx="0">
                        <c:v>Distance Error</c:v>
                      </c:pt>
                    </c:strCache>
                  </c:strRef>
                </c:tx>
                <c:spPr>
                  <a:ln w="1905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BetaCell1_Ba133nCs137_ChipSum_f!$V$2:$V$68</c15:sqref>
                        </c15:formulaRef>
                      </c:ext>
                    </c:extLst>
                    <c:numCache>
                      <c:formatCode>General</c:formatCode>
                      <c:ptCount val="67"/>
                      <c:pt idx="0">
                        <c:v>3.5268353000000002E-2</c:v>
                      </c:pt>
                      <c:pt idx="1">
                        <c:v>3.4148863000000002E-2</c:v>
                      </c:pt>
                      <c:pt idx="2">
                        <c:v>3.4026168000000002E-2</c:v>
                      </c:pt>
                      <c:pt idx="3">
                        <c:v>3.4318329000000002E-2</c:v>
                      </c:pt>
                      <c:pt idx="4">
                        <c:v>3.4317998000000002E-2</c:v>
                      </c:pt>
                      <c:pt idx="5">
                        <c:v>3.5123720999999997E-2</c:v>
                      </c:pt>
                      <c:pt idx="6">
                        <c:v>3.3751000000000003E-2</c:v>
                      </c:pt>
                      <c:pt idx="7">
                        <c:v>3.5134795000000003E-2</c:v>
                      </c:pt>
                      <c:pt idx="8">
                        <c:v>3.3940660999999997E-2</c:v>
                      </c:pt>
                      <c:pt idx="9">
                        <c:v>3.3582557999999998E-2</c:v>
                      </c:pt>
                      <c:pt idx="10">
                        <c:v>3.5458258999999999E-2</c:v>
                      </c:pt>
                      <c:pt idx="11">
                        <c:v>3.8027674999999997E-2</c:v>
                      </c:pt>
                      <c:pt idx="12">
                        <c:v>3.7521288E-2</c:v>
                      </c:pt>
                      <c:pt idx="13">
                        <c:v>3.6445915000000002E-2</c:v>
                      </c:pt>
                      <c:pt idx="14">
                        <c:v>3.6787579000000001E-2</c:v>
                      </c:pt>
                      <c:pt idx="15">
                        <c:v>3.7159835000000002E-2</c:v>
                      </c:pt>
                      <c:pt idx="16">
                        <c:v>3.6610023999999998E-2</c:v>
                      </c:pt>
                      <c:pt idx="17">
                        <c:v>3.8710981999999998E-2</c:v>
                      </c:pt>
                      <c:pt idx="18">
                        <c:v>3.7311898000000003E-2</c:v>
                      </c:pt>
                      <c:pt idx="19">
                        <c:v>3.7904291999999999E-2</c:v>
                      </c:pt>
                      <c:pt idx="20">
                        <c:v>3.7867809000000002E-2</c:v>
                      </c:pt>
                      <c:pt idx="21">
                        <c:v>3.7277003000000003E-2</c:v>
                      </c:pt>
                      <c:pt idx="22">
                        <c:v>3.9191028000000003E-2</c:v>
                      </c:pt>
                      <c:pt idx="23">
                        <c:v>3.9358890000000001E-2</c:v>
                      </c:pt>
                      <c:pt idx="24">
                        <c:v>3.8834016999999998E-2</c:v>
                      </c:pt>
                      <c:pt idx="25">
                        <c:v>3.8360381999999998E-2</c:v>
                      </c:pt>
                      <c:pt idx="26">
                        <c:v>3.8059546E-2</c:v>
                      </c:pt>
                      <c:pt idx="27">
                        <c:v>3.9760967000000001E-2</c:v>
                      </c:pt>
                      <c:pt idx="28">
                        <c:v>3.9925242E-2</c:v>
                      </c:pt>
                      <c:pt idx="29">
                        <c:v>4.5608942E-2</c:v>
                      </c:pt>
                      <c:pt idx="30">
                        <c:v>4.5501554E-2</c:v>
                      </c:pt>
                      <c:pt idx="31">
                        <c:v>4.5372714000000001E-2</c:v>
                      </c:pt>
                      <c:pt idx="32">
                        <c:v>4.6598756999999998E-2</c:v>
                      </c:pt>
                      <c:pt idx="33">
                        <c:v>4.5897473000000001E-2</c:v>
                      </c:pt>
                      <c:pt idx="34">
                        <c:v>4.5416677000000003E-2</c:v>
                      </c:pt>
                      <c:pt idx="35">
                        <c:v>4.5079629000000003E-2</c:v>
                      </c:pt>
                      <c:pt idx="36">
                        <c:v>4.7825575000000002E-2</c:v>
                      </c:pt>
                      <c:pt idx="37">
                        <c:v>4.7376585999999998E-2</c:v>
                      </c:pt>
                      <c:pt idx="38">
                        <c:v>4.8147229E-2</c:v>
                      </c:pt>
                      <c:pt idx="39">
                        <c:v>4.7235131999999999E-2</c:v>
                      </c:pt>
                      <c:pt idx="40">
                        <c:v>4.6798971000000002E-2</c:v>
                      </c:pt>
                      <c:pt idx="41">
                        <c:v>4.7867165000000003E-2</c:v>
                      </c:pt>
                      <c:pt idx="42">
                        <c:v>4.7646444000000003E-2</c:v>
                      </c:pt>
                      <c:pt idx="43">
                        <c:v>4.693203E-2</c:v>
                      </c:pt>
                      <c:pt idx="44">
                        <c:v>4.9538988999999999E-2</c:v>
                      </c:pt>
                      <c:pt idx="45">
                        <c:v>4.7629739999999997E-2</c:v>
                      </c:pt>
                      <c:pt idx="46">
                        <c:v>4.7398149000000001E-2</c:v>
                      </c:pt>
                      <c:pt idx="47">
                        <c:v>4.7811384999999998E-2</c:v>
                      </c:pt>
                      <c:pt idx="48">
                        <c:v>4.8102183999999999E-2</c:v>
                      </c:pt>
                      <c:pt idx="49">
                        <c:v>4.7176467999999999E-2</c:v>
                      </c:pt>
                      <c:pt idx="50">
                        <c:v>4.6950011E-2</c:v>
                      </c:pt>
                      <c:pt idx="51">
                        <c:v>4.7850530000000002E-2</c:v>
                      </c:pt>
                      <c:pt idx="52">
                        <c:v>4.5963891999999999E-2</c:v>
                      </c:pt>
                      <c:pt idx="53">
                        <c:v>4.6880383999999997E-2</c:v>
                      </c:pt>
                      <c:pt idx="54">
                        <c:v>5.0867017E-2</c:v>
                      </c:pt>
                      <c:pt idx="55">
                        <c:v>5.2121161999999999E-2</c:v>
                      </c:pt>
                      <c:pt idx="56">
                        <c:v>5.0826744E-2</c:v>
                      </c:pt>
                      <c:pt idx="57">
                        <c:v>5.1565502999999999E-2</c:v>
                      </c:pt>
                      <c:pt idx="58">
                        <c:v>4.8181518999999999E-2</c:v>
                      </c:pt>
                      <c:pt idx="59">
                        <c:v>5.1562842999999997E-2</c:v>
                      </c:pt>
                      <c:pt idx="60">
                        <c:v>5.0774965999999998E-2</c:v>
                      </c:pt>
                      <c:pt idx="61">
                        <c:v>4.2206307999999998E-2</c:v>
                      </c:pt>
                      <c:pt idx="62">
                        <c:v>8.5957437999999997E-2</c:v>
                      </c:pt>
                      <c:pt idx="63">
                        <c:v>4.6782727000000003E-2</c:v>
                      </c:pt>
                      <c:pt idx="64">
                        <c:v>4.0537062999999998E-2</c:v>
                      </c:pt>
                      <c:pt idx="65">
                        <c:v>4.0413177000000002E-2</c:v>
                      </c:pt>
                      <c:pt idx="66">
                        <c:v>3.9106295999999999E-2</c:v>
                      </c:pt>
                    </c:numCache>
                  </c:numRef>
                </c:yVal>
                <c:smooth val="0"/>
                <c:extLst xmlns:c15="http://schemas.microsoft.com/office/drawing/2012/chart">
                  <c:ext xmlns:c16="http://schemas.microsoft.com/office/drawing/2014/chart" uri="{C3380CC4-5D6E-409C-BE32-E72D297353CC}">
                    <c16:uniqueId val="{00000008-437C-44DA-A0F0-8D2083ED185E}"/>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BetaCell1_Ba133nCs137_ChipSum_f!$W$1</c15:sqref>
                        </c15:formulaRef>
                      </c:ext>
                    </c:extLst>
                    <c:strCache>
                      <c:ptCount val="1"/>
                      <c:pt idx="0">
                        <c:v>Ratio of Positions</c:v>
                      </c:pt>
                    </c:strCache>
                  </c:strRef>
                </c:tx>
                <c:spPr>
                  <a:ln w="19050" cap="rnd">
                    <a:noFill/>
                    <a:round/>
                  </a:ln>
                  <a:effectLst/>
                </c:spPr>
                <c:marker>
                  <c:symbol val="circle"/>
                  <c:size val="5"/>
                  <c:spPr>
                    <a:solidFill>
                      <a:schemeClr val="accent4">
                        <a:lumMod val="60000"/>
                      </a:schemeClr>
                    </a:solidFill>
                    <a:ln w="9525">
                      <a:solidFill>
                        <a:schemeClr val="accent4">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BetaCell1_Ba133nCs137_ChipSum_f!$W$2:$W$68</c15:sqref>
                        </c15:formulaRef>
                      </c:ext>
                    </c:extLst>
                    <c:numCache>
                      <c:formatCode>General</c:formatCode>
                      <c:ptCount val="67"/>
                      <c:pt idx="0">
                        <c:v>1.8643026262615843</c:v>
                      </c:pt>
                      <c:pt idx="1">
                        <c:v>1.8416807186762643</c:v>
                      </c:pt>
                      <c:pt idx="2">
                        <c:v>1.8519986916083213</c:v>
                      </c:pt>
                      <c:pt idx="3">
                        <c:v>1.8886401769665848</c:v>
                      </c:pt>
                      <c:pt idx="4">
                        <c:v>1.8425273387498928</c:v>
                      </c:pt>
                      <c:pt idx="5">
                        <c:v>1.8222070101893697</c:v>
                      </c:pt>
                      <c:pt idx="6">
                        <c:v>1.8522438734057385</c:v>
                      </c:pt>
                      <c:pt idx="7">
                        <c:v>1.8637083281335314</c:v>
                      </c:pt>
                      <c:pt idx="8">
                        <c:v>1.8513210209481046</c:v>
                      </c:pt>
                      <c:pt idx="9">
                        <c:v>1.8558172198847602</c:v>
                      </c:pt>
                      <c:pt idx="10">
                        <c:v>1.8313835367429243</c:v>
                      </c:pt>
                      <c:pt idx="11">
                        <c:v>1.8605542234461114</c:v>
                      </c:pt>
                      <c:pt idx="12">
                        <c:v>1.8650096533120304</c:v>
                      </c:pt>
                      <c:pt idx="13">
                        <c:v>1.8584100304734008</c:v>
                      </c:pt>
                      <c:pt idx="14">
                        <c:v>1.8545939625464289</c:v>
                      </c:pt>
                      <c:pt idx="15">
                        <c:v>1.8538389057545654</c:v>
                      </c:pt>
                      <c:pt idx="16">
                        <c:v>1.8500473504057882</c:v>
                      </c:pt>
                      <c:pt idx="17">
                        <c:v>1.85530989262857</c:v>
                      </c:pt>
                      <c:pt idx="18">
                        <c:v>1.8844316345376</c:v>
                      </c:pt>
                      <c:pt idx="19">
                        <c:v>1.8384684577980477</c:v>
                      </c:pt>
                      <c:pt idx="20">
                        <c:v>1.8447074525466507</c:v>
                      </c:pt>
                      <c:pt idx="21">
                        <c:v>1.8479004430033332</c:v>
                      </c:pt>
                      <c:pt idx="22">
                        <c:v>1.8604933434420483</c:v>
                      </c:pt>
                      <c:pt idx="23">
                        <c:v>1.8571640854883036</c:v>
                      </c:pt>
                      <c:pt idx="24">
                        <c:v>1.8381086963128532</c:v>
                      </c:pt>
                      <c:pt idx="25">
                        <c:v>1.8521131676026095</c:v>
                      </c:pt>
                      <c:pt idx="26">
                        <c:v>1.8495183566132101</c:v>
                      </c:pt>
                      <c:pt idx="27">
                        <c:v>1.8609692682096588</c:v>
                      </c:pt>
                      <c:pt idx="28">
                        <c:v>1.8551354185403095</c:v>
                      </c:pt>
                      <c:pt idx="29">
                        <c:v>1.8285813227177374</c:v>
                      </c:pt>
                      <c:pt idx="30">
                        <c:v>1.8500164455010437</c:v>
                      </c:pt>
                      <c:pt idx="31">
                        <c:v>1.8389860775472895</c:v>
                      </c:pt>
                      <c:pt idx="32">
                        <c:v>1.8388728720893017</c:v>
                      </c:pt>
                      <c:pt idx="33">
                        <c:v>1.8520441097668463</c:v>
                      </c:pt>
                      <c:pt idx="34">
                        <c:v>1.8197719781508355</c:v>
                      </c:pt>
                      <c:pt idx="35">
                        <c:v>1.8417566773530929</c:v>
                      </c:pt>
                      <c:pt idx="36">
                        <c:v>1.7566746401218545</c:v>
                      </c:pt>
                      <c:pt idx="37">
                        <c:v>1.8305716485921455</c:v>
                      </c:pt>
                      <c:pt idx="38">
                        <c:v>1.8318966383145567</c:v>
                      </c:pt>
                      <c:pt idx="39">
                        <c:v>1.8353167591199859</c:v>
                      </c:pt>
                      <c:pt idx="40">
                        <c:v>1.8332502767577501</c:v>
                      </c:pt>
                      <c:pt idx="41">
                        <c:v>1.8225674655446868</c:v>
                      </c:pt>
                      <c:pt idx="42">
                        <c:v>1.8337564058008102</c:v>
                      </c:pt>
                      <c:pt idx="43">
                        <c:v>1.8468718577120125</c:v>
                      </c:pt>
                      <c:pt idx="44">
                        <c:v>1.8450096161103828</c:v>
                      </c:pt>
                      <c:pt idx="45">
                        <c:v>1.8284933273371653</c:v>
                      </c:pt>
                      <c:pt idx="46">
                        <c:v>1.8394989867777303</c:v>
                      </c:pt>
                      <c:pt idx="47">
                        <c:v>1.8286913732225145</c:v>
                      </c:pt>
                      <c:pt idx="48">
                        <c:v>1.8497763545719621</c:v>
                      </c:pt>
                      <c:pt idx="49">
                        <c:v>1.8410358486473322</c:v>
                      </c:pt>
                      <c:pt idx="50">
                        <c:v>1.8439569469019699</c:v>
                      </c:pt>
                      <c:pt idx="51">
                        <c:v>1.8464434277450823</c:v>
                      </c:pt>
                      <c:pt idx="52">
                        <c:v>1.8443580772365471</c:v>
                      </c:pt>
                      <c:pt idx="53">
                        <c:v>1.8423813587293911</c:v>
                      </c:pt>
                      <c:pt idx="54">
                        <c:v>1.8346849902092743</c:v>
                      </c:pt>
                      <c:pt idx="55">
                        <c:v>1.8255439684551185</c:v>
                      </c:pt>
                      <c:pt idx="56">
                        <c:v>1.8374190328202098</c:v>
                      </c:pt>
                      <c:pt idx="57">
                        <c:v>1.8473224629116014</c:v>
                      </c:pt>
                      <c:pt idx="58">
                        <c:v>1.8523546349083071</c:v>
                      </c:pt>
                      <c:pt idx="59">
                        <c:v>1.8389266008335172</c:v>
                      </c:pt>
                      <c:pt idx="60">
                        <c:v>1.8378047443419194</c:v>
                      </c:pt>
                      <c:pt idx="61">
                        <c:v>1.8521255989628329</c:v>
                      </c:pt>
                      <c:pt idx="62">
                        <c:v>1.8413157673210381</c:v>
                      </c:pt>
                      <c:pt idx="63">
                        <c:v>1.8725209457370442</c:v>
                      </c:pt>
                      <c:pt idx="64">
                        <c:v>1.7000111643482534</c:v>
                      </c:pt>
                      <c:pt idx="65">
                        <c:v>1.7532426446415015</c:v>
                      </c:pt>
                      <c:pt idx="66">
                        <c:v>1.8145175312912289</c:v>
                      </c:pt>
                    </c:numCache>
                  </c:numRef>
                </c:yVal>
                <c:smooth val="0"/>
                <c:extLst xmlns:c15="http://schemas.microsoft.com/office/drawing/2012/chart">
                  <c:ext xmlns:c16="http://schemas.microsoft.com/office/drawing/2014/chart" uri="{C3380CC4-5D6E-409C-BE32-E72D297353CC}">
                    <c16:uniqueId val="{00000009-437C-44DA-A0F0-8D2083ED185E}"/>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BetaCell1_Ba133nCs137_ChipSum_f!$X$1</c15:sqref>
                        </c15:formulaRef>
                      </c:ext>
                    </c:extLst>
                    <c:strCache>
                      <c:ptCount val="1"/>
                      <c:pt idx="0">
                        <c:v>Ratio Pos Error</c:v>
                      </c:pt>
                    </c:strCache>
                  </c:strRef>
                </c:tx>
                <c:spPr>
                  <a:ln w="19050" cap="rnd">
                    <a:noFill/>
                    <a:round/>
                  </a:ln>
                  <a:effectLst/>
                </c:spPr>
                <c:marker>
                  <c:symbol val="circle"/>
                  <c:size val="5"/>
                  <c:spPr>
                    <a:solidFill>
                      <a:schemeClr val="accent5">
                        <a:lumMod val="60000"/>
                      </a:schemeClr>
                    </a:solidFill>
                    <a:ln w="9525">
                      <a:solidFill>
                        <a:schemeClr val="accent5">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BetaCell1_Ba133nCs137_ChipSum_f!$X$2:$X$68</c15:sqref>
                        </c15:formulaRef>
                      </c:ext>
                    </c:extLst>
                    <c:numCache>
                      <c:formatCode>General</c:formatCode>
                      <c:ptCount val="67"/>
                      <c:pt idx="0">
                        <c:v>5.4005889577203006E-4</c:v>
                      </c:pt>
                      <c:pt idx="1">
                        <c:v>5.0400626526493652E-4</c:v>
                      </c:pt>
                      <c:pt idx="2">
                        <c:v>5.0121820630875849E-4</c:v>
                      </c:pt>
                      <c:pt idx="3">
                        <c:v>5.3215572817314068E-4</c:v>
                      </c:pt>
                      <c:pt idx="4">
                        <c:v>5.118240236548098E-4</c:v>
                      </c:pt>
                      <c:pt idx="5">
                        <c:v>5.2024616619511174E-4</c:v>
                      </c:pt>
                      <c:pt idx="6">
                        <c:v>5.0173097213770414E-4</c:v>
                      </c:pt>
                      <c:pt idx="7">
                        <c:v>5.1435393947090379E-4</c:v>
                      </c:pt>
                      <c:pt idx="8">
                        <c:v>5.0242557520319901E-4</c:v>
                      </c:pt>
                      <c:pt idx="9">
                        <c:v>4.9798134096454088E-4</c:v>
                      </c:pt>
                      <c:pt idx="10">
                        <c:v>5.276575443964723E-4</c:v>
                      </c:pt>
                      <c:pt idx="11">
                        <c:v>5.5258818608133634E-4</c:v>
                      </c:pt>
                      <c:pt idx="12">
                        <c:v>5.5196906378286281E-4</c:v>
                      </c:pt>
                      <c:pt idx="13">
                        <c:v>5.2476105171134679E-4</c:v>
                      </c:pt>
                      <c:pt idx="14">
                        <c:v>5.2238812734289734E-4</c:v>
                      </c:pt>
                      <c:pt idx="15">
                        <c:v>5.3536711316193319E-4</c:v>
                      </c:pt>
                      <c:pt idx="16">
                        <c:v>5.2021332115129268E-4</c:v>
                      </c:pt>
                      <c:pt idx="17">
                        <c:v>5.3781487046652391E-4</c:v>
                      </c:pt>
                      <c:pt idx="18">
                        <c:v>5.4969069892125445E-4</c:v>
                      </c:pt>
                      <c:pt idx="19">
                        <c:v>5.3149575412344521E-4</c:v>
                      </c:pt>
                      <c:pt idx="20">
                        <c:v>5.362813164989785E-4</c:v>
                      </c:pt>
                      <c:pt idx="21">
                        <c:v>5.2763038224566108E-4</c:v>
                      </c:pt>
                      <c:pt idx="22">
                        <c:v>5.6152789910671685E-4</c:v>
                      </c:pt>
                      <c:pt idx="23">
                        <c:v>5.4393930911006351E-4</c:v>
                      </c:pt>
                      <c:pt idx="24">
                        <c:v>5.4847504218288293E-4</c:v>
                      </c:pt>
                      <c:pt idx="25">
                        <c:v>5.326498617283619E-4</c:v>
                      </c:pt>
                      <c:pt idx="26">
                        <c:v>5.378016158244822E-4</c:v>
                      </c:pt>
                      <c:pt idx="27">
                        <c:v>5.4821859576180084E-4</c:v>
                      </c:pt>
                      <c:pt idx="28">
                        <c:v>5.5367544020982627E-4</c:v>
                      </c:pt>
                      <c:pt idx="29">
                        <c:v>5.8992670928877859E-4</c:v>
                      </c:pt>
                      <c:pt idx="30">
                        <c:v>5.8918353841170233E-4</c:v>
                      </c:pt>
                      <c:pt idx="31">
                        <c:v>5.8812599303202564E-4</c:v>
                      </c:pt>
                      <c:pt idx="32">
                        <c:v>6.0659173173649883E-4</c:v>
                      </c:pt>
                      <c:pt idx="33">
                        <c:v>5.9920509580096211E-4</c:v>
                      </c:pt>
                      <c:pt idx="34">
                        <c:v>5.8633978945727956E-4</c:v>
                      </c:pt>
                      <c:pt idx="35">
                        <c:v>5.9078710229733191E-4</c:v>
                      </c:pt>
                      <c:pt idx="36">
                        <c:v>5.661814822673733E-4</c:v>
                      </c:pt>
                      <c:pt idx="37">
                        <c:v>6.1079953555573559E-4</c:v>
                      </c:pt>
                      <c:pt idx="38">
                        <c:v>6.1672031266375607E-4</c:v>
                      </c:pt>
                      <c:pt idx="39">
                        <c:v>6.0516236731321968E-4</c:v>
                      </c:pt>
                      <c:pt idx="40">
                        <c:v>6.0114391795506586E-4</c:v>
                      </c:pt>
                      <c:pt idx="41">
                        <c:v>6.1027519673993778E-4</c:v>
                      </c:pt>
                      <c:pt idx="42">
                        <c:v>6.1279422960286998E-4</c:v>
                      </c:pt>
                      <c:pt idx="43">
                        <c:v>6.0111831050206979E-4</c:v>
                      </c:pt>
                      <c:pt idx="44">
                        <c:v>6.3295114043812107E-4</c:v>
                      </c:pt>
                      <c:pt idx="45">
                        <c:v>6.1389633365492211E-4</c:v>
                      </c:pt>
                      <c:pt idx="46">
                        <c:v>6.1027454936433392E-4</c:v>
                      </c:pt>
                      <c:pt idx="47">
                        <c:v>6.0730655132332906E-4</c:v>
                      </c:pt>
                      <c:pt idx="48">
                        <c:v>6.1967233984937091E-4</c:v>
                      </c:pt>
                      <c:pt idx="49">
                        <c:v>6.0074277817302399E-4</c:v>
                      </c:pt>
                      <c:pt idx="50">
                        <c:v>6.0021450657385899E-4</c:v>
                      </c:pt>
                      <c:pt idx="51">
                        <c:v>6.1274308392950713E-4</c:v>
                      </c:pt>
                      <c:pt idx="52">
                        <c:v>5.9788330049903669E-4</c:v>
                      </c:pt>
                      <c:pt idx="53">
                        <c:v>6.0678914086857033E-4</c:v>
                      </c:pt>
                      <c:pt idx="54">
                        <c:v>6.342766176732819E-4</c:v>
                      </c:pt>
                      <c:pt idx="55">
                        <c:v>6.458137416752547E-4</c:v>
                      </c:pt>
                      <c:pt idx="56">
                        <c:v>6.3270688588122691E-4</c:v>
                      </c:pt>
                      <c:pt idx="57">
                        <c:v>6.4031675939197838E-4</c:v>
                      </c:pt>
                      <c:pt idx="58">
                        <c:v>6.1551949306513259E-4</c:v>
                      </c:pt>
                      <c:pt idx="59">
                        <c:v>6.4484522204919415E-4</c:v>
                      </c:pt>
                      <c:pt idx="60">
                        <c:v>6.3215070742884765E-4</c:v>
                      </c:pt>
                      <c:pt idx="61">
                        <c:v>5.6680871523087271E-4</c:v>
                      </c:pt>
                      <c:pt idx="62">
                        <c:v>1.1801699778769936E-3</c:v>
                      </c:pt>
                      <c:pt idx="63">
                        <c:v>6.3245158850356795E-4</c:v>
                      </c:pt>
                      <c:pt idx="64">
                        <c:v>4.8242377723973633E-4</c:v>
                      </c:pt>
                      <c:pt idx="65">
                        <c:v>5.0070380816347692E-4</c:v>
                      </c:pt>
                      <c:pt idx="66">
                        <c:v>5.0676009009734384E-4</c:v>
                      </c:pt>
                    </c:numCache>
                  </c:numRef>
                </c:yVal>
                <c:smooth val="0"/>
                <c:extLst xmlns:c15="http://schemas.microsoft.com/office/drawing/2012/chart">
                  <c:ext xmlns:c16="http://schemas.microsoft.com/office/drawing/2014/chart" uri="{C3380CC4-5D6E-409C-BE32-E72D297353CC}">
                    <c16:uniqueId val="{0000000A-437C-44DA-A0F0-8D2083ED185E}"/>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BetaCell1_Ba133nCs137_ChipSum_f!$Y$1</c15:sqref>
                        </c15:formulaRef>
                      </c:ext>
                    </c:extLst>
                    <c:strCache>
                      <c:ptCount val="1"/>
                    </c:strCache>
                  </c:strRef>
                </c:tx>
                <c:spPr>
                  <a:ln w="19050" cap="rnd">
                    <a:noFill/>
                    <a:round/>
                  </a:ln>
                  <a:effectLst/>
                </c:spPr>
                <c:marker>
                  <c:symbol val="circle"/>
                  <c:size val="5"/>
                  <c:spPr>
                    <a:solidFill>
                      <a:schemeClr val="accent6">
                        <a:lumMod val="60000"/>
                      </a:schemeClr>
                    </a:solidFill>
                    <a:ln w="9525">
                      <a:solidFill>
                        <a:schemeClr val="accent6">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BetaCell1_Ba133nCs137_ChipSum_f!$Y$2:$Y$68</c15:sqref>
                        </c15:formulaRef>
                      </c:ext>
                    </c:extLst>
                    <c:numCache>
                      <c:formatCode>General</c:formatCode>
                      <c:ptCount val="67"/>
                    </c:numCache>
                  </c:numRef>
                </c:yVal>
                <c:smooth val="0"/>
                <c:extLst xmlns:c15="http://schemas.microsoft.com/office/drawing/2012/chart">
                  <c:ext xmlns:c16="http://schemas.microsoft.com/office/drawing/2014/chart" uri="{C3380CC4-5D6E-409C-BE32-E72D297353CC}">
                    <c16:uniqueId val="{0000000B-437C-44DA-A0F0-8D2083ED185E}"/>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BetaCell1_Ba133nCs137_ChipSum_f!$Z$1</c15:sqref>
                        </c15:formulaRef>
                      </c:ext>
                    </c:extLst>
                    <c:strCache>
                      <c:ptCount val="1"/>
                      <c:pt idx="0">
                        <c:v>Cs-137 Peak</c:v>
                      </c:pt>
                    </c:strCache>
                  </c:strRef>
                </c:tx>
                <c:spPr>
                  <a:ln w="1905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BetaCell1_Ba133nCs137_ChipSum_f!$Z$2:$Z$68</c15:sqref>
                        </c15:formulaRef>
                      </c:ext>
                    </c:extLst>
                    <c:numCache>
                      <c:formatCode>General</c:formatCode>
                      <c:ptCount val="67"/>
                      <c:pt idx="0">
                        <c:v>227.21906999999999</c:v>
                      </c:pt>
                      <c:pt idx="1">
                        <c:v>227.20785000000001</c:v>
                      </c:pt>
                      <c:pt idx="2">
                        <c:v>227.22346999999999</c:v>
                      </c:pt>
                      <c:pt idx="3">
                        <c:v>227.22411</c:v>
                      </c:pt>
                      <c:pt idx="4">
                        <c:v>227.28451000000001</c:v>
                      </c:pt>
                      <c:pt idx="5">
                        <c:v>227.23882</c:v>
                      </c:pt>
                      <c:pt idx="6">
                        <c:v>227.25515999999999</c:v>
                      </c:pt>
                      <c:pt idx="7">
                        <c:v>227.30737999999999</c:v>
                      </c:pt>
                      <c:pt idx="8">
                        <c:v>227.30618999999999</c:v>
                      </c:pt>
                      <c:pt idx="9">
                        <c:v>227.35854</c:v>
                      </c:pt>
                      <c:pt idx="10">
                        <c:v>227.40064000000001</c:v>
                      </c:pt>
                      <c:pt idx="11">
                        <c:v>227.21172000000001</c:v>
                      </c:pt>
                      <c:pt idx="12">
                        <c:v>227.22439</c:v>
                      </c:pt>
                      <c:pt idx="13">
                        <c:v>227.26208</c:v>
                      </c:pt>
                      <c:pt idx="14">
                        <c:v>227.26853</c:v>
                      </c:pt>
                      <c:pt idx="15">
                        <c:v>227.04109</c:v>
                      </c:pt>
                      <c:pt idx="16">
                        <c:v>227.00853000000001</c:v>
                      </c:pt>
                      <c:pt idx="17">
                        <c:v>227.03270000000001</c:v>
                      </c:pt>
                      <c:pt idx="18">
                        <c:v>227.03577999999999</c:v>
                      </c:pt>
                      <c:pt idx="19">
                        <c:v>227.02382</c:v>
                      </c:pt>
                      <c:pt idx="20">
                        <c:v>227.03935000000001</c:v>
                      </c:pt>
                      <c:pt idx="21">
                        <c:v>227.09719000000001</c:v>
                      </c:pt>
                      <c:pt idx="22">
                        <c:v>227.03385</c:v>
                      </c:pt>
                      <c:pt idx="23">
                        <c:v>227.05055999999999</c:v>
                      </c:pt>
                      <c:pt idx="24">
                        <c:v>227.0582</c:v>
                      </c:pt>
                      <c:pt idx="25">
                        <c:v>227.06474</c:v>
                      </c:pt>
                      <c:pt idx="26">
                        <c:v>226.98142000000001</c:v>
                      </c:pt>
                      <c:pt idx="27">
                        <c:v>226.89489</c:v>
                      </c:pt>
                      <c:pt idx="28">
                        <c:v>226.91576000000001</c:v>
                      </c:pt>
                      <c:pt idx="29">
                        <c:v>227.13376</c:v>
                      </c:pt>
                      <c:pt idx="30">
                        <c:v>227.24871999999999</c:v>
                      </c:pt>
                      <c:pt idx="31">
                        <c:v>227.22148000000001</c:v>
                      </c:pt>
                      <c:pt idx="32">
                        <c:v>227.21759</c:v>
                      </c:pt>
                      <c:pt idx="33">
                        <c:v>227.28326999999999</c:v>
                      </c:pt>
                      <c:pt idx="34">
                        <c:v>227.34298000000001</c:v>
                      </c:pt>
                      <c:pt idx="35">
                        <c:v>227.32392999999999</c:v>
                      </c:pt>
                      <c:pt idx="36">
                        <c:v>227.47977</c:v>
                      </c:pt>
                      <c:pt idx="37">
                        <c:v>227.43284</c:v>
                      </c:pt>
                      <c:pt idx="38">
                        <c:v>227.41762</c:v>
                      </c:pt>
                      <c:pt idx="39">
                        <c:v>227.47864000000001</c:v>
                      </c:pt>
                      <c:pt idx="40">
                        <c:v>227.59092999999999</c:v>
                      </c:pt>
                      <c:pt idx="41">
                        <c:v>227.70509999999999</c:v>
                      </c:pt>
                      <c:pt idx="42">
                        <c:v>227.67498000000001</c:v>
                      </c:pt>
                      <c:pt idx="43">
                        <c:v>227.56115</c:v>
                      </c:pt>
                      <c:pt idx="44">
                        <c:v>227.55351999999999</c:v>
                      </c:pt>
                      <c:pt idx="45">
                        <c:v>227.58204000000001</c:v>
                      </c:pt>
                      <c:pt idx="46">
                        <c:v>227.57058000000001</c:v>
                      </c:pt>
                      <c:pt idx="47">
                        <c:v>227.53673000000001</c:v>
                      </c:pt>
                      <c:pt idx="48">
                        <c:v>227.51075</c:v>
                      </c:pt>
                      <c:pt idx="49">
                        <c:v>227.53063</c:v>
                      </c:pt>
                      <c:pt idx="50">
                        <c:v>227.46559999999999</c:v>
                      </c:pt>
                      <c:pt idx="51">
                        <c:v>227.3372</c:v>
                      </c:pt>
                      <c:pt idx="52">
                        <c:v>227.32258999999999</c:v>
                      </c:pt>
                      <c:pt idx="53">
                        <c:v>227.18584000000001</c:v>
                      </c:pt>
                      <c:pt idx="54">
                        <c:v>227.17483999999999</c:v>
                      </c:pt>
                      <c:pt idx="55">
                        <c:v>227.01349999999999</c:v>
                      </c:pt>
                      <c:pt idx="56">
                        <c:v>227.02708000000001</c:v>
                      </c:pt>
                      <c:pt idx="57">
                        <c:v>226.55887000000001</c:v>
                      </c:pt>
                      <c:pt idx="58">
                        <c:v>226.53563</c:v>
                      </c:pt>
                      <c:pt idx="59">
                        <c:v>226.67985999999999</c:v>
                      </c:pt>
                      <c:pt idx="60">
                        <c:v>226.63609</c:v>
                      </c:pt>
                      <c:pt idx="61">
                        <c:v>226.69529</c:v>
                      </c:pt>
                      <c:pt idx="62">
                        <c:v>226.78975</c:v>
                      </c:pt>
                      <c:pt idx="63">
                        <c:v>225.73107999999999</c:v>
                      </c:pt>
                      <c:pt idx="64">
                        <c:v>225.83514</c:v>
                      </c:pt>
                      <c:pt idx="65">
                        <c:v>225.87378000000001</c:v>
                      </c:pt>
                      <c:pt idx="66">
                        <c:v>225.86236</c:v>
                      </c:pt>
                    </c:numCache>
                  </c:numRef>
                </c:yVal>
                <c:smooth val="0"/>
                <c:extLst xmlns:c15="http://schemas.microsoft.com/office/drawing/2012/chart">
                  <c:ext xmlns:c16="http://schemas.microsoft.com/office/drawing/2014/chart" uri="{C3380CC4-5D6E-409C-BE32-E72D297353CC}">
                    <c16:uniqueId val="{0000000C-437C-44DA-A0F0-8D2083ED185E}"/>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BetaCell1_Ba133nCs137_ChipSum_f!$AA$1</c15:sqref>
                        </c15:formulaRef>
                      </c:ext>
                    </c:extLst>
                    <c:strCache>
                      <c:ptCount val="1"/>
                      <c:pt idx="0">
                        <c:v>Error</c:v>
                      </c:pt>
                    </c:strCache>
                  </c:strRef>
                </c:tx>
                <c:spPr>
                  <a:ln w="1905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BetaCell1_Ba133nCs137_ChipSum_f!$AA$2:$AA$68</c15:sqref>
                        </c15:formulaRef>
                      </c:ext>
                    </c:extLst>
                    <c:numCache>
                      <c:formatCode>General</c:formatCode>
                      <c:ptCount val="67"/>
                      <c:pt idx="0">
                        <c:v>6.9546132999999998E-3</c:v>
                      </c:pt>
                      <c:pt idx="1">
                        <c:v>6.9692434000000001E-3</c:v>
                      </c:pt>
                      <c:pt idx="2">
                        <c:v>6.9631963999999998E-3</c:v>
                      </c:pt>
                      <c:pt idx="3">
                        <c:v>6.9566280000000003E-3</c:v>
                      </c:pt>
                      <c:pt idx="4">
                        <c:v>6.9639202000000002E-3</c:v>
                      </c:pt>
                      <c:pt idx="5">
                        <c:v>6.9741995999999997E-3</c:v>
                      </c:pt>
                      <c:pt idx="6">
                        <c:v>6.9661389000000001E-3</c:v>
                      </c:pt>
                      <c:pt idx="7">
                        <c:v>6.9622468000000003E-3</c:v>
                      </c:pt>
                      <c:pt idx="8">
                        <c:v>6.9595042999999997E-3</c:v>
                      </c:pt>
                      <c:pt idx="9">
                        <c:v>6.9550137999999997E-3</c:v>
                      </c:pt>
                      <c:pt idx="10">
                        <c:v>6.9626015000000003E-3</c:v>
                      </c:pt>
                      <c:pt idx="11">
                        <c:v>8.5237366999999994E-3</c:v>
                      </c:pt>
                      <c:pt idx="12">
                        <c:v>8.4754801000000001E-3</c:v>
                      </c:pt>
                      <c:pt idx="13">
                        <c:v>8.4740648999999998E-3</c:v>
                      </c:pt>
                      <c:pt idx="14">
                        <c:v>8.4744564000000001E-3</c:v>
                      </c:pt>
                      <c:pt idx="15">
                        <c:v>8.5088822999999994E-3</c:v>
                      </c:pt>
                      <c:pt idx="16">
                        <c:v>8.5048789999999999E-3</c:v>
                      </c:pt>
                      <c:pt idx="17">
                        <c:v>8.5062934E-3</c:v>
                      </c:pt>
                      <c:pt idx="18">
                        <c:v>8.5058266000000004E-3</c:v>
                      </c:pt>
                      <c:pt idx="19">
                        <c:v>8.8624574000000008E-3</c:v>
                      </c:pt>
                      <c:pt idx="20">
                        <c:v>8.8562086999999998E-3</c:v>
                      </c:pt>
                      <c:pt idx="21">
                        <c:v>8.8518606000000007E-3</c:v>
                      </c:pt>
                      <c:pt idx="22">
                        <c:v>8.8615567999999999E-3</c:v>
                      </c:pt>
                      <c:pt idx="23">
                        <c:v>8.8616348000000005E-3</c:v>
                      </c:pt>
                      <c:pt idx="24">
                        <c:v>8.8643535999999995E-3</c:v>
                      </c:pt>
                      <c:pt idx="25">
                        <c:v>8.8568206000000007E-3</c:v>
                      </c:pt>
                      <c:pt idx="26">
                        <c:v>8.8760976000000005E-3</c:v>
                      </c:pt>
                      <c:pt idx="27">
                        <c:v>8.8877734999999996E-3</c:v>
                      </c:pt>
                      <c:pt idx="28">
                        <c:v>8.8897057000000002E-3</c:v>
                      </c:pt>
                      <c:pt idx="29">
                        <c:v>1.0677834000000001E-2</c:v>
                      </c:pt>
                      <c:pt idx="30">
                        <c:v>1.0641565E-2</c:v>
                      </c:pt>
                      <c:pt idx="31">
                        <c:v>1.0641929E-2</c:v>
                      </c:pt>
                      <c:pt idx="32">
                        <c:v>1.0647851999999999E-2</c:v>
                      </c:pt>
                      <c:pt idx="33">
                        <c:v>1.0466674E-2</c:v>
                      </c:pt>
                      <c:pt idx="34">
                        <c:v>1.0115122000000001E-2</c:v>
                      </c:pt>
                      <c:pt idx="35">
                        <c:v>1.0100059E-2</c:v>
                      </c:pt>
                      <c:pt idx="36">
                        <c:v>1.0051588E-2</c:v>
                      </c:pt>
                      <c:pt idx="37">
                        <c:v>9.8689581999999998E-3</c:v>
                      </c:pt>
                      <c:pt idx="38">
                        <c:v>9.8660151999999997E-3</c:v>
                      </c:pt>
                      <c:pt idx="39">
                        <c:v>9.8649132000000004E-3</c:v>
                      </c:pt>
                      <c:pt idx="40">
                        <c:v>9.8496634999999996E-3</c:v>
                      </c:pt>
                      <c:pt idx="41">
                        <c:v>9.8556926999999999E-3</c:v>
                      </c:pt>
                      <c:pt idx="42">
                        <c:v>9.8549606000000005E-3</c:v>
                      </c:pt>
                      <c:pt idx="43">
                        <c:v>9.8642243000000001E-3</c:v>
                      </c:pt>
                      <c:pt idx="44">
                        <c:v>9.8619468000000002E-3</c:v>
                      </c:pt>
                      <c:pt idx="45">
                        <c:v>9.8516891999999995E-3</c:v>
                      </c:pt>
                      <c:pt idx="46">
                        <c:v>9.8578815000000004E-3</c:v>
                      </c:pt>
                      <c:pt idx="47">
                        <c:v>9.8609843000000003E-3</c:v>
                      </c:pt>
                      <c:pt idx="48">
                        <c:v>9.8620024999999997E-3</c:v>
                      </c:pt>
                      <c:pt idx="49">
                        <c:v>9.8587615999999999E-3</c:v>
                      </c:pt>
                      <c:pt idx="50">
                        <c:v>9.8696449999999998E-3</c:v>
                      </c:pt>
                      <c:pt idx="51">
                        <c:v>9.8885176000000005E-3</c:v>
                      </c:pt>
                      <c:pt idx="52">
                        <c:v>9.8844000999999994E-3</c:v>
                      </c:pt>
                      <c:pt idx="53">
                        <c:v>1.0758103999999999E-2</c:v>
                      </c:pt>
                      <c:pt idx="54">
                        <c:v>1.0713019000000001E-2</c:v>
                      </c:pt>
                      <c:pt idx="55">
                        <c:v>1.1005193999999999E-2</c:v>
                      </c:pt>
                      <c:pt idx="56">
                        <c:v>1.1064505000000001E-2</c:v>
                      </c:pt>
                      <c:pt idx="57">
                        <c:v>1.216003E-2</c:v>
                      </c:pt>
                      <c:pt idx="58">
                        <c:v>1.2223914000000001E-2</c:v>
                      </c:pt>
                      <c:pt idx="59">
                        <c:v>1.2171594000000001E-2</c:v>
                      </c:pt>
                      <c:pt idx="60">
                        <c:v>1.2200244000000001E-2</c:v>
                      </c:pt>
                      <c:pt idx="61">
                        <c:v>9.1966592999999999E-3</c:v>
                      </c:pt>
                      <c:pt idx="62">
                        <c:v>1.7420069E-2</c:v>
                      </c:pt>
                      <c:pt idx="63">
                        <c:v>1.3045208000000001E-2</c:v>
                      </c:pt>
                      <c:pt idx="64">
                        <c:v>1.1067339000000001E-2</c:v>
                      </c:pt>
                      <c:pt idx="65">
                        <c:v>1.1046395000000001E-2</c:v>
                      </c:pt>
                      <c:pt idx="66">
                        <c:v>1.1044705E-2</c:v>
                      </c:pt>
                    </c:numCache>
                  </c:numRef>
                </c:yVal>
                <c:smooth val="0"/>
                <c:extLst xmlns:c15="http://schemas.microsoft.com/office/drawing/2012/chart">
                  <c:ext xmlns:c16="http://schemas.microsoft.com/office/drawing/2014/chart" uri="{C3380CC4-5D6E-409C-BE32-E72D297353CC}">
                    <c16:uniqueId val="{0000000D-437C-44DA-A0F0-8D2083ED185E}"/>
                  </c:ext>
                </c:extLst>
              </c15:ser>
            </c15:filteredScatterSeries>
            <c15:filteredScatterSeries>
              <c15:ser>
                <c:idx val="14"/>
                <c:order val="14"/>
                <c:tx>
                  <c:v>Cs-137 Compton Slope</c:v>
                </c:tx>
                <c:spPr>
                  <a:ln w="1905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errBars>
                  <c:errDir val="y"/>
                  <c:errBarType val="both"/>
                  <c:errValType val="cust"/>
                  <c:noEndCap val="0"/>
                  <c:plus>
                    <c:numRef>
                      <c:extLst xmlns:c15="http://schemas.microsoft.com/office/drawing/2012/chart">
                        <c:ext xmlns:c15="http://schemas.microsoft.com/office/drawing/2012/chart" uri="{02D57815-91ED-43cb-92C2-25804820EDAC}">
                          <c15:formulaRef>
                            <c15:sqref>BetaCell1_Ba133nCs137_ChipSum_f!$AC$2:$AC$68</c15:sqref>
                          </c15:formulaRef>
                        </c:ext>
                      </c:extLst>
                      <c:numCache>
                        <c:formatCode>General</c:formatCode>
                        <c:ptCount val="67"/>
                        <c:pt idx="0">
                          <c:v>1.6983288700706797E-4</c:v>
                        </c:pt>
                        <c:pt idx="1">
                          <c:v>1.7057863398583874E-4</c:v>
                        </c:pt>
                        <c:pt idx="2">
                          <c:v>1.7209787239499778E-4</c:v>
                        </c:pt>
                        <c:pt idx="3">
                          <c:v>1.6958260847009185E-4</c:v>
                        </c:pt>
                        <c:pt idx="4">
                          <c:v>1.6750796243225854E-4</c:v>
                        </c:pt>
                        <c:pt idx="5">
                          <c:v>1.672960665332615E-4</c:v>
                        </c:pt>
                        <c:pt idx="6">
                          <c:v>1.6770945898436724E-4</c:v>
                        </c:pt>
                        <c:pt idx="7">
                          <c:v>1.798871423878073E-4</c:v>
                        </c:pt>
                        <c:pt idx="8">
                          <c:v>1.6927382008328655E-4</c:v>
                        </c:pt>
                        <c:pt idx="9">
                          <c:v>1.6931183561978434E-4</c:v>
                        </c:pt>
                        <c:pt idx="10">
                          <c:v>1.7126918487491517E-4</c:v>
                        </c:pt>
                        <c:pt idx="11">
                          <c:v>2.0010323913411299E-4</c:v>
                        </c:pt>
                        <c:pt idx="12">
                          <c:v>1.9382960343425058E-4</c:v>
                        </c:pt>
                        <c:pt idx="13">
                          <c:v>1.9208522033118235E-4</c:v>
                        </c:pt>
                        <c:pt idx="14">
                          <c:v>1.97833664805724E-4</c:v>
                        </c:pt>
                        <c:pt idx="15">
                          <c:v>1.9563917905178837E-4</c:v>
                        </c:pt>
                        <c:pt idx="16">
                          <c:v>1.946661009074673E-4</c:v>
                        </c:pt>
                        <c:pt idx="17">
                          <c:v>2.1174743236930432E-4</c:v>
                        </c:pt>
                        <c:pt idx="18">
                          <c:v>1.9843786658422008E-4</c:v>
                        </c:pt>
                        <c:pt idx="19">
                          <c:v>2.0301434610085366E-4</c:v>
                        </c:pt>
                        <c:pt idx="20">
                          <c:v>2.0084846602002002E-4</c:v>
                        </c:pt>
                        <c:pt idx="21">
                          <c:v>2.001273045428608E-4</c:v>
                        </c:pt>
                        <c:pt idx="22">
                          <c:v>2.0976435503089802E-4</c:v>
                        </c:pt>
                        <c:pt idx="23">
                          <c:v>2.1665214406094897E-4</c:v>
                        </c:pt>
                        <c:pt idx="24">
                          <c:v>2.0551963764482147E-4</c:v>
                        </c:pt>
                        <c:pt idx="25">
                          <c:v>2.1196531856681016E-4</c:v>
                        </c:pt>
                        <c:pt idx="26">
                          <c:v>2.0561585712919206E-4</c:v>
                        </c:pt>
                        <c:pt idx="27">
                          <c:v>2.2056494554733143E-4</c:v>
                        </c:pt>
                        <c:pt idx="28">
                          <c:v>2.1924948567061985E-4</c:v>
                        </c:pt>
                        <c:pt idx="29">
                          <c:v>2.6576538217867082E-4</c:v>
                        </c:pt>
                        <c:pt idx="30">
                          <c:v>2.6933723930714986E-4</c:v>
                        </c:pt>
                        <c:pt idx="31">
                          <c:v>2.6888127289583842E-4</c:v>
                        </c:pt>
                        <c:pt idx="32">
                          <c:v>2.7373203412467796E-4</c:v>
                        </c:pt>
                        <c:pt idx="33">
                          <c:v>2.7016862110471296E-4</c:v>
                        </c:pt>
                        <c:pt idx="34">
                          <c:v>2.6555065161672751E-4</c:v>
                        </c:pt>
                        <c:pt idx="35">
                          <c:v>2.6090204202119217E-4</c:v>
                        </c:pt>
                        <c:pt idx="36">
                          <c:v>2.8479803174208645E-4</c:v>
                        </c:pt>
                        <c:pt idx="37">
                          <c:v>2.7778133820820591E-4</c:v>
                        </c:pt>
                        <c:pt idx="38">
                          <c:v>2.8311219715749657E-4</c:v>
                        </c:pt>
                        <c:pt idx="39">
                          <c:v>2.7844976246591631E-4</c:v>
                        </c:pt>
                        <c:pt idx="40">
                          <c:v>2.7509803878833343E-4</c:v>
                        </c:pt>
                        <c:pt idx="41">
                          <c:v>2.8255779179638032E-4</c:v>
                        </c:pt>
                        <c:pt idx="42">
                          <c:v>2.8075097812314917E-4</c:v>
                        </c:pt>
                        <c:pt idx="43">
                          <c:v>2.8004656770854515E-4</c:v>
                        </c:pt>
                        <c:pt idx="44">
                          <c:v>2.9079268024548435E-4</c:v>
                        </c:pt>
                        <c:pt idx="45">
                          <c:v>2.7687652401676998E-4</c:v>
                        </c:pt>
                        <c:pt idx="46">
                          <c:v>2.7863834306291688E-4</c:v>
                        </c:pt>
                        <c:pt idx="47">
                          <c:v>2.8482647116172456E-4</c:v>
                        </c:pt>
                        <c:pt idx="48">
                          <c:v>2.8446028943247061E-4</c:v>
                        </c:pt>
                        <c:pt idx="49">
                          <c:v>2.8304208126138624E-4</c:v>
                        </c:pt>
                        <c:pt idx="50">
                          <c:v>2.7878062561504784E-4</c:v>
                        </c:pt>
                        <c:pt idx="51">
                          <c:v>2.8585153296446103E-4</c:v>
                        </c:pt>
                        <c:pt idx="52">
                          <c:v>2.6853432567897268E-4</c:v>
                        </c:pt>
                        <c:pt idx="53">
                          <c:v>2.7701933783486879E-4</c:v>
                        </c:pt>
                        <c:pt idx="54">
                          <c:v>3.0697578105788441E-4</c:v>
                        </c:pt>
                        <c:pt idx="55">
                          <c:v>3.1475324328049983E-4</c:v>
                        </c:pt>
                        <c:pt idx="56">
                          <c:v>3.055307425991827E-4</c:v>
                        </c:pt>
                        <c:pt idx="57">
                          <c:v>3.1322855472460341E-4</c:v>
                        </c:pt>
                        <c:pt idx="58">
                          <c:v>2.9005058450224693E-4</c:v>
                        </c:pt>
                        <c:pt idx="59">
                          <c:v>3.1189051336007786E-4</c:v>
                        </c:pt>
                        <c:pt idx="60">
                          <c:v>3.0707228930074143E-4</c:v>
                        </c:pt>
                        <c:pt idx="61">
                          <c:v>2.3801263093413698E-4</c:v>
                        </c:pt>
                        <c:pt idx="62">
                          <c:v>4.687961651509198E-4</c:v>
                        </c:pt>
                        <c:pt idx="63">
                          <c:v>2.75370669623517E-4</c:v>
                        </c:pt>
                        <c:pt idx="64">
                          <c:v>2.3321136878003989E-4</c:v>
                        </c:pt>
                        <c:pt idx="65">
                          <c:v>2.3402277284356593E-4</c:v>
                        </c:pt>
                        <c:pt idx="66">
                          <c:v>2.2766583530443602E-4</c:v>
                        </c:pt>
                      </c:numCache>
                    </c:numRef>
                  </c:plus>
                  <c:minus>
                    <c:numRef>
                      <c:extLst xmlns:c15="http://schemas.microsoft.com/office/drawing/2012/chart">
                        <c:ext xmlns:c15="http://schemas.microsoft.com/office/drawing/2012/chart" uri="{02D57815-91ED-43cb-92C2-25804820EDAC}">
                          <c15:formulaRef>
                            <c15:sqref>BetaCell1_Ba133nCs137_ChipSum_f!$AC$2:$AC$68</c15:sqref>
                          </c15:formulaRef>
                        </c:ext>
                      </c:extLst>
                      <c:numCache>
                        <c:formatCode>General</c:formatCode>
                        <c:ptCount val="67"/>
                        <c:pt idx="0">
                          <c:v>1.6983288700706797E-4</c:v>
                        </c:pt>
                        <c:pt idx="1">
                          <c:v>1.7057863398583874E-4</c:v>
                        </c:pt>
                        <c:pt idx="2">
                          <c:v>1.7209787239499778E-4</c:v>
                        </c:pt>
                        <c:pt idx="3">
                          <c:v>1.6958260847009185E-4</c:v>
                        </c:pt>
                        <c:pt idx="4">
                          <c:v>1.6750796243225854E-4</c:v>
                        </c:pt>
                        <c:pt idx="5">
                          <c:v>1.672960665332615E-4</c:v>
                        </c:pt>
                        <c:pt idx="6">
                          <c:v>1.6770945898436724E-4</c:v>
                        </c:pt>
                        <c:pt idx="7">
                          <c:v>1.798871423878073E-4</c:v>
                        </c:pt>
                        <c:pt idx="8">
                          <c:v>1.6927382008328655E-4</c:v>
                        </c:pt>
                        <c:pt idx="9">
                          <c:v>1.6931183561978434E-4</c:v>
                        </c:pt>
                        <c:pt idx="10">
                          <c:v>1.7126918487491517E-4</c:v>
                        </c:pt>
                        <c:pt idx="11">
                          <c:v>2.0010323913411299E-4</c:v>
                        </c:pt>
                        <c:pt idx="12">
                          <c:v>1.9382960343425058E-4</c:v>
                        </c:pt>
                        <c:pt idx="13">
                          <c:v>1.9208522033118235E-4</c:v>
                        </c:pt>
                        <c:pt idx="14">
                          <c:v>1.97833664805724E-4</c:v>
                        </c:pt>
                        <c:pt idx="15">
                          <c:v>1.9563917905178837E-4</c:v>
                        </c:pt>
                        <c:pt idx="16">
                          <c:v>1.946661009074673E-4</c:v>
                        </c:pt>
                        <c:pt idx="17">
                          <c:v>2.1174743236930432E-4</c:v>
                        </c:pt>
                        <c:pt idx="18">
                          <c:v>1.9843786658422008E-4</c:v>
                        </c:pt>
                        <c:pt idx="19">
                          <c:v>2.0301434610085366E-4</c:v>
                        </c:pt>
                        <c:pt idx="20">
                          <c:v>2.0084846602002002E-4</c:v>
                        </c:pt>
                        <c:pt idx="21">
                          <c:v>2.001273045428608E-4</c:v>
                        </c:pt>
                        <c:pt idx="22">
                          <c:v>2.0976435503089802E-4</c:v>
                        </c:pt>
                        <c:pt idx="23">
                          <c:v>2.1665214406094897E-4</c:v>
                        </c:pt>
                        <c:pt idx="24">
                          <c:v>2.0551963764482147E-4</c:v>
                        </c:pt>
                        <c:pt idx="25">
                          <c:v>2.1196531856681016E-4</c:v>
                        </c:pt>
                        <c:pt idx="26">
                          <c:v>2.0561585712919206E-4</c:v>
                        </c:pt>
                        <c:pt idx="27">
                          <c:v>2.2056494554733143E-4</c:v>
                        </c:pt>
                        <c:pt idx="28">
                          <c:v>2.1924948567061985E-4</c:v>
                        </c:pt>
                        <c:pt idx="29">
                          <c:v>2.6576538217867082E-4</c:v>
                        </c:pt>
                        <c:pt idx="30">
                          <c:v>2.6933723930714986E-4</c:v>
                        </c:pt>
                        <c:pt idx="31">
                          <c:v>2.6888127289583842E-4</c:v>
                        </c:pt>
                        <c:pt idx="32">
                          <c:v>2.7373203412467796E-4</c:v>
                        </c:pt>
                        <c:pt idx="33">
                          <c:v>2.7016862110471296E-4</c:v>
                        </c:pt>
                        <c:pt idx="34">
                          <c:v>2.6555065161672751E-4</c:v>
                        </c:pt>
                        <c:pt idx="35">
                          <c:v>2.6090204202119217E-4</c:v>
                        </c:pt>
                        <c:pt idx="36">
                          <c:v>2.8479803174208645E-4</c:v>
                        </c:pt>
                        <c:pt idx="37">
                          <c:v>2.7778133820820591E-4</c:v>
                        </c:pt>
                        <c:pt idx="38">
                          <c:v>2.8311219715749657E-4</c:v>
                        </c:pt>
                        <c:pt idx="39">
                          <c:v>2.7844976246591631E-4</c:v>
                        </c:pt>
                        <c:pt idx="40">
                          <c:v>2.7509803878833343E-4</c:v>
                        </c:pt>
                        <c:pt idx="41">
                          <c:v>2.8255779179638032E-4</c:v>
                        </c:pt>
                        <c:pt idx="42">
                          <c:v>2.8075097812314917E-4</c:v>
                        </c:pt>
                        <c:pt idx="43">
                          <c:v>2.8004656770854515E-4</c:v>
                        </c:pt>
                        <c:pt idx="44">
                          <c:v>2.9079268024548435E-4</c:v>
                        </c:pt>
                        <c:pt idx="45">
                          <c:v>2.7687652401676998E-4</c:v>
                        </c:pt>
                        <c:pt idx="46">
                          <c:v>2.7863834306291688E-4</c:v>
                        </c:pt>
                        <c:pt idx="47">
                          <c:v>2.8482647116172456E-4</c:v>
                        </c:pt>
                        <c:pt idx="48">
                          <c:v>2.8446028943247061E-4</c:v>
                        </c:pt>
                        <c:pt idx="49">
                          <c:v>2.8304208126138624E-4</c:v>
                        </c:pt>
                        <c:pt idx="50">
                          <c:v>2.7878062561504784E-4</c:v>
                        </c:pt>
                        <c:pt idx="51">
                          <c:v>2.8585153296446103E-4</c:v>
                        </c:pt>
                        <c:pt idx="52">
                          <c:v>2.6853432567897268E-4</c:v>
                        </c:pt>
                        <c:pt idx="53">
                          <c:v>2.7701933783486879E-4</c:v>
                        </c:pt>
                        <c:pt idx="54">
                          <c:v>3.0697578105788441E-4</c:v>
                        </c:pt>
                        <c:pt idx="55">
                          <c:v>3.1475324328049983E-4</c:v>
                        </c:pt>
                        <c:pt idx="56">
                          <c:v>3.055307425991827E-4</c:v>
                        </c:pt>
                        <c:pt idx="57">
                          <c:v>3.1322855472460341E-4</c:v>
                        </c:pt>
                        <c:pt idx="58">
                          <c:v>2.9005058450224693E-4</c:v>
                        </c:pt>
                        <c:pt idx="59">
                          <c:v>3.1189051336007786E-4</c:v>
                        </c:pt>
                        <c:pt idx="60">
                          <c:v>3.0707228930074143E-4</c:v>
                        </c:pt>
                        <c:pt idx="61">
                          <c:v>2.3801263093413698E-4</c:v>
                        </c:pt>
                        <c:pt idx="62">
                          <c:v>4.687961651509198E-4</c:v>
                        </c:pt>
                        <c:pt idx="63">
                          <c:v>2.75370669623517E-4</c:v>
                        </c:pt>
                        <c:pt idx="64">
                          <c:v>2.3321136878003989E-4</c:v>
                        </c:pt>
                        <c:pt idx="65">
                          <c:v>2.3402277284356593E-4</c:v>
                        </c:pt>
                        <c:pt idx="66">
                          <c:v>2.2766583530443602E-4</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BetaCell1_Ba133nCs137_ChipSum_f!$AB$2:$AB$68</c15:sqref>
                        </c15:formulaRef>
                      </c:ext>
                    </c:extLst>
                    <c:numCache>
                      <c:formatCode>General</c:formatCode>
                      <c:ptCount val="67"/>
                      <c:pt idx="0">
                        <c:v>1.2374662999818589</c:v>
                      </c:pt>
                      <c:pt idx="1">
                        <c:v>1.2403635624565623</c:v>
                      </c:pt>
                      <c:pt idx="2">
                        <c:v>1.2381437369094264</c:v>
                      </c:pt>
                      <c:pt idx="3">
                        <c:v>1.239602708026307</c:v>
                      </c:pt>
                      <c:pt idx="4">
                        <c:v>1.2385183891101477</c:v>
                      </c:pt>
                      <c:pt idx="5">
                        <c:v>1.238443797145951</c:v>
                      </c:pt>
                      <c:pt idx="6">
                        <c:v>1.2369192836644636</c:v>
                      </c:pt>
                      <c:pt idx="7">
                        <c:v>1.2341413774079972</c:v>
                      </c:pt>
                      <c:pt idx="8">
                        <c:v>1.2366263293371025</c:v>
                      </c:pt>
                      <c:pt idx="9">
                        <c:v>1.239024689044278</c:v>
                      </c:pt>
                      <c:pt idx="10">
                        <c:v>1.241186874785938</c:v>
                      </c:pt>
                      <c:pt idx="11">
                        <c:v>1.2392873309096843</c:v>
                      </c:pt>
                      <c:pt idx="12">
                        <c:v>1.2365981462379396</c:v>
                      </c:pt>
                      <c:pt idx="13">
                        <c:v>1.2356450820052283</c:v>
                      </c:pt>
                      <c:pt idx="14">
                        <c:v>1.2383765833444764</c:v>
                      </c:pt>
                      <c:pt idx="15">
                        <c:v>1.23717057440098</c:v>
                      </c:pt>
                      <c:pt idx="16">
                        <c:v>1.2352699861350236</c:v>
                      </c:pt>
                      <c:pt idx="17">
                        <c:v>1.2343324875839687</c:v>
                      </c:pt>
                      <c:pt idx="18">
                        <c:v>1.2381625770839244</c:v>
                      </c:pt>
                      <c:pt idx="19">
                        <c:v>1.2366453321427922</c:v>
                      </c:pt>
                      <c:pt idx="20">
                        <c:v>1.2350773301842688</c:v>
                      </c:pt>
                      <c:pt idx="21">
                        <c:v>1.2378419901039006</c:v>
                      </c:pt>
                      <c:pt idx="22">
                        <c:v>1.2377963030628765</c:v>
                      </c:pt>
                      <c:pt idx="23">
                        <c:v>1.2332588980184043</c:v>
                      </c:pt>
                      <c:pt idx="24">
                        <c:v>1.2365530057445764</c:v>
                      </c:pt>
                      <c:pt idx="25">
                        <c:v>1.2385676661603442</c:v>
                      </c:pt>
                      <c:pt idx="26">
                        <c:v>1.2386461962263493</c:v>
                      </c:pt>
                      <c:pt idx="27">
                        <c:v>1.233358069903896</c:v>
                      </c:pt>
                      <c:pt idx="28">
                        <c:v>1.234429453040484</c:v>
                      </c:pt>
                      <c:pt idx="29">
                        <c:v>1.2385370422122404</c:v>
                      </c:pt>
                      <c:pt idx="30">
                        <c:v>1.2389073958254282</c:v>
                      </c:pt>
                      <c:pt idx="31">
                        <c:v>1.2433104783545992</c:v>
                      </c:pt>
                      <c:pt idx="32">
                        <c:v>1.241770233781766</c:v>
                      </c:pt>
                      <c:pt idx="33">
                        <c:v>1.2396353971027703</c:v>
                      </c:pt>
                      <c:pt idx="34">
                        <c:v>1.2440987893644795</c:v>
                      </c:pt>
                      <c:pt idx="35">
                        <c:v>1.2379375332664093</c:v>
                      </c:pt>
                      <c:pt idx="36">
                        <c:v>1.240213274591609</c:v>
                      </c:pt>
                      <c:pt idx="37">
                        <c:v>1.242369951006125</c:v>
                      </c:pt>
                      <c:pt idx="38">
                        <c:v>1.2407517958681693</c:v>
                      </c:pt>
                      <c:pt idx="39">
                        <c:v>1.2406927850021663</c:v>
                      </c:pt>
                      <c:pt idx="40">
                        <c:v>1.2414848663455005</c:v>
                      </c:pt>
                      <c:pt idx="41">
                        <c:v>1.2446975813394656</c:v>
                      </c:pt>
                      <c:pt idx="42">
                        <c:v>1.2434260616773243</c:v>
                      </c:pt>
                      <c:pt idx="43">
                        <c:v>1.2423268036713202</c:v>
                      </c:pt>
                      <c:pt idx="44">
                        <c:v>1.2356345519236502</c:v>
                      </c:pt>
                      <c:pt idx="45">
                        <c:v>1.23998975238676</c:v>
                      </c:pt>
                      <c:pt idx="46">
                        <c:v>1.2404601677410536</c:v>
                      </c:pt>
                      <c:pt idx="47">
                        <c:v>1.2444859984015175</c:v>
                      </c:pt>
                      <c:pt idx="48">
                        <c:v>1.2398847893543454</c:v>
                      </c:pt>
                      <c:pt idx="49">
                        <c:v>1.2443395912727919</c:v>
                      </c:pt>
                      <c:pt idx="50">
                        <c:v>1.2400335966363676</c:v>
                      </c:pt>
                      <c:pt idx="51">
                        <c:v>1.2423382324162902</c:v>
                      </c:pt>
                      <c:pt idx="52">
                        <c:v>1.2387493852506475</c:v>
                      </c:pt>
                      <c:pt idx="53">
                        <c:v>1.2406579785341871</c:v>
                      </c:pt>
                      <c:pt idx="54">
                        <c:v>1.2396565749155539</c:v>
                      </c:pt>
                      <c:pt idx="55">
                        <c:v>1.2397691676165992</c:v>
                      </c:pt>
                      <c:pt idx="56">
                        <c:v>1.2353994293679602</c:v>
                      </c:pt>
                      <c:pt idx="57">
                        <c:v>1.2331888727227995</c:v>
                      </c:pt>
                      <c:pt idx="58">
                        <c:v>1.2361681039885499</c:v>
                      </c:pt>
                      <c:pt idx="59">
                        <c:v>1.2366499901391996</c:v>
                      </c:pt>
                      <c:pt idx="60">
                        <c:v>1.2347616349715982</c:v>
                      </c:pt>
                      <c:pt idx="61">
                        <c:v>1.2317348321363739</c:v>
                      </c:pt>
                      <c:pt idx="62">
                        <c:v>1.2340185202556864</c:v>
                      </c:pt>
                      <c:pt idx="63">
                        <c:v>1.2360561318916452</c:v>
                      </c:pt>
                      <c:pt idx="64">
                        <c:v>1.2390218648942231</c:v>
                      </c:pt>
                      <c:pt idx="65">
                        <c:v>1.2377051718026253</c:v>
                      </c:pt>
                      <c:pt idx="66">
                        <c:v>1.2346694128745275</c:v>
                      </c:pt>
                    </c:numCache>
                  </c:numRef>
                </c:yVal>
                <c:smooth val="0"/>
                <c:extLst xmlns:c15="http://schemas.microsoft.com/office/drawing/2012/chart">
                  <c:ext xmlns:c16="http://schemas.microsoft.com/office/drawing/2014/chart" uri="{C3380CC4-5D6E-409C-BE32-E72D297353CC}">
                    <c16:uniqueId val="{0000000E-437C-44DA-A0F0-8D2083ED185E}"/>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BetaCell1_Ba133nCs137_ChipSum_f!$AC$1</c15:sqref>
                        </c15:formulaRef>
                      </c:ext>
                    </c:extLst>
                    <c:strCache>
                      <c:ptCount val="1"/>
                      <c:pt idx="0">
                        <c:v>Error</c:v>
                      </c:pt>
                    </c:strCache>
                  </c:strRef>
                </c:tx>
                <c:spPr>
                  <a:ln w="1905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BetaCell1_Ba133nCs137_ChipSum_f!$AC$2:$AC$68</c15:sqref>
                        </c15:formulaRef>
                      </c:ext>
                    </c:extLst>
                    <c:numCache>
                      <c:formatCode>General</c:formatCode>
                      <c:ptCount val="67"/>
                      <c:pt idx="0">
                        <c:v>1.6983288700706797E-4</c:v>
                      </c:pt>
                      <c:pt idx="1">
                        <c:v>1.7057863398583874E-4</c:v>
                      </c:pt>
                      <c:pt idx="2">
                        <c:v>1.7209787239499778E-4</c:v>
                      </c:pt>
                      <c:pt idx="3">
                        <c:v>1.6958260847009185E-4</c:v>
                      </c:pt>
                      <c:pt idx="4">
                        <c:v>1.6750796243225854E-4</c:v>
                      </c:pt>
                      <c:pt idx="5">
                        <c:v>1.672960665332615E-4</c:v>
                      </c:pt>
                      <c:pt idx="6">
                        <c:v>1.6770945898436724E-4</c:v>
                      </c:pt>
                      <c:pt idx="7">
                        <c:v>1.798871423878073E-4</c:v>
                      </c:pt>
                      <c:pt idx="8">
                        <c:v>1.6927382008328655E-4</c:v>
                      </c:pt>
                      <c:pt idx="9">
                        <c:v>1.6931183561978434E-4</c:v>
                      </c:pt>
                      <c:pt idx="10">
                        <c:v>1.7126918487491517E-4</c:v>
                      </c:pt>
                      <c:pt idx="11">
                        <c:v>2.0010323913411299E-4</c:v>
                      </c:pt>
                      <c:pt idx="12">
                        <c:v>1.9382960343425058E-4</c:v>
                      </c:pt>
                      <c:pt idx="13">
                        <c:v>1.9208522033118235E-4</c:v>
                      </c:pt>
                      <c:pt idx="14">
                        <c:v>1.97833664805724E-4</c:v>
                      </c:pt>
                      <c:pt idx="15">
                        <c:v>1.9563917905178837E-4</c:v>
                      </c:pt>
                      <c:pt idx="16">
                        <c:v>1.946661009074673E-4</c:v>
                      </c:pt>
                      <c:pt idx="17">
                        <c:v>2.1174743236930432E-4</c:v>
                      </c:pt>
                      <c:pt idx="18">
                        <c:v>1.9843786658422008E-4</c:v>
                      </c:pt>
                      <c:pt idx="19">
                        <c:v>2.0301434610085366E-4</c:v>
                      </c:pt>
                      <c:pt idx="20">
                        <c:v>2.0084846602002002E-4</c:v>
                      </c:pt>
                      <c:pt idx="21">
                        <c:v>2.001273045428608E-4</c:v>
                      </c:pt>
                      <c:pt idx="22">
                        <c:v>2.0976435503089802E-4</c:v>
                      </c:pt>
                      <c:pt idx="23">
                        <c:v>2.1665214406094897E-4</c:v>
                      </c:pt>
                      <c:pt idx="24">
                        <c:v>2.0551963764482147E-4</c:v>
                      </c:pt>
                      <c:pt idx="25">
                        <c:v>2.1196531856681016E-4</c:v>
                      </c:pt>
                      <c:pt idx="26">
                        <c:v>2.0561585712919206E-4</c:v>
                      </c:pt>
                      <c:pt idx="27">
                        <c:v>2.2056494554733143E-4</c:v>
                      </c:pt>
                      <c:pt idx="28">
                        <c:v>2.1924948567061985E-4</c:v>
                      </c:pt>
                      <c:pt idx="29">
                        <c:v>2.6576538217867082E-4</c:v>
                      </c:pt>
                      <c:pt idx="30">
                        <c:v>2.6933723930714986E-4</c:v>
                      </c:pt>
                      <c:pt idx="31">
                        <c:v>2.6888127289583842E-4</c:v>
                      </c:pt>
                      <c:pt idx="32">
                        <c:v>2.7373203412467796E-4</c:v>
                      </c:pt>
                      <c:pt idx="33">
                        <c:v>2.7016862110471296E-4</c:v>
                      </c:pt>
                      <c:pt idx="34">
                        <c:v>2.6555065161672751E-4</c:v>
                      </c:pt>
                      <c:pt idx="35">
                        <c:v>2.6090204202119217E-4</c:v>
                      </c:pt>
                      <c:pt idx="36">
                        <c:v>2.8479803174208645E-4</c:v>
                      </c:pt>
                      <c:pt idx="37">
                        <c:v>2.7778133820820591E-4</c:v>
                      </c:pt>
                      <c:pt idx="38">
                        <c:v>2.8311219715749657E-4</c:v>
                      </c:pt>
                      <c:pt idx="39">
                        <c:v>2.7844976246591631E-4</c:v>
                      </c:pt>
                      <c:pt idx="40">
                        <c:v>2.7509803878833343E-4</c:v>
                      </c:pt>
                      <c:pt idx="41">
                        <c:v>2.8255779179638032E-4</c:v>
                      </c:pt>
                      <c:pt idx="42">
                        <c:v>2.8075097812314917E-4</c:v>
                      </c:pt>
                      <c:pt idx="43">
                        <c:v>2.8004656770854515E-4</c:v>
                      </c:pt>
                      <c:pt idx="44">
                        <c:v>2.9079268024548435E-4</c:v>
                      </c:pt>
                      <c:pt idx="45">
                        <c:v>2.7687652401676998E-4</c:v>
                      </c:pt>
                      <c:pt idx="46">
                        <c:v>2.7863834306291688E-4</c:v>
                      </c:pt>
                      <c:pt idx="47">
                        <c:v>2.8482647116172456E-4</c:v>
                      </c:pt>
                      <c:pt idx="48">
                        <c:v>2.8446028943247061E-4</c:v>
                      </c:pt>
                      <c:pt idx="49">
                        <c:v>2.8304208126138624E-4</c:v>
                      </c:pt>
                      <c:pt idx="50">
                        <c:v>2.7878062561504784E-4</c:v>
                      </c:pt>
                      <c:pt idx="51">
                        <c:v>2.8585153296446103E-4</c:v>
                      </c:pt>
                      <c:pt idx="52">
                        <c:v>2.6853432567897268E-4</c:v>
                      </c:pt>
                      <c:pt idx="53">
                        <c:v>2.7701933783486879E-4</c:v>
                      </c:pt>
                      <c:pt idx="54">
                        <c:v>3.0697578105788441E-4</c:v>
                      </c:pt>
                      <c:pt idx="55">
                        <c:v>3.1475324328049983E-4</c:v>
                      </c:pt>
                      <c:pt idx="56">
                        <c:v>3.055307425991827E-4</c:v>
                      </c:pt>
                      <c:pt idx="57">
                        <c:v>3.1322855472460341E-4</c:v>
                      </c:pt>
                      <c:pt idx="58">
                        <c:v>2.9005058450224693E-4</c:v>
                      </c:pt>
                      <c:pt idx="59">
                        <c:v>3.1189051336007786E-4</c:v>
                      </c:pt>
                      <c:pt idx="60">
                        <c:v>3.0707228930074143E-4</c:v>
                      </c:pt>
                      <c:pt idx="61">
                        <c:v>2.3801263093413698E-4</c:v>
                      </c:pt>
                      <c:pt idx="62">
                        <c:v>4.687961651509198E-4</c:v>
                      </c:pt>
                      <c:pt idx="63">
                        <c:v>2.75370669623517E-4</c:v>
                      </c:pt>
                      <c:pt idx="64">
                        <c:v>2.3321136878003989E-4</c:v>
                      </c:pt>
                      <c:pt idx="65">
                        <c:v>2.3402277284356593E-4</c:v>
                      </c:pt>
                      <c:pt idx="66">
                        <c:v>2.2766583530443602E-4</c:v>
                      </c:pt>
                    </c:numCache>
                  </c:numRef>
                </c:yVal>
                <c:smooth val="0"/>
                <c:extLst xmlns:c15="http://schemas.microsoft.com/office/drawing/2012/chart">
                  <c:ext xmlns:c16="http://schemas.microsoft.com/office/drawing/2014/chart" uri="{C3380CC4-5D6E-409C-BE32-E72D297353CC}">
                    <c16:uniqueId val="{0000000F-437C-44DA-A0F0-8D2083ED185E}"/>
                  </c:ext>
                </c:extLst>
              </c15:ser>
            </c15:filteredScatterSeries>
          </c:ext>
        </c:extLst>
      </c:scatterChart>
      <c:valAx>
        <c:axId val="19010945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r>
                  <a:rPr lang="en-US"/>
                  <a:t>Date</a:t>
                </a:r>
              </a:p>
            </c:rich>
          </c:tx>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en-US"/>
          </a:p>
        </c:txPr>
        <c:crossAx val="1691278655"/>
        <c:crosses val="autoZero"/>
        <c:crossBetween val="midCat"/>
      </c:valAx>
      <c:valAx>
        <c:axId val="16912786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r>
                  <a:rPr lang="en-US"/>
                  <a:t>Distance [Channels]</a:t>
                </a:r>
              </a:p>
            </c:rich>
          </c:tx>
          <c:overlay val="0"/>
          <c:spPr>
            <a:noFill/>
            <a:ln>
              <a:noFill/>
            </a:ln>
            <a:effectLst/>
          </c:spPr>
          <c:txPr>
            <a:bodyPr rot="-540000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en-US"/>
          </a:p>
        </c:txPr>
        <c:crossAx val="190109452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Peak Heights During Rotation</a:t>
            </a:r>
          </a:p>
        </c:rich>
      </c:tx>
      <c:overlay val="0"/>
      <c:spPr>
        <a:noFill/>
        <a:ln>
          <a:noFill/>
        </a:ln>
        <a:effectLst/>
      </c:spPr>
      <c:txPr>
        <a:bodyPr rot="0" spcFirstLastPara="1" vertOverflow="ellipsis" vert="horz" wrap="square" anchor="ctr" anchorCtr="1"/>
        <a:lstStyle/>
        <a:p>
          <a:pPr>
            <a:defRPr sz="7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706163321864322"/>
          <c:y val="0.17109111098513774"/>
          <c:w val="0.82839955415683186"/>
          <c:h val="0.57875752247632317"/>
        </c:manualLayout>
      </c:layout>
      <c:scatterChart>
        <c:scatterStyle val="lineMarker"/>
        <c:varyColors val="0"/>
        <c:ser>
          <c:idx val="5"/>
          <c:order val="5"/>
          <c:tx>
            <c:v>Ba-133</c:v>
          </c:tx>
          <c:spPr>
            <a:ln w="19050" cap="rnd">
              <a:noFill/>
              <a:round/>
            </a:ln>
            <a:effectLst/>
          </c:spPr>
          <c:marker>
            <c:symbol val="circle"/>
            <c:size val="3"/>
            <c:spPr>
              <a:solidFill>
                <a:schemeClr val="accent2">
                  <a:lumMod val="75000"/>
                </a:schemeClr>
              </a:solidFill>
              <a:ln w="9525">
                <a:solidFill>
                  <a:schemeClr val="accent2">
                    <a:lumMod val="75000"/>
                  </a:schemeClr>
                </a:solidFill>
              </a:ln>
              <a:effectLst/>
            </c:spPr>
          </c:marker>
          <c:errBars>
            <c:errDir val="y"/>
            <c:errBarType val="both"/>
            <c:errValType val="cust"/>
            <c:noEndCap val="0"/>
            <c:plus>
              <c:numRef>
                <c:f>test_ref_fitData!$G$2:$G$47</c:f>
                <c:numCache>
                  <c:formatCode>General</c:formatCode>
                  <c:ptCount val="46"/>
                  <c:pt idx="0">
                    <c:v>18.606528000000001</c:v>
                  </c:pt>
                  <c:pt idx="1">
                    <c:v>18.709844</c:v>
                  </c:pt>
                  <c:pt idx="2">
                    <c:v>18.520658000000001</c:v>
                  </c:pt>
                  <c:pt idx="3">
                    <c:v>18.384798</c:v>
                  </c:pt>
                  <c:pt idx="4">
                    <c:v>18.195250000000001</c:v>
                  </c:pt>
                  <c:pt idx="5">
                    <c:v>18.073226999999999</c:v>
                  </c:pt>
                  <c:pt idx="6">
                    <c:v>17.74099</c:v>
                  </c:pt>
                  <c:pt idx="7">
                    <c:v>17.678035000000001</c:v>
                  </c:pt>
                  <c:pt idx="8">
                    <c:v>17.502279999999999</c:v>
                  </c:pt>
                  <c:pt idx="9">
                    <c:v>17.402601000000001</c:v>
                  </c:pt>
                  <c:pt idx="10">
                    <c:v>17.521856</c:v>
                  </c:pt>
                  <c:pt idx="11">
                    <c:v>17.485427999999999</c:v>
                  </c:pt>
                  <c:pt idx="12">
                    <c:v>17.645187</c:v>
                  </c:pt>
                  <c:pt idx="13">
                    <c:v>17.599664000000001</c:v>
                  </c:pt>
                  <c:pt idx="14">
                    <c:v>17.695952999999999</c:v>
                  </c:pt>
                  <c:pt idx="15">
                    <c:v>17.616223000000002</c:v>
                  </c:pt>
                  <c:pt idx="16">
                    <c:v>17.683316000000001</c:v>
                  </c:pt>
                  <c:pt idx="17">
                    <c:v>17.770454999999998</c:v>
                  </c:pt>
                  <c:pt idx="18">
                    <c:v>17.765696999999999</c:v>
                  </c:pt>
                  <c:pt idx="19">
                    <c:v>17.854265000000002</c:v>
                  </c:pt>
                  <c:pt idx="20">
                    <c:v>17.902018000000002</c:v>
                  </c:pt>
                  <c:pt idx="21">
                    <c:v>18.057103000000001</c:v>
                  </c:pt>
                  <c:pt idx="22">
                    <c:v>18.235565000000001</c:v>
                  </c:pt>
                  <c:pt idx="23">
                    <c:v>18.339627</c:v>
                  </c:pt>
                  <c:pt idx="24">
                    <c:v>18.571681999999999</c:v>
                  </c:pt>
                  <c:pt idx="25">
                    <c:v>18.945710999999999</c:v>
                  </c:pt>
                  <c:pt idx="26">
                    <c:v>19.216197000000001</c:v>
                  </c:pt>
                  <c:pt idx="27">
                    <c:v>19.391563999999999</c:v>
                  </c:pt>
                  <c:pt idx="28">
                    <c:v>19.499383000000002</c:v>
                  </c:pt>
                  <c:pt idx="29">
                    <c:v>19.559017000000001</c:v>
                  </c:pt>
                  <c:pt idx="30">
                    <c:v>19.537037000000002</c:v>
                  </c:pt>
                  <c:pt idx="31">
                    <c:v>19.481224000000001</c:v>
                  </c:pt>
                  <c:pt idx="32">
                    <c:v>19.480879999999999</c:v>
                  </c:pt>
                  <c:pt idx="33">
                    <c:v>19.441697999999999</c:v>
                  </c:pt>
                  <c:pt idx="34">
                    <c:v>19.383420000000001</c:v>
                  </c:pt>
                  <c:pt idx="35">
                    <c:v>19.371369999999999</c:v>
                  </c:pt>
                  <c:pt idx="36">
                    <c:v>19.265540000000001</c:v>
                  </c:pt>
                  <c:pt idx="37">
                    <c:v>19.140684</c:v>
                  </c:pt>
                  <c:pt idx="38">
                    <c:v>19.192748000000002</c:v>
                  </c:pt>
                  <c:pt idx="39">
                    <c:v>19.064589000000002</c:v>
                  </c:pt>
                  <c:pt idx="40">
                    <c:v>19.064817000000001</c:v>
                  </c:pt>
                  <c:pt idx="41">
                    <c:v>19.080860999999999</c:v>
                  </c:pt>
                  <c:pt idx="42">
                    <c:v>19.045007999999999</c:v>
                  </c:pt>
                  <c:pt idx="43">
                    <c:v>19.080689</c:v>
                  </c:pt>
                  <c:pt idx="44">
                    <c:v>19.031714000000001</c:v>
                  </c:pt>
                  <c:pt idx="45">
                    <c:v>18.170560999999999</c:v>
                  </c:pt>
                </c:numCache>
              </c:numRef>
            </c:plus>
            <c:minus>
              <c:numRef>
                <c:f>test_ref_fitData!$G$2:$G$47</c:f>
                <c:numCache>
                  <c:formatCode>General</c:formatCode>
                  <c:ptCount val="46"/>
                  <c:pt idx="0">
                    <c:v>18.606528000000001</c:v>
                  </c:pt>
                  <c:pt idx="1">
                    <c:v>18.709844</c:v>
                  </c:pt>
                  <c:pt idx="2">
                    <c:v>18.520658000000001</c:v>
                  </c:pt>
                  <c:pt idx="3">
                    <c:v>18.384798</c:v>
                  </c:pt>
                  <c:pt idx="4">
                    <c:v>18.195250000000001</c:v>
                  </c:pt>
                  <c:pt idx="5">
                    <c:v>18.073226999999999</c:v>
                  </c:pt>
                  <c:pt idx="6">
                    <c:v>17.74099</c:v>
                  </c:pt>
                  <c:pt idx="7">
                    <c:v>17.678035000000001</c:v>
                  </c:pt>
                  <c:pt idx="8">
                    <c:v>17.502279999999999</c:v>
                  </c:pt>
                  <c:pt idx="9">
                    <c:v>17.402601000000001</c:v>
                  </c:pt>
                  <c:pt idx="10">
                    <c:v>17.521856</c:v>
                  </c:pt>
                  <c:pt idx="11">
                    <c:v>17.485427999999999</c:v>
                  </c:pt>
                  <c:pt idx="12">
                    <c:v>17.645187</c:v>
                  </c:pt>
                  <c:pt idx="13">
                    <c:v>17.599664000000001</c:v>
                  </c:pt>
                  <c:pt idx="14">
                    <c:v>17.695952999999999</c:v>
                  </c:pt>
                  <c:pt idx="15">
                    <c:v>17.616223000000002</c:v>
                  </c:pt>
                  <c:pt idx="16">
                    <c:v>17.683316000000001</c:v>
                  </c:pt>
                  <c:pt idx="17">
                    <c:v>17.770454999999998</c:v>
                  </c:pt>
                  <c:pt idx="18">
                    <c:v>17.765696999999999</c:v>
                  </c:pt>
                  <c:pt idx="19">
                    <c:v>17.854265000000002</c:v>
                  </c:pt>
                  <c:pt idx="20">
                    <c:v>17.902018000000002</c:v>
                  </c:pt>
                  <c:pt idx="21">
                    <c:v>18.057103000000001</c:v>
                  </c:pt>
                  <c:pt idx="22">
                    <c:v>18.235565000000001</c:v>
                  </c:pt>
                  <c:pt idx="23">
                    <c:v>18.339627</c:v>
                  </c:pt>
                  <c:pt idx="24">
                    <c:v>18.571681999999999</c:v>
                  </c:pt>
                  <c:pt idx="25">
                    <c:v>18.945710999999999</c:v>
                  </c:pt>
                  <c:pt idx="26">
                    <c:v>19.216197000000001</c:v>
                  </c:pt>
                  <c:pt idx="27">
                    <c:v>19.391563999999999</c:v>
                  </c:pt>
                  <c:pt idx="28">
                    <c:v>19.499383000000002</c:v>
                  </c:pt>
                  <c:pt idx="29">
                    <c:v>19.559017000000001</c:v>
                  </c:pt>
                  <c:pt idx="30">
                    <c:v>19.537037000000002</c:v>
                  </c:pt>
                  <c:pt idx="31">
                    <c:v>19.481224000000001</c:v>
                  </c:pt>
                  <c:pt idx="32">
                    <c:v>19.480879999999999</c:v>
                  </c:pt>
                  <c:pt idx="33">
                    <c:v>19.441697999999999</c:v>
                  </c:pt>
                  <c:pt idx="34">
                    <c:v>19.383420000000001</c:v>
                  </c:pt>
                  <c:pt idx="35">
                    <c:v>19.371369999999999</c:v>
                  </c:pt>
                  <c:pt idx="36">
                    <c:v>19.265540000000001</c:v>
                  </c:pt>
                  <c:pt idx="37">
                    <c:v>19.140684</c:v>
                  </c:pt>
                  <c:pt idx="38">
                    <c:v>19.192748000000002</c:v>
                  </c:pt>
                  <c:pt idx="39">
                    <c:v>19.064589000000002</c:v>
                  </c:pt>
                  <c:pt idx="40">
                    <c:v>19.064817000000001</c:v>
                  </c:pt>
                  <c:pt idx="41">
                    <c:v>19.080860999999999</c:v>
                  </c:pt>
                  <c:pt idx="42">
                    <c:v>19.045007999999999</c:v>
                  </c:pt>
                  <c:pt idx="43">
                    <c:v>19.080689</c:v>
                  </c:pt>
                  <c:pt idx="44">
                    <c:v>19.031714000000001</c:v>
                  </c:pt>
                  <c:pt idx="45">
                    <c:v>18.170560999999999</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test_ref_fitData!$A$2:$A$47</c:f>
              <c:numCache>
                <c:formatCode>General</c:formatCode>
                <c:ptCount val="4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numCache>
            </c:numRef>
          </c:xVal>
          <c:yVal>
            <c:numRef>
              <c:f>test_ref_fitData!$F$2:$F$47</c:f>
              <c:numCache>
                <c:formatCode>General</c:formatCode>
                <c:ptCount val="46"/>
                <c:pt idx="0">
                  <c:v>2999.7809999999999</c:v>
                </c:pt>
                <c:pt idx="1">
                  <c:v>3012.3494000000001</c:v>
                </c:pt>
                <c:pt idx="2">
                  <c:v>3005.8982999999998</c:v>
                </c:pt>
                <c:pt idx="3">
                  <c:v>2964.9427000000001</c:v>
                </c:pt>
                <c:pt idx="4">
                  <c:v>2907.9888999999998</c:v>
                </c:pt>
                <c:pt idx="5">
                  <c:v>2871.9573</c:v>
                </c:pt>
                <c:pt idx="6">
                  <c:v>2831.1226999999999</c:v>
                </c:pt>
                <c:pt idx="7">
                  <c:v>2787.9848999999999</c:v>
                </c:pt>
                <c:pt idx="8">
                  <c:v>2758.712</c:v>
                </c:pt>
                <c:pt idx="9">
                  <c:v>2747.6695</c:v>
                </c:pt>
                <c:pt idx="10">
                  <c:v>2718.7737999999999</c:v>
                </c:pt>
                <c:pt idx="11">
                  <c:v>2711.5254</c:v>
                </c:pt>
                <c:pt idx="12">
                  <c:v>2711.8604</c:v>
                </c:pt>
                <c:pt idx="13">
                  <c:v>2713.8636999999999</c:v>
                </c:pt>
                <c:pt idx="14">
                  <c:v>2712.1927999999998</c:v>
                </c:pt>
                <c:pt idx="15">
                  <c:v>2716.0790000000002</c:v>
                </c:pt>
                <c:pt idx="16">
                  <c:v>2712.3732</c:v>
                </c:pt>
                <c:pt idx="17">
                  <c:v>2730.6932000000002</c:v>
                </c:pt>
                <c:pt idx="18">
                  <c:v>2743.9506000000001</c:v>
                </c:pt>
                <c:pt idx="19">
                  <c:v>2757.2606999999998</c:v>
                </c:pt>
                <c:pt idx="20">
                  <c:v>2780.2008000000001</c:v>
                </c:pt>
                <c:pt idx="21">
                  <c:v>2803.4789000000001</c:v>
                </c:pt>
                <c:pt idx="22">
                  <c:v>2843.8204999999998</c:v>
                </c:pt>
                <c:pt idx="23">
                  <c:v>2858.0284999999999</c:v>
                </c:pt>
                <c:pt idx="24">
                  <c:v>2925.6131999999998</c:v>
                </c:pt>
                <c:pt idx="25">
                  <c:v>3005.8577</c:v>
                </c:pt>
                <c:pt idx="26">
                  <c:v>3055.2339999999999</c:v>
                </c:pt>
                <c:pt idx="27">
                  <c:v>3109.5245</c:v>
                </c:pt>
                <c:pt idx="28">
                  <c:v>3103.2631999999999</c:v>
                </c:pt>
                <c:pt idx="29">
                  <c:v>3085.2365</c:v>
                </c:pt>
                <c:pt idx="30">
                  <c:v>3046.8679000000002</c:v>
                </c:pt>
                <c:pt idx="31">
                  <c:v>3002.1324</c:v>
                </c:pt>
                <c:pt idx="32">
                  <c:v>2977.5419000000002</c:v>
                </c:pt>
                <c:pt idx="33">
                  <c:v>2920.5862999999999</c:v>
                </c:pt>
                <c:pt idx="34">
                  <c:v>2888.3939999999998</c:v>
                </c:pt>
                <c:pt idx="35">
                  <c:v>2873.9978000000001</c:v>
                </c:pt>
                <c:pt idx="36">
                  <c:v>2838.4938999999999</c:v>
                </c:pt>
                <c:pt idx="37">
                  <c:v>2780.7303000000002</c:v>
                </c:pt>
                <c:pt idx="38">
                  <c:v>2797.3391999999999</c:v>
                </c:pt>
                <c:pt idx="39">
                  <c:v>2771.6212999999998</c:v>
                </c:pt>
                <c:pt idx="40">
                  <c:v>2763.0297999999998</c:v>
                </c:pt>
                <c:pt idx="41">
                  <c:v>2784.4077000000002</c:v>
                </c:pt>
                <c:pt idx="42">
                  <c:v>2774.6664000000001</c:v>
                </c:pt>
                <c:pt idx="43">
                  <c:v>2810.7970999999998</c:v>
                </c:pt>
                <c:pt idx="44">
                  <c:v>2805.3434000000002</c:v>
                </c:pt>
                <c:pt idx="45">
                  <c:v>2590.7141000000001</c:v>
                </c:pt>
              </c:numCache>
            </c:numRef>
          </c:yVal>
          <c:smooth val="0"/>
          <c:extLst>
            <c:ext xmlns:c16="http://schemas.microsoft.com/office/drawing/2014/chart" uri="{C3380CC4-5D6E-409C-BE32-E72D297353CC}">
              <c16:uniqueId val="{00000000-A60F-454A-A424-1EE208248C33}"/>
            </c:ext>
          </c:extLst>
        </c:ser>
        <c:ser>
          <c:idx val="9"/>
          <c:order val="9"/>
          <c:tx>
            <c:v>Cs-137</c:v>
          </c:tx>
          <c:spPr>
            <a:ln w="19050" cap="rnd">
              <a:noFill/>
              <a:round/>
            </a:ln>
            <a:effectLst/>
          </c:spPr>
          <c:marker>
            <c:symbol val="circle"/>
            <c:size val="3"/>
            <c:spPr>
              <a:solidFill>
                <a:schemeClr val="accent6">
                  <a:lumMod val="50000"/>
                </a:schemeClr>
              </a:solidFill>
              <a:ln w="9525">
                <a:solidFill>
                  <a:schemeClr val="accent6">
                    <a:lumMod val="50000"/>
                  </a:schemeClr>
                </a:solidFill>
              </a:ln>
              <a:effectLst/>
            </c:spPr>
          </c:marker>
          <c:errBars>
            <c:errDir val="y"/>
            <c:errBarType val="both"/>
            <c:errValType val="cust"/>
            <c:noEndCap val="0"/>
            <c:plus>
              <c:numRef>
                <c:f>test_ref_fitData!$K$2:$K$47</c:f>
                <c:numCache>
                  <c:formatCode>General</c:formatCode>
                  <c:ptCount val="46"/>
                  <c:pt idx="0">
                    <c:v>11.625750999999999</c:v>
                  </c:pt>
                  <c:pt idx="1">
                    <c:v>11.854658000000001</c:v>
                  </c:pt>
                  <c:pt idx="2">
                    <c:v>11.937277999999999</c:v>
                  </c:pt>
                  <c:pt idx="3">
                    <c:v>12.046393</c:v>
                  </c:pt>
                  <c:pt idx="4">
                    <c:v>12.127026000000001</c:v>
                  </c:pt>
                  <c:pt idx="5">
                    <c:v>12.114051999999999</c:v>
                  </c:pt>
                  <c:pt idx="6">
                    <c:v>12.035145999999999</c:v>
                  </c:pt>
                  <c:pt idx="7">
                    <c:v>11.963271000000001</c:v>
                  </c:pt>
                  <c:pt idx="8">
                    <c:v>11.866835</c:v>
                  </c:pt>
                  <c:pt idx="9">
                    <c:v>11.77655</c:v>
                  </c:pt>
                  <c:pt idx="10">
                    <c:v>11.713975</c:v>
                  </c:pt>
                  <c:pt idx="11">
                    <c:v>11.680255000000001</c:v>
                  </c:pt>
                  <c:pt idx="12">
                    <c:v>11.749984</c:v>
                  </c:pt>
                  <c:pt idx="13">
                    <c:v>11.869489</c:v>
                  </c:pt>
                  <c:pt idx="14">
                    <c:v>5.6161557000000002</c:v>
                  </c:pt>
                  <c:pt idx="15">
                    <c:v>5.6872531999999998</c:v>
                  </c:pt>
                  <c:pt idx="16">
                    <c:v>5.5626027000000002</c:v>
                  </c:pt>
                  <c:pt idx="17">
                    <c:v>5.3511411000000004</c:v>
                  </c:pt>
                  <c:pt idx="18">
                    <c:v>7.834822</c:v>
                  </c:pt>
                  <c:pt idx="19">
                    <c:v>8.0314791000000003</c:v>
                  </c:pt>
                  <c:pt idx="20">
                    <c:v>8.2136292999999991</c:v>
                  </c:pt>
                  <c:pt idx="21">
                    <c:v>8.300281</c:v>
                  </c:pt>
                  <c:pt idx="22">
                    <c:v>8.2976615000000002</c:v>
                  </c:pt>
                  <c:pt idx="23">
                    <c:v>8.3413930000000001</c:v>
                  </c:pt>
                  <c:pt idx="24">
                    <c:v>8.3211549999999992</c:v>
                  </c:pt>
                  <c:pt idx="25">
                    <c:v>8.3263271999999997</c:v>
                  </c:pt>
                  <c:pt idx="26">
                    <c:v>8.4306052999999999</c:v>
                  </c:pt>
                  <c:pt idx="27">
                    <c:v>8.4836618999999995</c:v>
                  </c:pt>
                  <c:pt idx="28">
                    <c:v>8.5686558000000002</c:v>
                  </c:pt>
                  <c:pt idx="29">
                    <c:v>8.6671855999999998</c:v>
                  </c:pt>
                  <c:pt idx="30">
                    <c:v>8.7567085000000002</c:v>
                  </c:pt>
                  <c:pt idx="31">
                    <c:v>8.9135100999999999</c:v>
                  </c:pt>
                  <c:pt idx="32">
                    <c:v>9.2280581999999995</c:v>
                  </c:pt>
                  <c:pt idx="33">
                    <c:v>9.6737547999999993</c:v>
                  </c:pt>
                  <c:pt idx="34">
                    <c:v>10.146124</c:v>
                  </c:pt>
                  <c:pt idx="35">
                    <c:v>10.682366</c:v>
                  </c:pt>
                  <c:pt idx="36">
                    <c:v>11.149144</c:v>
                  </c:pt>
                  <c:pt idx="37">
                    <c:v>11.52913</c:v>
                  </c:pt>
                  <c:pt idx="38">
                    <c:v>11.810708999999999</c:v>
                  </c:pt>
                  <c:pt idx="39">
                    <c:v>11.855205</c:v>
                  </c:pt>
                  <c:pt idx="40">
                    <c:v>11.738721999999999</c:v>
                  </c:pt>
                  <c:pt idx="41">
                    <c:v>11.426864</c:v>
                  </c:pt>
                  <c:pt idx="42">
                    <c:v>10.962446</c:v>
                  </c:pt>
                  <c:pt idx="43">
                    <c:v>10.441439000000001</c:v>
                  </c:pt>
                  <c:pt idx="44">
                    <c:v>9.8419298000000008</c:v>
                  </c:pt>
                  <c:pt idx="45">
                    <c:v>9.2034114999999996</c:v>
                  </c:pt>
                </c:numCache>
              </c:numRef>
            </c:plus>
            <c:minus>
              <c:numRef>
                <c:f>test_ref_fitData!$K$2:$K$47</c:f>
                <c:numCache>
                  <c:formatCode>General</c:formatCode>
                  <c:ptCount val="46"/>
                  <c:pt idx="0">
                    <c:v>11.625750999999999</c:v>
                  </c:pt>
                  <c:pt idx="1">
                    <c:v>11.854658000000001</c:v>
                  </c:pt>
                  <c:pt idx="2">
                    <c:v>11.937277999999999</c:v>
                  </c:pt>
                  <c:pt idx="3">
                    <c:v>12.046393</c:v>
                  </c:pt>
                  <c:pt idx="4">
                    <c:v>12.127026000000001</c:v>
                  </c:pt>
                  <c:pt idx="5">
                    <c:v>12.114051999999999</c:v>
                  </c:pt>
                  <c:pt idx="6">
                    <c:v>12.035145999999999</c:v>
                  </c:pt>
                  <c:pt idx="7">
                    <c:v>11.963271000000001</c:v>
                  </c:pt>
                  <c:pt idx="8">
                    <c:v>11.866835</c:v>
                  </c:pt>
                  <c:pt idx="9">
                    <c:v>11.77655</c:v>
                  </c:pt>
                  <c:pt idx="10">
                    <c:v>11.713975</c:v>
                  </c:pt>
                  <c:pt idx="11">
                    <c:v>11.680255000000001</c:v>
                  </c:pt>
                  <c:pt idx="12">
                    <c:v>11.749984</c:v>
                  </c:pt>
                  <c:pt idx="13">
                    <c:v>11.869489</c:v>
                  </c:pt>
                  <c:pt idx="14">
                    <c:v>5.6161557000000002</c:v>
                  </c:pt>
                  <c:pt idx="15">
                    <c:v>5.6872531999999998</c:v>
                  </c:pt>
                  <c:pt idx="16">
                    <c:v>5.5626027000000002</c:v>
                  </c:pt>
                  <c:pt idx="17">
                    <c:v>5.3511411000000004</c:v>
                  </c:pt>
                  <c:pt idx="18">
                    <c:v>7.834822</c:v>
                  </c:pt>
                  <c:pt idx="19">
                    <c:v>8.0314791000000003</c:v>
                  </c:pt>
                  <c:pt idx="20">
                    <c:v>8.2136292999999991</c:v>
                  </c:pt>
                  <c:pt idx="21">
                    <c:v>8.300281</c:v>
                  </c:pt>
                  <c:pt idx="22">
                    <c:v>8.2976615000000002</c:v>
                  </c:pt>
                  <c:pt idx="23">
                    <c:v>8.3413930000000001</c:v>
                  </c:pt>
                  <c:pt idx="24">
                    <c:v>8.3211549999999992</c:v>
                  </c:pt>
                  <c:pt idx="25">
                    <c:v>8.3263271999999997</c:v>
                  </c:pt>
                  <c:pt idx="26">
                    <c:v>8.4306052999999999</c:v>
                  </c:pt>
                  <c:pt idx="27">
                    <c:v>8.4836618999999995</c:v>
                  </c:pt>
                  <c:pt idx="28">
                    <c:v>8.5686558000000002</c:v>
                  </c:pt>
                  <c:pt idx="29">
                    <c:v>8.6671855999999998</c:v>
                  </c:pt>
                  <c:pt idx="30">
                    <c:v>8.7567085000000002</c:v>
                  </c:pt>
                  <c:pt idx="31">
                    <c:v>8.9135100999999999</c:v>
                  </c:pt>
                  <c:pt idx="32">
                    <c:v>9.2280581999999995</c:v>
                  </c:pt>
                  <c:pt idx="33">
                    <c:v>9.6737547999999993</c:v>
                  </c:pt>
                  <c:pt idx="34">
                    <c:v>10.146124</c:v>
                  </c:pt>
                  <c:pt idx="35">
                    <c:v>10.682366</c:v>
                  </c:pt>
                  <c:pt idx="36">
                    <c:v>11.149144</c:v>
                  </c:pt>
                  <c:pt idx="37">
                    <c:v>11.52913</c:v>
                  </c:pt>
                  <c:pt idx="38">
                    <c:v>11.810708999999999</c:v>
                  </c:pt>
                  <c:pt idx="39">
                    <c:v>11.855205</c:v>
                  </c:pt>
                  <c:pt idx="40">
                    <c:v>11.738721999999999</c:v>
                  </c:pt>
                  <c:pt idx="41">
                    <c:v>11.426864</c:v>
                  </c:pt>
                  <c:pt idx="42">
                    <c:v>10.962446</c:v>
                  </c:pt>
                  <c:pt idx="43">
                    <c:v>10.441439000000001</c:v>
                  </c:pt>
                  <c:pt idx="44">
                    <c:v>9.8419298000000008</c:v>
                  </c:pt>
                  <c:pt idx="45">
                    <c:v>9.2034114999999996</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test_ref_fitData!$A$2:$A$47</c:f>
              <c:numCache>
                <c:formatCode>General</c:formatCode>
                <c:ptCount val="4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numCache>
            </c:numRef>
          </c:xVal>
          <c:yVal>
            <c:numRef>
              <c:f>test_ref_fitData!$J$2:$J$47</c:f>
              <c:numCache>
                <c:formatCode>General</c:formatCode>
                <c:ptCount val="46"/>
                <c:pt idx="0">
                  <c:v>2267.6727000000001</c:v>
                </c:pt>
                <c:pt idx="1">
                  <c:v>2321.2161000000001</c:v>
                </c:pt>
                <c:pt idx="2">
                  <c:v>2336.5284000000001</c:v>
                </c:pt>
                <c:pt idx="3">
                  <c:v>2377.9706000000001</c:v>
                </c:pt>
                <c:pt idx="4">
                  <c:v>2410.3198000000002</c:v>
                </c:pt>
                <c:pt idx="5">
                  <c:v>2460.6785</c:v>
                </c:pt>
                <c:pt idx="6">
                  <c:v>2468.8820000000001</c:v>
                </c:pt>
                <c:pt idx="7">
                  <c:v>2484.1718999999998</c:v>
                </c:pt>
                <c:pt idx="8">
                  <c:v>2463.6446999999998</c:v>
                </c:pt>
                <c:pt idx="9">
                  <c:v>2438.2914000000001</c:v>
                </c:pt>
                <c:pt idx="10">
                  <c:v>2391.422</c:v>
                </c:pt>
                <c:pt idx="11">
                  <c:v>2324.7671999999998</c:v>
                </c:pt>
                <c:pt idx="12">
                  <c:v>2271.2487999999998</c:v>
                </c:pt>
                <c:pt idx="13">
                  <c:v>2189.902</c:v>
                </c:pt>
                <c:pt idx="14">
                  <c:v>661.27464999999995</c:v>
                </c:pt>
                <c:pt idx="15">
                  <c:v>687.98062000000004</c:v>
                </c:pt>
                <c:pt idx="16">
                  <c:v>706.90790000000004</c:v>
                </c:pt>
                <c:pt idx="17">
                  <c:v>716.73452999999995</c:v>
                </c:pt>
                <c:pt idx="18">
                  <c:v>557.61341000000004</c:v>
                </c:pt>
                <c:pt idx="19">
                  <c:v>584.56546000000003</c:v>
                </c:pt>
                <c:pt idx="20">
                  <c:v>606.04780000000005</c:v>
                </c:pt>
                <c:pt idx="21">
                  <c:v>621.26427000000001</c:v>
                </c:pt>
                <c:pt idx="22">
                  <c:v>629.66641000000004</c:v>
                </c:pt>
                <c:pt idx="23">
                  <c:v>629.67692999999997</c:v>
                </c:pt>
                <c:pt idx="24">
                  <c:v>627.53515000000004</c:v>
                </c:pt>
                <c:pt idx="25">
                  <c:v>628.15254000000004</c:v>
                </c:pt>
                <c:pt idx="26">
                  <c:v>633.75486999999998</c:v>
                </c:pt>
                <c:pt idx="27">
                  <c:v>642.58901000000003</c:v>
                </c:pt>
                <c:pt idx="28">
                  <c:v>657.17594999999994</c:v>
                </c:pt>
                <c:pt idx="29">
                  <c:v>675.94045000000006</c:v>
                </c:pt>
                <c:pt idx="30">
                  <c:v>698.87603000000001</c:v>
                </c:pt>
                <c:pt idx="31">
                  <c:v>726.26666999999998</c:v>
                </c:pt>
                <c:pt idx="32">
                  <c:v>766.23658</c:v>
                </c:pt>
                <c:pt idx="33">
                  <c:v>819.95987000000002</c:v>
                </c:pt>
                <c:pt idx="34">
                  <c:v>880.49363000000005</c:v>
                </c:pt>
                <c:pt idx="35">
                  <c:v>948.0258</c:v>
                </c:pt>
                <c:pt idx="36">
                  <c:v>1001.7692</c:v>
                </c:pt>
                <c:pt idx="37">
                  <c:v>1051.808</c:v>
                </c:pt>
                <c:pt idx="38">
                  <c:v>1084.0995</c:v>
                </c:pt>
                <c:pt idx="39">
                  <c:v>1086.5275999999999</c:v>
                </c:pt>
                <c:pt idx="40">
                  <c:v>1070.5343</c:v>
                </c:pt>
                <c:pt idx="41">
                  <c:v>1030.3231000000001</c:v>
                </c:pt>
                <c:pt idx="42">
                  <c:v>971.91588000000002</c:v>
                </c:pt>
                <c:pt idx="43">
                  <c:v>901.41274999999996</c:v>
                </c:pt>
                <c:pt idx="44">
                  <c:v>830.31267000000003</c:v>
                </c:pt>
                <c:pt idx="45">
                  <c:v>751.63864000000001</c:v>
                </c:pt>
              </c:numCache>
            </c:numRef>
          </c:yVal>
          <c:smooth val="0"/>
          <c:extLst>
            <c:ext xmlns:c16="http://schemas.microsoft.com/office/drawing/2014/chart" uri="{C3380CC4-5D6E-409C-BE32-E72D297353CC}">
              <c16:uniqueId val="{00000001-A60F-454A-A424-1EE208248C33}"/>
            </c:ext>
          </c:extLst>
        </c:ser>
        <c:dLbls>
          <c:showLegendKey val="0"/>
          <c:showVal val="0"/>
          <c:showCatName val="0"/>
          <c:showSerName val="0"/>
          <c:showPercent val="0"/>
          <c:showBubbleSize val="0"/>
        </c:dLbls>
        <c:axId val="1297533919"/>
        <c:axId val="1071426895"/>
        <c:extLst>
          <c:ext xmlns:c15="http://schemas.microsoft.com/office/drawing/2012/chart" uri="{02D57815-91ED-43cb-92C2-25804820EDAC}">
            <c15:filteredScatterSeries>
              <c15:ser>
                <c:idx val="0"/>
                <c:order val="0"/>
                <c:spPr>
                  <a:ln w="19050" cap="rnd">
                    <a:noFill/>
                    <a:round/>
                  </a:ln>
                  <a:effectLst/>
                </c:spPr>
                <c:marker>
                  <c:symbol val="circle"/>
                  <c:size val="5"/>
                  <c:spPr>
                    <a:solidFill>
                      <a:schemeClr val="accent1"/>
                    </a:solidFill>
                    <a:ln w="9525">
                      <a:solidFill>
                        <a:schemeClr val="accent1"/>
                      </a:solidFill>
                    </a:ln>
                    <a:effectLst/>
                  </c:spPr>
                </c:marker>
                <c:yVal>
                  <c:numRef>
                    <c:extLst>
                      <c:ext uri="{02D57815-91ED-43cb-92C2-25804820EDAC}">
                        <c15:formulaRef>
                          <c15:sqref>test_ref_fitData!$A$1:$A$47</c15:sqref>
                        </c15:formulaRef>
                      </c:ext>
                    </c:extLst>
                    <c:numCache>
                      <c:formatCode>General</c:formatCode>
                      <c:ptCount val="47"/>
                      <c:pt idx="0">
                        <c:v>0</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numCache>
                  </c:numRef>
                </c:yVal>
                <c:smooth val="0"/>
                <c:extLst>
                  <c:ext xmlns:c16="http://schemas.microsoft.com/office/drawing/2014/chart" uri="{C3380CC4-5D6E-409C-BE32-E72D297353CC}">
                    <c16:uniqueId val="{00000002-A60F-454A-A424-1EE208248C33}"/>
                  </c:ext>
                </c:extLst>
              </c15:ser>
            </c15:filteredScatterSeries>
            <c15:filteredScatterSeries>
              <c15:ser>
                <c:idx val="1"/>
                <c:order val="1"/>
                <c:spPr>
                  <a:ln w="19050" cap="rnd">
                    <a:noFill/>
                    <a:round/>
                  </a:ln>
                  <a:effectLst/>
                </c:spPr>
                <c:marker>
                  <c:symbol val="circle"/>
                  <c:size val="5"/>
                  <c:spPr>
                    <a:solidFill>
                      <a:schemeClr val="accent2"/>
                    </a:solidFill>
                    <a:ln w="9525">
                      <a:solidFill>
                        <a:schemeClr val="accent2"/>
                      </a:solidFill>
                    </a:ln>
                    <a:effectLst/>
                  </c:spPr>
                </c:marker>
                <c:yVal>
                  <c:numRef>
                    <c:extLst xmlns:c15="http://schemas.microsoft.com/office/drawing/2012/chart">
                      <c:ext xmlns:c15="http://schemas.microsoft.com/office/drawing/2012/chart" uri="{02D57815-91ED-43cb-92C2-25804820EDAC}">
                        <c15:formulaRef>
                          <c15:sqref>test_ref_fitData!$B$1:$B$47</c15:sqref>
                        </c15:formulaRef>
                      </c:ext>
                    </c:extLst>
                    <c:numCache>
                      <c:formatCode>General</c:formatCode>
                      <c:ptCount val="47"/>
                      <c:pt idx="0">
                        <c:v>0</c:v>
                      </c:pt>
                      <c:pt idx="1">
                        <c:v>29.122116999999999</c:v>
                      </c:pt>
                      <c:pt idx="2">
                        <c:v>30.741361999999999</c:v>
                      </c:pt>
                      <c:pt idx="3">
                        <c:v>32.237073000000002</c:v>
                      </c:pt>
                      <c:pt idx="4">
                        <c:v>33.985388</c:v>
                      </c:pt>
                      <c:pt idx="5">
                        <c:v>35.750464000000001</c:v>
                      </c:pt>
                      <c:pt idx="6">
                        <c:v>37.496617000000001</c:v>
                      </c:pt>
                      <c:pt idx="7">
                        <c:v>39.050441999999997</c:v>
                      </c:pt>
                      <c:pt idx="8">
                        <c:v>40.653035000000003</c:v>
                      </c:pt>
                      <c:pt idx="9">
                        <c:v>41.995783000000003</c:v>
                      </c:pt>
                      <c:pt idx="10">
                        <c:v>43.243155999999999</c:v>
                      </c:pt>
                      <c:pt idx="11">
                        <c:v>44.652267999999999</c:v>
                      </c:pt>
                      <c:pt idx="12">
                        <c:v>45.910218999999998</c:v>
                      </c:pt>
                      <c:pt idx="13">
                        <c:v>47.395114999999997</c:v>
                      </c:pt>
                      <c:pt idx="14">
                        <c:v>48.773564999999998</c:v>
                      </c:pt>
                      <c:pt idx="15">
                        <c:v>50.34798</c:v>
                      </c:pt>
                      <c:pt idx="16">
                        <c:v>51.805115999999998</c:v>
                      </c:pt>
                      <c:pt idx="17">
                        <c:v>53.408696999999997</c:v>
                      </c:pt>
                      <c:pt idx="18">
                        <c:v>54.992189000000003</c:v>
                      </c:pt>
                      <c:pt idx="19">
                        <c:v>56.465986000000001</c:v>
                      </c:pt>
                      <c:pt idx="20">
                        <c:v>57.994304999999997</c:v>
                      </c:pt>
                      <c:pt idx="21">
                        <c:v>59.423096999999999</c:v>
                      </c:pt>
                      <c:pt idx="22">
                        <c:v>60.847251999999997</c:v>
                      </c:pt>
                      <c:pt idx="23">
                        <c:v>62.205587000000001</c:v>
                      </c:pt>
                      <c:pt idx="24">
                        <c:v>63.506217999999997</c:v>
                      </c:pt>
                      <c:pt idx="25">
                        <c:v>64.781407999999999</c:v>
                      </c:pt>
                      <c:pt idx="26">
                        <c:v>65.985696000000004</c:v>
                      </c:pt>
                      <c:pt idx="27">
                        <c:v>67.146413999999993</c:v>
                      </c:pt>
                      <c:pt idx="28">
                        <c:v>68.344525000000004</c:v>
                      </c:pt>
                      <c:pt idx="29">
                        <c:v>69.421476999999996</c:v>
                      </c:pt>
                      <c:pt idx="30">
                        <c:v>70.452934999999997</c:v>
                      </c:pt>
                      <c:pt idx="31">
                        <c:v>71.440931000000006</c:v>
                      </c:pt>
                      <c:pt idx="32">
                        <c:v>72.387253000000001</c:v>
                      </c:pt>
                      <c:pt idx="33">
                        <c:v>73.295777000000001</c:v>
                      </c:pt>
                      <c:pt idx="34">
                        <c:v>74.037526999999997</c:v>
                      </c:pt>
                      <c:pt idx="35">
                        <c:v>74.867592999999999</c:v>
                      </c:pt>
                      <c:pt idx="36">
                        <c:v>75.664268000000007</c:v>
                      </c:pt>
                      <c:pt idx="37">
                        <c:v>76.425095999999996</c:v>
                      </c:pt>
                      <c:pt idx="38">
                        <c:v>77.017572000000001</c:v>
                      </c:pt>
                      <c:pt idx="39">
                        <c:v>77.708938000000003</c:v>
                      </c:pt>
                      <c:pt idx="40">
                        <c:v>78.365369000000001</c:v>
                      </c:pt>
                      <c:pt idx="41">
                        <c:v>78.856388999999993</c:v>
                      </c:pt>
                      <c:pt idx="42">
                        <c:v>79.450826000000006</c:v>
                      </c:pt>
                      <c:pt idx="43">
                        <c:v>79.878491999999994</c:v>
                      </c:pt>
                      <c:pt idx="44">
                        <c:v>80.407694000000006</c:v>
                      </c:pt>
                      <c:pt idx="45">
                        <c:v>80.767441000000005</c:v>
                      </c:pt>
                      <c:pt idx="46">
                        <c:v>81.085121000000001</c:v>
                      </c:pt>
                    </c:numCache>
                  </c:numRef>
                </c:yVal>
                <c:smooth val="0"/>
                <c:extLst xmlns:c15="http://schemas.microsoft.com/office/drawing/2012/chart">
                  <c:ext xmlns:c16="http://schemas.microsoft.com/office/drawing/2014/chart" uri="{C3380CC4-5D6E-409C-BE32-E72D297353CC}">
                    <c16:uniqueId val="{00000003-A60F-454A-A424-1EE208248C33}"/>
                  </c:ext>
                </c:extLst>
              </c15:ser>
            </c15:filteredScatterSeries>
            <c15:filteredScatterSeries>
              <c15:ser>
                <c:idx val="2"/>
                <c:order val="2"/>
                <c:spPr>
                  <a:ln w="19050" cap="rnd">
                    <a:noFill/>
                    <a:round/>
                  </a:ln>
                  <a:effectLst/>
                </c:spPr>
                <c:marker>
                  <c:symbol val="circle"/>
                  <c:size val="5"/>
                  <c:spPr>
                    <a:solidFill>
                      <a:schemeClr val="accent3"/>
                    </a:solidFill>
                    <a:ln w="9525">
                      <a:solidFill>
                        <a:schemeClr val="accent3"/>
                      </a:solidFill>
                    </a:ln>
                    <a:effectLst/>
                  </c:spPr>
                </c:marker>
                <c:yVal>
                  <c:numRef>
                    <c:extLst xmlns:c15="http://schemas.microsoft.com/office/drawing/2012/chart">
                      <c:ext xmlns:c15="http://schemas.microsoft.com/office/drawing/2012/chart" uri="{02D57815-91ED-43cb-92C2-25804820EDAC}">
                        <c15:formulaRef>
                          <c15:sqref>test_ref_fitData!$C$1:$C$47</c15:sqref>
                        </c15:formulaRef>
                      </c:ext>
                    </c:extLst>
                    <c:numCache>
                      <c:formatCode>General</c:formatCode>
                      <c:ptCount val="47"/>
                      <c:pt idx="0">
                        <c:v>0</c:v>
                      </c:pt>
                      <c:pt idx="1">
                        <c:v>18.620747000000001</c:v>
                      </c:pt>
                      <c:pt idx="2">
                        <c:v>19.356539999999999</c:v>
                      </c:pt>
                      <c:pt idx="3">
                        <c:v>19.149353000000001</c:v>
                      </c:pt>
                      <c:pt idx="4">
                        <c:v>20.258638000000001</c:v>
                      </c:pt>
                      <c:pt idx="5">
                        <c:v>21.599591</c:v>
                      </c:pt>
                      <c:pt idx="6">
                        <c:v>23.030759</c:v>
                      </c:pt>
                      <c:pt idx="7">
                        <c:v>23.287492</c:v>
                      </c:pt>
                      <c:pt idx="8">
                        <c:v>24.666986999999999</c:v>
                      </c:pt>
                      <c:pt idx="9">
                        <c:v>24.502274</c:v>
                      </c:pt>
                      <c:pt idx="10">
                        <c:v>23.948936</c:v>
                      </c:pt>
                      <c:pt idx="11">
                        <c:v>24.422270000000001</c:v>
                      </c:pt>
                      <c:pt idx="12">
                        <c:v>23.58334</c:v>
                      </c:pt>
                      <c:pt idx="13">
                        <c:v>23.806025000000002</c:v>
                      </c:pt>
                      <c:pt idx="14">
                        <c:v>23.150901999999999</c:v>
                      </c:pt>
                      <c:pt idx="15">
                        <c:v>23.445612000000001</c:v>
                      </c:pt>
                      <c:pt idx="16">
                        <c:v>23.065909999999999</c:v>
                      </c:pt>
                      <c:pt idx="17">
                        <c:v>23.424168999999999</c:v>
                      </c:pt>
                      <c:pt idx="18">
                        <c:v>23.697329</c:v>
                      </c:pt>
                      <c:pt idx="19">
                        <c:v>23.398354000000001</c:v>
                      </c:pt>
                      <c:pt idx="20">
                        <c:v>23.489985000000001</c:v>
                      </c:pt>
                      <c:pt idx="21">
                        <c:v>23.129999000000002</c:v>
                      </c:pt>
                      <c:pt idx="22">
                        <c:v>22.806290000000001</c:v>
                      </c:pt>
                      <c:pt idx="23">
                        <c:v>22.118480000000002</c:v>
                      </c:pt>
                      <c:pt idx="24">
                        <c:v>21.493880999999998</c:v>
                      </c:pt>
                      <c:pt idx="25">
                        <c:v>20.347608000000001</c:v>
                      </c:pt>
                      <c:pt idx="26">
                        <c:v>19.526944</c:v>
                      </c:pt>
                      <c:pt idx="27">
                        <c:v>18.826421</c:v>
                      </c:pt>
                      <c:pt idx="28">
                        <c:v>17.625997999999999</c:v>
                      </c:pt>
                      <c:pt idx="29">
                        <c:v>17.064139000000001</c:v>
                      </c:pt>
                      <c:pt idx="30">
                        <c:v>16.568781999999999</c:v>
                      </c:pt>
                      <c:pt idx="31">
                        <c:v>16.146476</c:v>
                      </c:pt>
                      <c:pt idx="32">
                        <c:v>15.765756</c:v>
                      </c:pt>
                      <c:pt idx="33">
                        <c:v>15.410966</c:v>
                      </c:pt>
                      <c:pt idx="34">
                        <c:v>15.562377</c:v>
                      </c:pt>
                      <c:pt idx="35">
                        <c:v>15.258217</c:v>
                      </c:pt>
                      <c:pt idx="36">
                        <c:v>14.987234000000001</c:v>
                      </c:pt>
                      <c:pt idx="37">
                        <c:v>14.791340999999999</c:v>
                      </c:pt>
                      <c:pt idx="38">
                        <c:v>15.039372</c:v>
                      </c:pt>
                      <c:pt idx="39">
                        <c:v>14.818160000000001</c:v>
                      </c:pt>
                      <c:pt idx="40">
                        <c:v>14.730055</c:v>
                      </c:pt>
                      <c:pt idx="41">
                        <c:v>14.996924</c:v>
                      </c:pt>
                      <c:pt idx="42">
                        <c:v>14.887124999999999</c:v>
                      </c:pt>
                      <c:pt idx="43">
                        <c:v>15.227297</c:v>
                      </c:pt>
                      <c:pt idx="44">
                        <c:v>15.156366</c:v>
                      </c:pt>
                      <c:pt idx="45">
                        <c:v>15.561557000000001</c:v>
                      </c:pt>
                      <c:pt idx="46">
                        <c:v>16.464786</c:v>
                      </c:pt>
                    </c:numCache>
                  </c:numRef>
                </c:yVal>
                <c:smooth val="0"/>
                <c:extLst xmlns:c15="http://schemas.microsoft.com/office/drawing/2012/chart">
                  <c:ext xmlns:c16="http://schemas.microsoft.com/office/drawing/2014/chart" uri="{C3380CC4-5D6E-409C-BE32-E72D297353CC}">
                    <c16:uniqueId val="{00000004-A60F-454A-A424-1EE208248C33}"/>
                  </c:ext>
                </c:extLst>
              </c15:ser>
            </c15:filteredScatterSeries>
            <c15:filteredScatterSeries>
              <c15:ser>
                <c:idx val="3"/>
                <c:order val="3"/>
                <c:spPr>
                  <a:ln w="19050" cap="rnd">
                    <a:noFill/>
                    <a:round/>
                  </a:ln>
                  <a:effectLst/>
                </c:spPr>
                <c:marker>
                  <c:symbol val="circle"/>
                  <c:size val="5"/>
                  <c:spPr>
                    <a:solidFill>
                      <a:schemeClr val="accent4"/>
                    </a:solidFill>
                    <a:ln w="9525">
                      <a:solidFill>
                        <a:schemeClr val="accent4"/>
                      </a:solidFill>
                    </a:ln>
                    <a:effectLst/>
                  </c:spPr>
                </c:marker>
                <c:yVal>
                  <c:numRef>
                    <c:extLst xmlns:c15="http://schemas.microsoft.com/office/drawing/2012/chart">
                      <c:ext xmlns:c15="http://schemas.microsoft.com/office/drawing/2012/chart" uri="{02D57815-91ED-43cb-92C2-25804820EDAC}">
                        <c15:formulaRef>
                          <c15:sqref>test_ref_fitData!$D$1:$D$47</c15:sqref>
                        </c15:formulaRef>
                      </c:ext>
                    </c:extLst>
                    <c:numCache>
                      <c:formatCode>General</c:formatCode>
                      <c:ptCount val="47"/>
                      <c:pt idx="0">
                        <c:v>0</c:v>
                      </c:pt>
                      <c:pt idx="1">
                        <c:v>0.180813</c:v>
                      </c:pt>
                      <c:pt idx="2">
                        <c:v>0.19795393</c:v>
                      </c:pt>
                      <c:pt idx="3">
                        <c:v>0.19389401000000001</c:v>
                      </c:pt>
                      <c:pt idx="4">
                        <c:v>0.22435342</c:v>
                      </c:pt>
                      <c:pt idx="5">
                        <c:v>0.26798895</c:v>
                      </c:pt>
                      <c:pt idx="6">
                        <c:v>0.31945539000000001</c:v>
                      </c:pt>
                      <c:pt idx="7">
                        <c:v>0.33249039000000002</c:v>
                      </c:pt>
                      <c:pt idx="8">
                        <c:v>0.39106875000000002</c:v>
                      </c:pt>
                      <c:pt idx="9">
                        <c:v>0.38747406000000001</c:v>
                      </c:pt>
                      <c:pt idx="10">
                        <c:v>0.36611506999999999</c:v>
                      </c:pt>
                      <c:pt idx="11">
                        <c:v>0.38783959000000001</c:v>
                      </c:pt>
                      <c:pt idx="12">
                        <c:v>0.35415097000000001</c:v>
                      </c:pt>
                      <c:pt idx="13">
                        <c:v>0.36274399000000002</c:v>
                      </c:pt>
                      <c:pt idx="14">
                        <c:v>0.33724313</c:v>
                      </c:pt>
                      <c:pt idx="15">
                        <c:v>0.34833811999999997</c:v>
                      </c:pt>
                      <c:pt idx="16">
                        <c:v>0.33397431</c:v>
                      </c:pt>
                      <c:pt idx="17">
                        <c:v>0.34729570999999998</c:v>
                      </c:pt>
                      <c:pt idx="18">
                        <c:v>0.35563766000000002</c:v>
                      </c:pt>
                      <c:pt idx="19">
                        <c:v>0.34374346</c:v>
                      </c:pt>
                      <c:pt idx="20">
                        <c:v>0.34483327000000003</c:v>
                      </c:pt>
                      <c:pt idx="21">
                        <c:v>0.33019548999999998</c:v>
                      </c:pt>
                      <c:pt idx="22">
                        <c:v>0.31512333999999997</c:v>
                      </c:pt>
                      <c:pt idx="23">
                        <c:v>0.28787797999999998</c:v>
                      </c:pt>
                      <c:pt idx="24">
                        <c:v>0.26620902000000002</c:v>
                      </c:pt>
                      <c:pt idx="25">
                        <c:v>0.22818429000000001</c:v>
                      </c:pt>
                      <c:pt idx="26">
                        <c:v>0.20257049999999999</c:v>
                      </c:pt>
                      <c:pt idx="27">
                        <c:v>0.18338980999999999</c:v>
                      </c:pt>
                      <c:pt idx="28">
                        <c:v>0.15519184</c:v>
                      </c:pt>
                      <c:pt idx="29">
                        <c:v>0.1438789</c:v>
                      </c:pt>
                      <c:pt idx="30">
                        <c:v>0.13482078</c:v>
                      </c:pt>
                      <c:pt idx="31">
                        <c:v>0.12803614999999999</c:v>
                      </c:pt>
                      <c:pt idx="32">
                        <c:v>0.12243332</c:v>
                      </c:pt>
                      <c:pt idx="33">
                        <c:v>0.11712478</c:v>
                      </c:pt>
                      <c:pt idx="34">
                        <c:v>0.12072256000000001</c:v>
                      </c:pt>
                      <c:pt idx="35">
                        <c:v>0.11632133</c:v>
                      </c:pt>
                      <c:pt idx="36">
                        <c:v>0.11230303</c:v>
                      </c:pt>
                      <c:pt idx="37">
                        <c:v>0.11013771</c:v>
                      </c:pt>
                      <c:pt idx="38">
                        <c:v>0.11528898999999999</c:v>
                      </c:pt>
                      <c:pt idx="39">
                        <c:v>0.11134403</c:v>
                      </c:pt>
                      <c:pt idx="40">
                        <c:v>0.1107583</c:v>
                      </c:pt>
                      <c:pt idx="41">
                        <c:v>0.11501358</c:v>
                      </c:pt>
                      <c:pt idx="42">
                        <c:v>0.11292095000000001</c:v>
                      </c:pt>
                      <c:pt idx="43">
                        <c:v>0.11857668</c:v>
                      </c:pt>
                      <c:pt idx="44">
                        <c:v>0.11676308000000001</c:v>
                      </c:pt>
                      <c:pt idx="45">
                        <c:v>0.12356879</c:v>
                      </c:pt>
                      <c:pt idx="46">
                        <c:v>0.14631897999999999</c:v>
                      </c:pt>
                    </c:numCache>
                  </c:numRef>
                </c:yVal>
                <c:smooth val="0"/>
                <c:extLst xmlns:c15="http://schemas.microsoft.com/office/drawing/2012/chart">
                  <c:ext xmlns:c16="http://schemas.microsoft.com/office/drawing/2014/chart" uri="{C3380CC4-5D6E-409C-BE32-E72D297353CC}">
                    <c16:uniqueId val="{00000005-A60F-454A-A424-1EE208248C33}"/>
                  </c:ext>
                </c:extLst>
              </c15:ser>
            </c15:filteredScatterSeries>
            <c15:filteredScatterSeries>
              <c15:ser>
                <c:idx val="4"/>
                <c:order val="4"/>
                <c:spPr>
                  <a:ln w="19050" cap="rnd">
                    <a:noFill/>
                    <a:round/>
                  </a:ln>
                  <a:effectLst/>
                </c:spPr>
                <c:marker>
                  <c:symbol val="circle"/>
                  <c:size val="5"/>
                  <c:spPr>
                    <a:solidFill>
                      <a:schemeClr val="accent5"/>
                    </a:solidFill>
                    <a:ln w="9525">
                      <a:solidFill>
                        <a:schemeClr val="accent5"/>
                      </a:solidFill>
                    </a:ln>
                    <a:effectLst/>
                  </c:spPr>
                </c:marker>
                <c:yVal>
                  <c:numRef>
                    <c:extLst xmlns:c15="http://schemas.microsoft.com/office/drawing/2012/chart">
                      <c:ext xmlns:c15="http://schemas.microsoft.com/office/drawing/2012/chart" uri="{02D57815-91ED-43cb-92C2-25804820EDAC}">
                        <c15:formulaRef>
                          <c15:sqref>test_ref_fitData!$E$1:$E$47</c15:sqref>
                        </c15:formulaRef>
                      </c:ext>
                    </c:extLst>
                    <c:numCache>
                      <c:formatCode>General</c:formatCode>
                      <c:ptCount val="47"/>
                      <c:pt idx="0">
                        <c:v>0</c:v>
                      </c:pt>
                      <c:pt idx="1">
                        <c:v>59453.75</c:v>
                      </c:pt>
                      <c:pt idx="2">
                        <c:v>62061.987999999998</c:v>
                      </c:pt>
                      <c:pt idx="3">
                        <c:v>61266.211000000003</c:v>
                      </c:pt>
                      <c:pt idx="4">
                        <c:v>63932.129000000001</c:v>
                      </c:pt>
                      <c:pt idx="5">
                        <c:v>66854.538</c:v>
                      </c:pt>
                      <c:pt idx="6">
                        <c:v>70401.002999999997</c:v>
                      </c:pt>
                      <c:pt idx="7">
                        <c:v>70173.642999999996</c:v>
                      </c:pt>
                      <c:pt idx="8">
                        <c:v>73197.989000000001</c:v>
                      </c:pt>
                      <c:pt idx="9">
                        <c:v>71945.789000000004</c:v>
                      </c:pt>
                      <c:pt idx="10">
                        <c:v>70039.55</c:v>
                      </c:pt>
                      <c:pt idx="11">
                        <c:v>70672.705000000002</c:v>
                      </c:pt>
                      <c:pt idx="12">
                        <c:v>68063.081000000006</c:v>
                      </c:pt>
                      <c:pt idx="13">
                        <c:v>68714.252999999997</c:v>
                      </c:pt>
                      <c:pt idx="14">
                        <c:v>66872.653999999995</c:v>
                      </c:pt>
                      <c:pt idx="15">
                        <c:v>67682.243000000002</c:v>
                      </c:pt>
                      <c:pt idx="16">
                        <c:v>66681.536999999997</c:v>
                      </c:pt>
                      <c:pt idx="17">
                        <c:v>67624.842000000004</c:v>
                      </c:pt>
                      <c:pt idx="18">
                        <c:v>68875.525999999998</c:v>
                      </c:pt>
                      <c:pt idx="19">
                        <c:v>68336.732000000004</c:v>
                      </c:pt>
                      <c:pt idx="20">
                        <c:v>68937.127999999997</c:v>
                      </c:pt>
                      <c:pt idx="21">
                        <c:v>68445.418999999994</c:v>
                      </c:pt>
                      <c:pt idx="22">
                        <c:v>68052.573999999993</c:v>
                      </c:pt>
                      <c:pt idx="23">
                        <c:v>66949.921000000002</c:v>
                      </c:pt>
                      <c:pt idx="24">
                        <c:v>65384.38</c:v>
                      </c:pt>
                      <c:pt idx="25">
                        <c:v>63361.127</c:v>
                      </c:pt>
                      <c:pt idx="26">
                        <c:v>62473.427000000003</c:v>
                      </c:pt>
                      <c:pt idx="27">
                        <c:v>61221.625999999997</c:v>
                      </c:pt>
                      <c:pt idx="28">
                        <c:v>58336.493000000002</c:v>
                      </c:pt>
                      <c:pt idx="29">
                        <c:v>56363.196000000004</c:v>
                      </c:pt>
                      <c:pt idx="30">
                        <c:v>54409.114000000001</c:v>
                      </c:pt>
                      <c:pt idx="31">
                        <c:v>52362.936999999998</c:v>
                      </c:pt>
                      <c:pt idx="32">
                        <c:v>50377.574999999997</c:v>
                      </c:pt>
                      <c:pt idx="33">
                        <c:v>48840.527000000002</c:v>
                      </c:pt>
                      <c:pt idx="34">
                        <c:v>48376.964</c:v>
                      </c:pt>
                      <c:pt idx="35">
                        <c:v>46908.637999999999</c:v>
                      </c:pt>
                      <c:pt idx="36">
                        <c:v>45845.904999999999</c:v>
                      </c:pt>
                      <c:pt idx="37">
                        <c:v>44687.713000000003</c:v>
                      </c:pt>
                      <c:pt idx="38">
                        <c:v>44512.417999999998</c:v>
                      </c:pt>
                      <c:pt idx="39">
                        <c:v>44119.646999999997</c:v>
                      </c:pt>
                      <c:pt idx="40">
                        <c:v>43454.114000000001</c:v>
                      </c:pt>
                      <c:pt idx="41">
                        <c:v>44104.241999999998</c:v>
                      </c:pt>
                      <c:pt idx="42">
                        <c:v>44120.076999999997</c:v>
                      </c:pt>
                      <c:pt idx="43">
                        <c:v>44970.343999999997</c:v>
                      </c:pt>
                      <c:pt idx="44">
                        <c:v>45343.724999999999</c:v>
                      </c:pt>
                      <c:pt idx="45">
                        <c:v>46465.616000000002</c:v>
                      </c:pt>
                      <c:pt idx="46">
                        <c:v>45401.292000000001</c:v>
                      </c:pt>
                    </c:numCache>
                  </c:numRef>
                </c:yVal>
                <c:smooth val="0"/>
                <c:extLst xmlns:c15="http://schemas.microsoft.com/office/drawing/2012/chart">
                  <c:ext xmlns:c16="http://schemas.microsoft.com/office/drawing/2014/chart" uri="{C3380CC4-5D6E-409C-BE32-E72D297353CC}">
                    <c16:uniqueId val="{00000006-A60F-454A-A424-1EE208248C33}"/>
                  </c:ext>
                </c:extLst>
              </c15:ser>
            </c15:filteredScatterSeries>
            <c15:filteredScatterSeries>
              <c15:ser>
                <c:idx val="6"/>
                <c:order val="6"/>
                <c:spPr>
                  <a:ln w="19050" cap="rnd">
                    <a:noFill/>
                    <a:round/>
                  </a:ln>
                  <a:effectLst/>
                </c:spPr>
                <c:marker>
                  <c:symbol val="circle"/>
                  <c:size val="5"/>
                  <c:spPr>
                    <a:solidFill>
                      <a:schemeClr val="accent1">
                        <a:lumMod val="60000"/>
                      </a:schemeClr>
                    </a:solidFill>
                    <a:ln w="9525">
                      <a:solidFill>
                        <a:schemeClr val="accent1">
                          <a:lumMod val="60000"/>
                        </a:schemeClr>
                      </a:solidFill>
                    </a:ln>
                    <a:effectLst/>
                  </c:spPr>
                </c:marker>
                <c:yVal>
                  <c:numRef>
                    <c:extLst xmlns:c15="http://schemas.microsoft.com/office/drawing/2012/chart">
                      <c:ext xmlns:c15="http://schemas.microsoft.com/office/drawing/2012/chart" uri="{02D57815-91ED-43cb-92C2-25804820EDAC}">
                        <c15:formulaRef>
                          <c15:sqref>test_ref_fitData!$G$1:$G$47</c15:sqref>
                        </c15:formulaRef>
                      </c:ext>
                    </c:extLst>
                    <c:numCache>
                      <c:formatCode>General</c:formatCode>
                      <c:ptCount val="47"/>
                      <c:pt idx="0">
                        <c:v>0</c:v>
                      </c:pt>
                      <c:pt idx="1">
                        <c:v>18.606528000000001</c:v>
                      </c:pt>
                      <c:pt idx="2">
                        <c:v>18.709844</c:v>
                      </c:pt>
                      <c:pt idx="3">
                        <c:v>18.520658000000001</c:v>
                      </c:pt>
                      <c:pt idx="4">
                        <c:v>18.384798</c:v>
                      </c:pt>
                      <c:pt idx="5">
                        <c:v>18.195250000000001</c:v>
                      </c:pt>
                      <c:pt idx="6">
                        <c:v>18.073226999999999</c:v>
                      </c:pt>
                      <c:pt idx="7">
                        <c:v>17.74099</c:v>
                      </c:pt>
                      <c:pt idx="8">
                        <c:v>17.678035000000001</c:v>
                      </c:pt>
                      <c:pt idx="9">
                        <c:v>17.502279999999999</c:v>
                      </c:pt>
                      <c:pt idx="10">
                        <c:v>17.402601000000001</c:v>
                      </c:pt>
                      <c:pt idx="11">
                        <c:v>17.521856</c:v>
                      </c:pt>
                      <c:pt idx="12">
                        <c:v>17.485427999999999</c:v>
                      </c:pt>
                      <c:pt idx="13">
                        <c:v>17.645187</c:v>
                      </c:pt>
                      <c:pt idx="14">
                        <c:v>17.599664000000001</c:v>
                      </c:pt>
                      <c:pt idx="15">
                        <c:v>17.695952999999999</c:v>
                      </c:pt>
                      <c:pt idx="16">
                        <c:v>17.616223000000002</c:v>
                      </c:pt>
                      <c:pt idx="17">
                        <c:v>17.683316000000001</c:v>
                      </c:pt>
                      <c:pt idx="18">
                        <c:v>17.770454999999998</c:v>
                      </c:pt>
                      <c:pt idx="19">
                        <c:v>17.765696999999999</c:v>
                      </c:pt>
                      <c:pt idx="20">
                        <c:v>17.854265000000002</c:v>
                      </c:pt>
                      <c:pt idx="21">
                        <c:v>17.902018000000002</c:v>
                      </c:pt>
                      <c:pt idx="22">
                        <c:v>18.057103000000001</c:v>
                      </c:pt>
                      <c:pt idx="23">
                        <c:v>18.235565000000001</c:v>
                      </c:pt>
                      <c:pt idx="24">
                        <c:v>18.339627</c:v>
                      </c:pt>
                      <c:pt idx="25">
                        <c:v>18.571681999999999</c:v>
                      </c:pt>
                      <c:pt idx="26">
                        <c:v>18.945710999999999</c:v>
                      </c:pt>
                      <c:pt idx="27">
                        <c:v>19.216197000000001</c:v>
                      </c:pt>
                      <c:pt idx="28">
                        <c:v>19.391563999999999</c:v>
                      </c:pt>
                      <c:pt idx="29">
                        <c:v>19.499383000000002</c:v>
                      </c:pt>
                      <c:pt idx="30">
                        <c:v>19.559017000000001</c:v>
                      </c:pt>
                      <c:pt idx="31">
                        <c:v>19.537037000000002</c:v>
                      </c:pt>
                      <c:pt idx="32">
                        <c:v>19.481224000000001</c:v>
                      </c:pt>
                      <c:pt idx="33">
                        <c:v>19.480879999999999</c:v>
                      </c:pt>
                      <c:pt idx="34">
                        <c:v>19.441697999999999</c:v>
                      </c:pt>
                      <c:pt idx="35">
                        <c:v>19.383420000000001</c:v>
                      </c:pt>
                      <c:pt idx="36">
                        <c:v>19.371369999999999</c:v>
                      </c:pt>
                      <c:pt idx="37">
                        <c:v>19.265540000000001</c:v>
                      </c:pt>
                      <c:pt idx="38">
                        <c:v>19.140684</c:v>
                      </c:pt>
                      <c:pt idx="39">
                        <c:v>19.192748000000002</c:v>
                      </c:pt>
                      <c:pt idx="40">
                        <c:v>19.064589000000002</c:v>
                      </c:pt>
                      <c:pt idx="41">
                        <c:v>19.064817000000001</c:v>
                      </c:pt>
                      <c:pt idx="42">
                        <c:v>19.080860999999999</c:v>
                      </c:pt>
                      <c:pt idx="43">
                        <c:v>19.045007999999999</c:v>
                      </c:pt>
                      <c:pt idx="44">
                        <c:v>19.080689</c:v>
                      </c:pt>
                      <c:pt idx="45">
                        <c:v>19.031714000000001</c:v>
                      </c:pt>
                      <c:pt idx="46">
                        <c:v>18.170560999999999</c:v>
                      </c:pt>
                    </c:numCache>
                  </c:numRef>
                </c:yVal>
                <c:smooth val="0"/>
                <c:extLst xmlns:c15="http://schemas.microsoft.com/office/drawing/2012/chart">
                  <c:ext xmlns:c16="http://schemas.microsoft.com/office/drawing/2014/chart" uri="{C3380CC4-5D6E-409C-BE32-E72D297353CC}">
                    <c16:uniqueId val="{00000007-A60F-454A-A424-1EE208248C33}"/>
                  </c:ext>
                </c:extLst>
              </c15:ser>
            </c15:filteredScatterSeries>
            <c15:filteredScatterSeries>
              <c15:ser>
                <c:idx val="7"/>
                <c:order val="7"/>
                <c:spPr>
                  <a:ln w="19050" cap="rnd">
                    <a:noFill/>
                    <a:round/>
                  </a:ln>
                  <a:effectLst/>
                </c:spPr>
                <c:marker>
                  <c:symbol val="circle"/>
                  <c:size val="5"/>
                  <c:spPr>
                    <a:solidFill>
                      <a:schemeClr val="accent2">
                        <a:lumMod val="60000"/>
                      </a:schemeClr>
                    </a:solidFill>
                    <a:ln w="9525">
                      <a:solidFill>
                        <a:schemeClr val="accent2">
                          <a:lumMod val="60000"/>
                        </a:schemeClr>
                      </a:solidFill>
                    </a:ln>
                    <a:effectLst/>
                  </c:spPr>
                </c:marker>
                <c:yVal>
                  <c:numRef>
                    <c:extLst xmlns:c15="http://schemas.microsoft.com/office/drawing/2012/chart">
                      <c:ext xmlns:c15="http://schemas.microsoft.com/office/drawing/2012/chart" uri="{02D57815-91ED-43cb-92C2-25804820EDAC}">
                        <c15:formulaRef>
                          <c15:sqref>test_ref_fitData!$H$1:$H$47</c15:sqref>
                        </c15:formulaRef>
                      </c:ext>
                    </c:extLst>
                    <c:numCache>
                      <c:formatCode>General</c:formatCode>
                      <c:ptCount val="47"/>
                      <c:pt idx="0">
                        <c:v>0</c:v>
                      </c:pt>
                      <c:pt idx="1">
                        <c:v>201.10786999999999</c:v>
                      </c:pt>
                      <c:pt idx="2">
                        <c:v>199.4965</c:v>
                      </c:pt>
                      <c:pt idx="3">
                        <c:v>158.15459000000001</c:v>
                      </c:pt>
                      <c:pt idx="4">
                        <c:v>129.07687999999999</c:v>
                      </c:pt>
                      <c:pt idx="5">
                        <c:v>96.084300999999996</c:v>
                      </c:pt>
                      <c:pt idx="6">
                        <c:v>71.571618000000001</c:v>
                      </c:pt>
                      <c:pt idx="7">
                        <c:v>56.249631000000001</c:v>
                      </c:pt>
                      <c:pt idx="8">
                        <c:v>51.097213000000004</c:v>
                      </c:pt>
                      <c:pt idx="9">
                        <c:v>49.045475000000003</c:v>
                      </c:pt>
                      <c:pt idx="10">
                        <c:v>45.370918000000003</c:v>
                      </c:pt>
                      <c:pt idx="11">
                        <c:v>49.413127000000003</c:v>
                      </c:pt>
                      <c:pt idx="12">
                        <c:v>39.060405000000003</c:v>
                      </c:pt>
                      <c:pt idx="13">
                        <c:v>42.698509000000001</c:v>
                      </c:pt>
                      <c:pt idx="14">
                        <c:v>29.408213</c:v>
                      </c:pt>
                      <c:pt idx="15">
                        <c:v>32.305337999999999</c:v>
                      </c:pt>
                      <c:pt idx="16">
                        <c:v>21.492059999999999</c:v>
                      </c:pt>
                      <c:pt idx="17">
                        <c:v>23.499576000000001</c:v>
                      </c:pt>
                      <c:pt idx="18">
                        <c:v>23.843803000000001</c:v>
                      </c:pt>
                      <c:pt idx="19">
                        <c:v>14.848877</c:v>
                      </c:pt>
                      <c:pt idx="20">
                        <c:v>11.629785</c:v>
                      </c:pt>
                      <c:pt idx="21">
                        <c:v>5.0309993000000004</c:v>
                      </c:pt>
                      <c:pt idx="22">
                        <c:v>1.5473091000000001</c:v>
                      </c:pt>
                      <c:pt idx="23">
                        <c:v>0.47978935</c:v>
                      </c:pt>
                      <c:pt idx="24">
                        <c:v>4.8864149000000001</c:v>
                      </c:pt>
                      <c:pt idx="25">
                        <c:v>13.226696</c:v>
                      </c:pt>
                      <c:pt idx="26">
                        <c:v>29.762537999999999</c:v>
                      </c:pt>
                      <c:pt idx="27">
                        <c:v>53.178324000000003</c:v>
                      </c:pt>
                      <c:pt idx="28">
                        <c:v>59.561101999999998</c:v>
                      </c:pt>
                      <c:pt idx="29">
                        <c:v>79.147848999999994</c:v>
                      </c:pt>
                      <c:pt idx="30">
                        <c:v>96.204498000000001</c:v>
                      </c:pt>
                      <c:pt idx="31">
                        <c:v>108.02509000000001</c:v>
                      </c:pt>
                      <c:pt idx="32">
                        <c:v>114.10885</c:v>
                      </c:pt>
                      <c:pt idx="33">
                        <c:v>115.70099999999999</c:v>
                      </c:pt>
                      <c:pt idx="34">
                        <c:v>182.1387</c:v>
                      </c:pt>
                      <c:pt idx="35">
                        <c:v>173.03506999999999</c:v>
                      </c:pt>
                      <c:pt idx="36">
                        <c:v>158.09318999999999</c:v>
                      </c:pt>
                      <c:pt idx="37">
                        <c:v>136.25528</c:v>
                      </c:pt>
                      <c:pt idx="38">
                        <c:v>191.22924</c:v>
                      </c:pt>
                      <c:pt idx="39">
                        <c:v>159.77825000000001</c:v>
                      </c:pt>
                      <c:pt idx="40">
                        <c:v>124.21691</c:v>
                      </c:pt>
                      <c:pt idx="41">
                        <c:v>165.02449999999999</c:v>
                      </c:pt>
                      <c:pt idx="42">
                        <c:v>124.36138</c:v>
                      </c:pt>
                      <c:pt idx="43">
                        <c:v>156.13882000000001</c:v>
                      </c:pt>
                      <c:pt idx="44">
                        <c:v>111.69540000000001</c:v>
                      </c:pt>
                      <c:pt idx="45">
                        <c:v>132.58322999999999</c:v>
                      </c:pt>
                      <c:pt idx="46">
                        <c:v>131.06501</c:v>
                      </c:pt>
                    </c:numCache>
                  </c:numRef>
                </c:yVal>
                <c:smooth val="0"/>
                <c:extLst xmlns:c15="http://schemas.microsoft.com/office/drawing/2012/chart">
                  <c:ext xmlns:c16="http://schemas.microsoft.com/office/drawing/2014/chart" uri="{C3380CC4-5D6E-409C-BE32-E72D297353CC}">
                    <c16:uniqueId val="{00000008-A60F-454A-A424-1EE208248C33}"/>
                  </c:ext>
                </c:extLst>
              </c15:ser>
            </c15:filteredScatterSeries>
            <c15:filteredScatterSeries>
              <c15:ser>
                <c:idx val="8"/>
                <c:order val="8"/>
                <c:spPr>
                  <a:ln w="19050" cap="rnd">
                    <a:noFill/>
                    <a:round/>
                  </a:ln>
                  <a:effectLst/>
                </c:spPr>
                <c:marker>
                  <c:symbol val="circle"/>
                  <c:size val="5"/>
                  <c:spPr>
                    <a:solidFill>
                      <a:schemeClr val="accent3">
                        <a:lumMod val="60000"/>
                      </a:schemeClr>
                    </a:solidFill>
                    <a:ln w="9525">
                      <a:solidFill>
                        <a:schemeClr val="accent3">
                          <a:lumMod val="60000"/>
                        </a:schemeClr>
                      </a:solidFill>
                    </a:ln>
                    <a:effectLst/>
                  </c:spPr>
                </c:marker>
                <c:yVal>
                  <c:numRef>
                    <c:extLst xmlns:c15="http://schemas.microsoft.com/office/drawing/2012/chart">
                      <c:ext xmlns:c15="http://schemas.microsoft.com/office/drawing/2012/chart" uri="{02D57815-91ED-43cb-92C2-25804820EDAC}">
                        <c15:formulaRef>
                          <c15:sqref>test_ref_fitData!$I$1:$I$47</c15:sqref>
                        </c15:formulaRef>
                      </c:ext>
                    </c:extLst>
                    <c:numCache>
                      <c:formatCode>General</c:formatCode>
                      <c:ptCount val="47"/>
                      <c:pt idx="0">
                        <c:v>0</c:v>
                      </c:pt>
                      <c:pt idx="1">
                        <c:v>38.434137</c:v>
                      </c:pt>
                      <c:pt idx="2">
                        <c:v>39.509312000000001</c:v>
                      </c:pt>
                      <c:pt idx="3">
                        <c:v>40.640680000000003</c:v>
                      </c:pt>
                      <c:pt idx="4">
                        <c:v>41.709679999999999</c:v>
                      </c:pt>
                      <c:pt idx="5">
                        <c:v>42.810177000000003</c:v>
                      </c:pt>
                      <c:pt idx="6">
                        <c:v>43.889299000000001</c:v>
                      </c:pt>
                      <c:pt idx="7">
                        <c:v>45.026705999999997</c:v>
                      </c:pt>
                      <c:pt idx="8">
                        <c:v>46.161290999999999</c:v>
                      </c:pt>
                      <c:pt idx="9">
                        <c:v>47.319307000000002</c:v>
                      </c:pt>
                      <c:pt idx="10">
                        <c:v>48.447808999999999</c:v>
                      </c:pt>
                      <c:pt idx="11">
                        <c:v>49.578592</c:v>
                      </c:pt>
                      <c:pt idx="12">
                        <c:v>50.697605000000003</c:v>
                      </c:pt>
                      <c:pt idx="13">
                        <c:v>51.787398000000003</c:v>
                      </c:pt>
                      <c:pt idx="14">
                        <c:v>52.872416000000001</c:v>
                      </c:pt>
                      <c:pt idx="15">
                        <c:v>75.919256000000004</c:v>
                      </c:pt>
                      <c:pt idx="16">
                        <c:v>76.018209999999996</c:v>
                      </c:pt>
                      <c:pt idx="17">
                        <c:v>76.442836999999997</c:v>
                      </c:pt>
                      <c:pt idx="18">
                        <c:v>77.011145999999997</c:v>
                      </c:pt>
                      <c:pt idx="19">
                        <c:v>93.663663</c:v>
                      </c:pt>
                      <c:pt idx="20">
                        <c:v>95.666940999999994</c:v>
                      </c:pt>
                      <c:pt idx="21">
                        <c:v>97.716628</c:v>
                      </c:pt>
                      <c:pt idx="22">
                        <c:v>99.853785000000002</c:v>
                      </c:pt>
                      <c:pt idx="23">
                        <c:v>102.11678000000001</c:v>
                      </c:pt>
                      <c:pt idx="24">
                        <c:v>104.74589</c:v>
                      </c:pt>
                      <c:pt idx="25">
                        <c:v>107.57113</c:v>
                      </c:pt>
                      <c:pt idx="26">
                        <c:v>110.60714</c:v>
                      </c:pt>
                      <c:pt idx="27">
                        <c:v>113.92865</c:v>
                      </c:pt>
                      <c:pt idx="28">
                        <c:v>117.14024000000001</c:v>
                      </c:pt>
                      <c:pt idx="29">
                        <c:v>120.32288</c:v>
                      </c:pt>
                      <c:pt idx="30">
                        <c:v>123.48524</c:v>
                      </c:pt>
                      <c:pt idx="31">
                        <c:v>126.65027000000001</c:v>
                      </c:pt>
                      <c:pt idx="32">
                        <c:v>129.75478000000001</c:v>
                      </c:pt>
                      <c:pt idx="33">
                        <c:v>132.49332000000001</c:v>
                      </c:pt>
                      <c:pt idx="34">
                        <c:v>134.63660999999999</c:v>
                      </c:pt>
                      <c:pt idx="35">
                        <c:v>136.39688000000001</c:v>
                      </c:pt>
                      <c:pt idx="36">
                        <c:v>137.96579</c:v>
                      </c:pt>
                      <c:pt idx="37">
                        <c:v>139.32176999999999</c:v>
                      </c:pt>
                      <c:pt idx="38">
                        <c:v>140.66578000000001</c:v>
                      </c:pt>
                      <c:pt idx="39">
                        <c:v>141.82137</c:v>
                      </c:pt>
                      <c:pt idx="40">
                        <c:v>142.8972</c:v>
                      </c:pt>
                      <c:pt idx="41">
                        <c:v>143.90555000000001</c:v>
                      </c:pt>
                      <c:pt idx="42">
                        <c:v>144.85257999999999</c:v>
                      </c:pt>
                      <c:pt idx="43">
                        <c:v>145.74209999999999</c:v>
                      </c:pt>
                      <c:pt idx="44">
                        <c:v>146.48781</c:v>
                      </c:pt>
                      <c:pt idx="45">
                        <c:v>147.26740000000001</c:v>
                      </c:pt>
                      <c:pt idx="46">
                        <c:v>147.99008000000001</c:v>
                      </c:pt>
                    </c:numCache>
                  </c:numRef>
                </c:yVal>
                <c:smooth val="0"/>
                <c:extLst xmlns:c15="http://schemas.microsoft.com/office/drawing/2012/chart">
                  <c:ext xmlns:c16="http://schemas.microsoft.com/office/drawing/2014/chart" uri="{C3380CC4-5D6E-409C-BE32-E72D297353CC}">
                    <c16:uniqueId val="{00000009-A60F-454A-A424-1EE208248C33}"/>
                  </c:ext>
                </c:extLst>
              </c15:ser>
            </c15:filteredScatterSeries>
            <c15:filteredScatterSeries>
              <c15:ser>
                <c:idx val="10"/>
                <c:order val="10"/>
                <c:spPr>
                  <a:ln w="19050" cap="rnd">
                    <a:noFill/>
                    <a:round/>
                  </a:ln>
                  <a:effectLst/>
                </c:spPr>
                <c:marker>
                  <c:symbol val="circle"/>
                  <c:size val="5"/>
                  <c:spPr>
                    <a:solidFill>
                      <a:schemeClr val="accent5">
                        <a:lumMod val="60000"/>
                      </a:schemeClr>
                    </a:solidFill>
                    <a:ln w="9525">
                      <a:solidFill>
                        <a:schemeClr val="accent5">
                          <a:lumMod val="60000"/>
                        </a:schemeClr>
                      </a:solidFill>
                    </a:ln>
                    <a:effectLst/>
                  </c:spPr>
                </c:marker>
                <c:yVal>
                  <c:numRef>
                    <c:extLst xmlns:c15="http://schemas.microsoft.com/office/drawing/2012/chart">
                      <c:ext xmlns:c15="http://schemas.microsoft.com/office/drawing/2012/chart" uri="{02D57815-91ED-43cb-92C2-25804820EDAC}">
                        <c15:formulaRef>
                          <c15:sqref>test_ref_fitData!$K$1:$K$47</c15:sqref>
                        </c15:formulaRef>
                      </c:ext>
                    </c:extLst>
                    <c:numCache>
                      <c:formatCode>General</c:formatCode>
                      <c:ptCount val="47"/>
                      <c:pt idx="0">
                        <c:v>0</c:v>
                      </c:pt>
                      <c:pt idx="1">
                        <c:v>11.625750999999999</c:v>
                      </c:pt>
                      <c:pt idx="2">
                        <c:v>11.854658000000001</c:v>
                      </c:pt>
                      <c:pt idx="3">
                        <c:v>11.937277999999999</c:v>
                      </c:pt>
                      <c:pt idx="4">
                        <c:v>12.046393</c:v>
                      </c:pt>
                      <c:pt idx="5">
                        <c:v>12.127026000000001</c:v>
                      </c:pt>
                      <c:pt idx="6">
                        <c:v>12.114051999999999</c:v>
                      </c:pt>
                      <c:pt idx="7">
                        <c:v>12.035145999999999</c:v>
                      </c:pt>
                      <c:pt idx="8">
                        <c:v>11.963271000000001</c:v>
                      </c:pt>
                      <c:pt idx="9">
                        <c:v>11.866835</c:v>
                      </c:pt>
                      <c:pt idx="10">
                        <c:v>11.77655</c:v>
                      </c:pt>
                      <c:pt idx="11">
                        <c:v>11.713975</c:v>
                      </c:pt>
                      <c:pt idx="12">
                        <c:v>11.680255000000001</c:v>
                      </c:pt>
                      <c:pt idx="13">
                        <c:v>11.749984</c:v>
                      </c:pt>
                      <c:pt idx="14">
                        <c:v>11.869489</c:v>
                      </c:pt>
                      <c:pt idx="15">
                        <c:v>5.6161557000000002</c:v>
                      </c:pt>
                      <c:pt idx="16">
                        <c:v>5.6872531999999998</c:v>
                      </c:pt>
                      <c:pt idx="17">
                        <c:v>5.5626027000000002</c:v>
                      </c:pt>
                      <c:pt idx="18">
                        <c:v>5.3511411000000004</c:v>
                      </c:pt>
                      <c:pt idx="19">
                        <c:v>7.834822</c:v>
                      </c:pt>
                      <c:pt idx="20">
                        <c:v>8.0314791000000003</c:v>
                      </c:pt>
                      <c:pt idx="21">
                        <c:v>8.2136292999999991</c:v>
                      </c:pt>
                      <c:pt idx="22">
                        <c:v>8.300281</c:v>
                      </c:pt>
                      <c:pt idx="23">
                        <c:v>8.2976615000000002</c:v>
                      </c:pt>
                      <c:pt idx="24">
                        <c:v>8.3413930000000001</c:v>
                      </c:pt>
                      <c:pt idx="25">
                        <c:v>8.3211549999999992</c:v>
                      </c:pt>
                      <c:pt idx="26">
                        <c:v>8.3263271999999997</c:v>
                      </c:pt>
                      <c:pt idx="27">
                        <c:v>8.4306052999999999</c:v>
                      </c:pt>
                      <c:pt idx="28">
                        <c:v>8.4836618999999995</c:v>
                      </c:pt>
                      <c:pt idx="29">
                        <c:v>8.5686558000000002</c:v>
                      </c:pt>
                      <c:pt idx="30">
                        <c:v>8.6671855999999998</c:v>
                      </c:pt>
                      <c:pt idx="31">
                        <c:v>8.7567085000000002</c:v>
                      </c:pt>
                      <c:pt idx="32">
                        <c:v>8.9135100999999999</c:v>
                      </c:pt>
                      <c:pt idx="33">
                        <c:v>9.2280581999999995</c:v>
                      </c:pt>
                      <c:pt idx="34">
                        <c:v>9.6737547999999993</c:v>
                      </c:pt>
                      <c:pt idx="35">
                        <c:v>10.146124</c:v>
                      </c:pt>
                      <c:pt idx="36">
                        <c:v>10.682366</c:v>
                      </c:pt>
                      <c:pt idx="37">
                        <c:v>11.149144</c:v>
                      </c:pt>
                      <c:pt idx="38">
                        <c:v>11.52913</c:v>
                      </c:pt>
                      <c:pt idx="39">
                        <c:v>11.810708999999999</c:v>
                      </c:pt>
                      <c:pt idx="40">
                        <c:v>11.855205</c:v>
                      </c:pt>
                      <c:pt idx="41">
                        <c:v>11.738721999999999</c:v>
                      </c:pt>
                      <c:pt idx="42">
                        <c:v>11.426864</c:v>
                      </c:pt>
                      <c:pt idx="43">
                        <c:v>10.962446</c:v>
                      </c:pt>
                      <c:pt idx="44">
                        <c:v>10.441439000000001</c:v>
                      </c:pt>
                      <c:pt idx="45">
                        <c:v>9.8419298000000008</c:v>
                      </c:pt>
                      <c:pt idx="46">
                        <c:v>9.2034114999999996</c:v>
                      </c:pt>
                    </c:numCache>
                  </c:numRef>
                </c:yVal>
                <c:smooth val="0"/>
                <c:extLst xmlns:c15="http://schemas.microsoft.com/office/drawing/2012/chart">
                  <c:ext xmlns:c16="http://schemas.microsoft.com/office/drawing/2014/chart" uri="{C3380CC4-5D6E-409C-BE32-E72D297353CC}">
                    <c16:uniqueId val="{0000000A-A60F-454A-A424-1EE208248C33}"/>
                  </c:ext>
                </c:extLst>
              </c15:ser>
            </c15:filteredScatterSeries>
            <c15:filteredScatterSeries>
              <c15:ser>
                <c:idx val="11"/>
                <c:order val="11"/>
                <c:spPr>
                  <a:ln w="19050" cap="rnd">
                    <a:noFill/>
                    <a:round/>
                  </a:ln>
                  <a:effectLst/>
                </c:spPr>
                <c:marker>
                  <c:symbol val="circle"/>
                  <c:size val="5"/>
                  <c:spPr>
                    <a:solidFill>
                      <a:schemeClr val="accent6">
                        <a:lumMod val="60000"/>
                      </a:schemeClr>
                    </a:solidFill>
                    <a:ln w="9525">
                      <a:solidFill>
                        <a:schemeClr val="accent6">
                          <a:lumMod val="60000"/>
                        </a:schemeClr>
                      </a:solidFill>
                    </a:ln>
                    <a:effectLst/>
                  </c:spPr>
                </c:marker>
                <c:yVal>
                  <c:numRef>
                    <c:extLst xmlns:c15="http://schemas.microsoft.com/office/drawing/2012/chart">
                      <c:ext xmlns:c15="http://schemas.microsoft.com/office/drawing/2012/chart" uri="{02D57815-91ED-43cb-92C2-25804820EDAC}">
                        <c15:formulaRef>
                          <c15:sqref>test_ref_fitData!$L$1:$L$47</c15:sqref>
                        </c15:formulaRef>
                      </c:ext>
                    </c:extLst>
                    <c:numCache>
                      <c:formatCode>General</c:formatCode>
                      <c:ptCount val="47"/>
                      <c:pt idx="0">
                        <c:v>0</c:v>
                      </c:pt>
                      <c:pt idx="1">
                        <c:v>31.968495999999998</c:v>
                      </c:pt>
                      <c:pt idx="2">
                        <c:v>31.487061000000001</c:v>
                      </c:pt>
                      <c:pt idx="3">
                        <c:v>31.484679</c:v>
                      </c:pt>
                      <c:pt idx="4">
                        <c:v>31.371931</c:v>
                      </c:pt>
                      <c:pt idx="5">
                        <c:v>31.477134</c:v>
                      </c:pt>
                      <c:pt idx="6">
                        <c:v>31.485268000000001</c:v>
                      </c:pt>
                      <c:pt idx="7">
                        <c:v>31.785066</c:v>
                      </c:pt>
                      <c:pt idx="8">
                        <c:v>32.109256000000002</c:v>
                      </c:pt>
                      <c:pt idx="9">
                        <c:v>32.712232</c:v>
                      </c:pt>
                      <c:pt idx="10">
                        <c:v>33.264671999999997</c:v>
                      </c:pt>
                      <c:pt idx="11">
                        <c:v>34.053597000000003</c:v>
                      </c:pt>
                      <c:pt idx="12">
                        <c:v>34.990471999999997</c:v>
                      </c:pt>
                      <c:pt idx="13">
                        <c:v>35.922128999999998</c:v>
                      </c:pt>
                      <c:pt idx="14">
                        <c:v>37.110868000000004</c:v>
                      </c:pt>
                      <c:pt idx="15">
                        <c:v>122.3056</c:v>
                      </c:pt>
                      <c:pt idx="16">
                        <c:v>118.96105</c:v>
                      </c:pt>
                      <c:pt idx="17">
                        <c:v>117.41840000000001</c:v>
                      </c:pt>
                      <c:pt idx="18">
                        <c:v>116.49223000000001</c:v>
                      </c:pt>
                      <c:pt idx="19">
                        <c:v>35.781731999999998</c:v>
                      </c:pt>
                      <c:pt idx="20">
                        <c:v>30.73593</c:v>
                      </c:pt>
                      <c:pt idx="21">
                        <c:v>28.428998</c:v>
                      </c:pt>
                      <c:pt idx="22">
                        <c:v>27.515343999999999</c:v>
                      </c:pt>
                      <c:pt idx="23">
                        <c:v>27.512108000000001</c:v>
                      </c:pt>
                      <c:pt idx="24">
                        <c:v>29.427765000000001</c:v>
                      </c:pt>
                      <c:pt idx="25">
                        <c:v>31.351292000000001</c:v>
                      </c:pt>
                      <c:pt idx="26">
                        <c:v>32.426617999999998</c:v>
                      </c:pt>
                      <c:pt idx="27">
                        <c:v>33.050021999999998</c:v>
                      </c:pt>
                      <c:pt idx="28">
                        <c:v>32.284016000000001</c:v>
                      </c:pt>
                      <c:pt idx="29">
                        <c:v>31.604182000000002</c:v>
                      </c:pt>
                      <c:pt idx="30">
                        <c:v>31.210578000000002</c:v>
                      </c:pt>
                      <c:pt idx="31">
                        <c:v>31.199280000000002</c:v>
                      </c:pt>
                      <c:pt idx="32">
                        <c:v>31.053827999999999</c:v>
                      </c:pt>
                      <c:pt idx="33">
                        <c:v>29.454716000000001</c:v>
                      </c:pt>
                      <c:pt idx="34">
                        <c:v>25.852844000000001</c:v>
                      </c:pt>
                      <c:pt idx="35">
                        <c:v>22.234584999999999</c:v>
                      </c:pt>
                      <c:pt idx="36">
                        <c:v>19.398099999999999</c:v>
                      </c:pt>
                      <c:pt idx="37">
                        <c:v>17.813803</c:v>
                      </c:pt>
                      <c:pt idx="38">
                        <c:v>16.371601999999999</c:v>
                      </c:pt>
                      <c:pt idx="39">
                        <c:v>15.767224000000001</c:v>
                      </c:pt>
                      <c:pt idx="40">
                        <c:v>15.65673</c:v>
                      </c:pt>
                      <c:pt idx="41">
                        <c:v>15.893602</c:v>
                      </c:pt>
                      <c:pt idx="42">
                        <c:v>16.564965999999998</c:v>
                      </c:pt>
                      <c:pt idx="43">
                        <c:v>17.737836000000001</c:v>
                      </c:pt>
                      <c:pt idx="44">
                        <c:v>19.812868999999999</c:v>
                      </c:pt>
                      <c:pt idx="45">
                        <c:v>22.459482000000001</c:v>
                      </c:pt>
                      <c:pt idx="46">
                        <c:v>27.153877000000001</c:v>
                      </c:pt>
                    </c:numCache>
                  </c:numRef>
                </c:yVal>
                <c:smooth val="0"/>
                <c:extLst xmlns:c15="http://schemas.microsoft.com/office/drawing/2012/chart">
                  <c:ext xmlns:c16="http://schemas.microsoft.com/office/drawing/2014/chart" uri="{C3380CC4-5D6E-409C-BE32-E72D297353CC}">
                    <c16:uniqueId val="{0000000B-A60F-454A-A424-1EE208248C33}"/>
                  </c:ext>
                </c:extLst>
              </c15:ser>
            </c15:filteredScatterSeries>
            <c15:filteredScatterSeries>
              <c15:ser>
                <c:idx val="12"/>
                <c:order val="12"/>
                <c:spPr>
                  <a:ln w="1905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yVal>
                  <c:numRef>
                    <c:extLst xmlns:c15="http://schemas.microsoft.com/office/drawing/2012/chart">
                      <c:ext xmlns:c15="http://schemas.microsoft.com/office/drawing/2012/chart" uri="{02D57815-91ED-43cb-92C2-25804820EDAC}">
                        <c15:formulaRef>
                          <c15:sqref>test_ref_fitData!$M$1:$M$47</c15:sqref>
                        </c15:formulaRef>
                      </c:ext>
                    </c:extLst>
                    <c:numCache>
                      <c:formatCode>General</c:formatCode>
                      <c:ptCount val="47"/>
                      <c:pt idx="1">
                        <c:v>0.11790022999999999</c:v>
                      </c:pt>
                      <c:pt idx="2">
                        <c:v>0.11551527</c:v>
                      </c:pt>
                      <c:pt idx="3">
                        <c:v>0.11564436</c:v>
                      </c:pt>
                      <c:pt idx="4">
                        <c:v>0.11394025000000001</c:v>
                      </c:pt>
                      <c:pt idx="5">
                        <c:v>0.11342517000000001</c:v>
                      </c:pt>
                      <c:pt idx="6">
                        <c:v>0.10989198999999999</c:v>
                      </c:pt>
                      <c:pt idx="7">
                        <c:v>0.10939994</c:v>
                      </c:pt>
                      <c:pt idx="8">
                        <c:v>0.10884616</c:v>
                      </c:pt>
                      <c:pt idx="9">
                        <c:v>0.11138083999999999</c:v>
                      </c:pt>
                      <c:pt idx="10">
                        <c:v>0.11435214</c:v>
                      </c:pt>
                      <c:pt idx="11">
                        <c:v>0.12048997</c:v>
                      </c:pt>
                      <c:pt idx="12">
                        <c:v>0.12979361</c:v>
                      </c:pt>
                      <c:pt idx="13">
                        <c:v>0.14064821999999999</c:v>
                      </c:pt>
                      <c:pt idx="14">
                        <c:v>0.15714976</c:v>
                      </c:pt>
                      <c:pt idx="15">
                        <c:v>1.1361600999999999</c:v>
                      </c:pt>
                      <c:pt idx="16">
                        <c:v>1.0580248999999999</c:v>
                      </c:pt>
                      <c:pt idx="17">
                        <c:v>0.97874715999999995</c:v>
                      </c:pt>
                      <c:pt idx="18">
                        <c:v>0.90605727000000003</c:v>
                      </c:pt>
                      <c:pt idx="19">
                        <c:v>2.5164778999999999</c:v>
                      </c:pt>
                      <c:pt idx="20">
                        <c:v>1.5962624000000001</c:v>
                      </c:pt>
                      <c:pt idx="21">
                        <c:v>1.2545595</c:v>
                      </c:pt>
                      <c:pt idx="22">
                        <c:v>1.1303497</c:v>
                      </c:pt>
                      <c:pt idx="23">
                        <c:v>1.1249899999999999</c:v>
                      </c:pt>
                      <c:pt idx="24">
                        <c:v>1.3553888000000001</c:v>
                      </c:pt>
                      <c:pt idx="25">
                        <c:v>1.6186383</c:v>
                      </c:pt>
                      <c:pt idx="26">
                        <c:v>1.7796681000000001</c:v>
                      </c:pt>
                      <c:pt idx="27">
                        <c:v>1.8691926999999999</c:v>
                      </c:pt>
                      <c:pt idx="28">
                        <c:v>1.7382192000000001</c:v>
                      </c:pt>
                      <c:pt idx="29">
                        <c:v>1.6193382999999999</c:v>
                      </c:pt>
                      <c:pt idx="30">
                        <c:v>1.5431326000000001</c:v>
                      </c:pt>
                      <c:pt idx="31">
                        <c:v>1.5178119999999999</c:v>
                      </c:pt>
                      <c:pt idx="32">
                        <c:v>1.4688015999999999</c:v>
                      </c:pt>
                      <c:pt idx="33">
                        <c:v>1.2244743</c:v>
                      </c:pt>
                      <c:pt idx="34">
                        <c:v>0.81866686</c:v>
                      </c:pt>
                      <c:pt idx="35">
                        <c:v>0.52632964999999998</c:v>
                      </c:pt>
                      <c:pt idx="36">
                        <c:v>0.35707007000000002</c:v>
                      </c:pt>
                      <c:pt idx="37">
                        <c:v>0.28192933999999997</c:v>
                      </c:pt>
                      <c:pt idx="38">
                        <c:v>0.22591778000000001</c:v>
                      </c:pt>
                      <c:pt idx="39">
                        <c:v>0.20433378999999999</c:v>
                      </c:pt>
                      <c:pt idx="40">
                        <c:v>0.20107611</c:v>
                      </c:pt>
                      <c:pt idx="41">
                        <c:v>0.20960266</c:v>
                      </c:pt>
                      <c:pt idx="42">
                        <c:v>0.23492138000000001</c:v>
                      </c:pt>
                      <c:pt idx="43">
                        <c:v>0.28422446000000001</c:v>
                      </c:pt>
                      <c:pt idx="44">
                        <c:v>0.38766412</c:v>
                      </c:pt>
                      <c:pt idx="45">
                        <c:v>0.55795830999999996</c:v>
                      </c:pt>
                      <c:pt idx="46">
                        <c:v>0.97858962999999999</c:v>
                      </c:pt>
                    </c:numCache>
                  </c:numRef>
                </c:yVal>
                <c:smooth val="0"/>
                <c:extLst xmlns:c15="http://schemas.microsoft.com/office/drawing/2012/chart">
                  <c:ext xmlns:c16="http://schemas.microsoft.com/office/drawing/2014/chart" uri="{C3380CC4-5D6E-409C-BE32-E72D297353CC}">
                    <c16:uniqueId val="{0000000C-A60F-454A-A424-1EE208248C33}"/>
                  </c:ext>
                </c:extLst>
              </c15:ser>
            </c15:filteredScatterSeries>
          </c:ext>
        </c:extLst>
      </c:scatterChart>
      <c:valAx>
        <c:axId val="12975339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Rotation Angle [Degrees]</a:t>
                </a:r>
              </a:p>
            </c:rich>
          </c:tx>
          <c:overlay val="0"/>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71426895"/>
        <c:crosses val="autoZero"/>
        <c:crossBetween val="midCat"/>
      </c:valAx>
      <c:valAx>
        <c:axId val="1071426895"/>
        <c:scaling>
          <c:orientation val="minMax"/>
          <c:min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Peak Height [Counts]</a:t>
                </a:r>
              </a:p>
            </c:rich>
          </c:tx>
          <c:overlay val="0"/>
          <c:spPr>
            <a:noFill/>
            <a:ln>
              <a:noFill/>
            </a:ln>
            <a:effectLst/>
          </c:spPr>
          <c:txPr>
            <a:bodyPr rot="-5400000" spcFirstLastPara="1" vertOverflow="ellipsis" vert="horz" wrap="square" anchor="ctr" anchorCtr="1"/>
            <a:lstStyle/>
            <a:p>
              <a:pPr>
                <a:defRPr sz="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9753391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Beta Zero Endpoints for Ba-133 &amp; Cs-137</a:t>
            </a:r>
          </a:p>
        </c:rich>
      </c:tx>
      <c:overlay val="0"/>
      <c:spPr>
        <a:noFill/>
        <a:ln>
          <a:noFill/>
        </a:ln>
        <a:effectLst/>
      </c:spPr>
      <c:txPr>
        <a:bodyPr rot="0" spcFirstLastPara="1" vertOverflow="ellipsis" vert="horz" wrap="square" anchor="ctr" anchorCtr="1"/>
        <a:lstStyle/>
        <a:p>
          <a:pPr>
            <a:defRPr sz="8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867037315897964"/>
          <c:y val="9.4770501824801567E-2"/>
          <c:w val="0.83725700653457269"/>
          <c:h val="0.71754480832948253"/>
        </c:manualLayout>
      </c:layout>
      <c:scatterChart>
        <c:scatterStyle val="lineMarker"/>
        <c:varyColors val="0"/>
        <c:ser>
          <c:idx val="6"/>
          <c:order val="6"/>
          <c:tx>
            <c:v>Ba-133 Beta Endpoint</c:v>
          </c:tx>
          <c:spPr>
            <a:ln w="19050" cap="rnd">
              <a:noFill/>
              <a:round/>
            </a:ln>
            <a:effectLst/>
          </c:spPr>
          <c:marker>
            <c:symbol val="circle"/>
            <c:size val="4"/>
            <c:spPr>
              <a:solidFill>
                <a:schemeClr val="accent2">
                  <a:lumMod val="75000"/>
                </a:schemeClr>
              </a:solidFill>
              <a:ln w="9525">
                <a:solidFill>
                  <a:schemeClr val="accent2">
                    <a:lumMod val="75000"/>
                  </a:schemeClr>
                </a:solidFill>
              </a:ln>
              <a:effectLst/>
            </c:spPr>
          </c:marker>
          <c:errBars>
            <c:errDir val="y"/>
            <c:errBarType val="both"/>
            <c:errValType val="cust"/>
            <c:noEndCap val="0"/>
            <c:plus>
              <c:numRef>
                <c:f>BetaCell1_Ba133nCs137_improved_!$I$2:$I$68</c:f>
                <c:numCache>
                  <c:formatCode>General</c:formatCode>
                  <c:ptCount val="67"/>
                  <c:pt idx="0">
                    <c:v>2.5306200000000001E-2</c:v>
                  </c:pt>
                  <c:pt idx="1">
                    <c:v>2.3730042999999999E-2</c:v>
                  </c:pt>
                  <c:pt idx="2">
                    <c:v>2.3210339E-2</c:v>
                  </c:pt>
                  <c:pt idx="3">
                    <c:v>2.4091497999999999E-2</c:v>
                  </c:pt>
                  <c:pt idx="4">
                    <c:v>2.4358001000000001E-2</c:v>
                  </c:pt>
                  <c:pt idx="5">
                    <c:v>2.5515032E-2</c:v>
                  </c:pt>
                  <c:pt idx="6">
                    <c:v>2.3458412000000001E-2</c:v>
                  </c:pt>
                  <c:pt idx="7">
                    <c:v>2.3357162000000001E-2</c:v>
                  </c:pt>
                  <c:pt idx="8">
                    <c:v>2.3464354999999999E-2</c:v>
                  </c:pt>
                  <c:pt idx="9">
                    <c:v>2.3033633000000001E-2</c:v>
                  </c:pt>
                  <c:pt idx="10">
                    <c:v>2.5487651E-2</c:v>
                  </c:pt>
                  <c:pt idx="11">
                    <c:v>2.4840527000000001E-2</c:v>
                  </c:pt>
                  <c:pt idx="12">
                    <c:v>2.500571E-2</c:v>
                  </c:pt>
                  <c:pt idx="13">
                    <c:v>2.3619405999999999E-2</c:v>
                  </c:pt>
                  <c:pt idx="14">
                    <c:v>2.3251050999999998E-2</c:v>
                  </c:pt>
                  <c:pt idx="15">
                    <c:v>2.4207047999999998E-2</c:v>
                  </c:pt>
                  <c:pt idx="16">
                    <c:v>2.3430253000000002E-2</c:v>
                  </c:pt>
                  <c:pt idx="17">
                    <c:v>2.3461300000000001E-2</c:v>
                  </c:pt>
                  <c:pt idx="18">
                    <c:v>2.3994627000000001E-2</c:v>
                  </c:pt>
                  <c:pt idx="19">
                    <c:v>2.4079514999999999E-2</c:v>
                  </c:pt>
                  <c:pt idx="20">
                    <c:v>2.4325866000000002E-2</c:v>
                  </c:pt>
                  <c:pt idx="21">
                    <c:v>2.3683955999999999E-2</c:v>
                  </c:pt>
                  <c:pt idx="22">
                    <c:v>2.4920524999999999E-2</c:v>
                  </c:pt>
                  <c:pt idx="23">
                    <c:v>2.3552074999999999E-2</c:v>
                  </c:pt>
                  <c:pt idx="24">
                    <c:v>2.5061581999999999E-2</c:v>
                  </c:pt>
                  <c:pt idx="25">
                    <c:v>2.3201346000000001E-2</c:v>
                  </c:pt>
                  <c:pt idx="26">
                    <c:v>2.3969415000000001E-2</c:v>
                  </c:pt>
                  <c:pt idx="27">
                    <c:v>2.3463125000000001E-2</c:v>
                  </c:pt>
                  <c:pt idx="28">
                    <c:v>2.4081630999999999E-2</c:v>
                  </c:pt>
                  <c:pt idx="29">
                    <c:v>2.4616184999999999E-2</c:v>
                  </c:pt>
                  <c:pt idx="30">
                    <c:v>2.3537467999999999E-2</c:v>
                  </c:pt>
                  <c:pt idx="31">
                    <c:v>2.3871990999999999E-2</c:v>
                  </c:pt>
                  <c:pt idx="32">
                    <c:v>2.4860317999999999E-2</c:v>
                  </c:pt>
                  <c:pt idx="33">
                    <c:v>2.4107006E-2</c:v>
                  </c:pt>
                  <c:pt idx="34">
                    <c:v>2.4645423999999999E-2</c:v>
                  </c:pt>
                  <c:pt idx="35">
                    <c:v>2.4514293999999999E-2</c:v>
                  </c:pt>
                  <c:pt idx="36">
                    <c:v>2.4060108E-2</c:v>
                  </c:pt>
                  <c:pt idx="37">
                    <c:v>2.5145184000000001E-2</c:v>
                  </c:pt>
                  <c:pt idx="38">
                    <c:v>2.5144376E-2</c:v>
                  </c:pt>
                  <c:pt idx="39">
                    <c:v>2.4518168E-2</c:v>
                  </c:pt>
                  <c:pt idx="40">
                    <c:v>2.4555134999999999E-2</c:v>
                  </c:pt>
                  <c:pt idx="41">
                    <c:v>2.5085805999999999E-2</c:v>
                  </c:pt>
                  <c:pt idx="42">
                    <c:v>2.4975946999999998E-2</c:v>
                  </c:pt>
                  <c:pt idx="43">
                    <c:v>2.3679197999999999E-2</c:v>
                  </c:pt>
                  <c:pt idx="44">
                    <c:v>2.5287817000000001E-2</c:v>
                  </c:pt>
                  <c:pt idx="45">
                    <c:v>2.5538809999999999E-2</c:v>
                  </c:pt>
                  <c:pt idx="46">
                    <c:v>2.4729793E-2</c:v>
                  </c:pt>
                  <c:pt idx="47">
                    <c:v>2.4446750999999999E-2</c:v>
                  </c:pt>
                  <c:pt idx="48">
                    <c:v>2.4593671000000001E-2</c:v>
                  </c:pt>
                  <c:pt idx="49">
                    <c:v>2.3631992000000001E-2</c:v>
                  </c:pt>
                  <c:pt idx="50">
                    <c:v>2.3811156999999999E-2</c:v>
                  </c:pt>
                  <c:pt idx="51">
                    <c:v>2.4087684000000002E-2</c:v>
                  </c:pt>
                  <c:pt idx="52">
                    <c:v>2.4368477999999999E-2</c:v>
                  </c:pt>
                  <c:pt idx="53">
                    <c:v>2.4519376999999998E-2</c:v>
                  </c:pt>
                  <c:pt idx="54">
                    <c:v>2.4552384999999999E-2</c:v>
                  </c:pt>
                  <c:pt idx="55">
                    <c:v>2.5185023000000001E-2</c:v>
                  </c:pt>
                  <c:pt idx="56">
                    <c:v>2.4454496999999999E-2</c:v>
                  </c:pt>
                  <c:pt idx="57">
                    <c:v>2.4056014000000001E-2</c:v>
                  </c:pt>
                  <c:pt idx="58">
                    <c:v>2.3882107999999999E-2</c:v>
                  </c:pt>
                  <c:pt idx="59">
                    <c:v>2.4867851999999999E-2</c:v>
                  </c:pt>
                  <c:pt idx="60">
                    <c:v>2.4334340999999999E-2</c:v>
                  </c:pt>
                  <c:pt idx="61">
                    <c:v>2.3923559E-2</c:v>
                  </c:pt>
                  <c:pt idx="62">
                    <c:v>5.2091058000000003E-2</c:v>
                  </c:pt>
                  <c:pt idx="63">
                    <c:v>2.5391962000000001E-2</c:v>
                  </c:pt>
                  <c:pt idx="64">
                    <c:v>2.3368066E-2</c:v>
                  </c:pt>
                  <c:pt idx="65">
                    <c:v>2.2852627E-2</c:v>
                  </c:pt>
                  <c:pt idx="66">
                    <c:v>2.1713712E-2</c:v>
                  </c:pt>
                </c:numCache>
              </c:numRef>
            </c:plus>
            <c:minus>
              <c:numRef>
                <c:f>BetaCell1_Ba133nCs137_improved_!$I$2:$I$68</c:f>
                <c:numCache>
                  <c:formatCode>General</c:formatCode>
                  <c:ptCount val="67"/>
                  <c:pt idx="0">
                    <c:v>2.5306200000000001E-2</c:v>
                  </c:pt>
                  <c:pt idx="1">
                    <c:v>2.3730042999999999E-2</c:v>
                  </c:pt>
                  <c:pt idx="2">
                    <c:v>2.3210339E-2</c:v>
                  </c:pt>
                  <c:pt idx="3">
                    <c:v>2.4091497999999999E-2</c:v>
                  </c:pt>
                  <c:pt idx="4">
                    <c:v>2.4358001000000001E-2</c:v>
                  </c:pt>
                  <c:pt idx="5">
                    <c:v>2.5515032E-2</c:v>
                  </c:pt>
                  <c:pt idx="6">
                    <c:v>2.3458412000000001E-2</c:v>
                  </c:pt>
                  <c:pt idx="7">
                    <c:v>2.3357162000000001E-2</c:v>
                  </c:pt>
                  <c:pt idx="8">
                    <c:v>2.3464354999999999E-2</c:v>
                  </c:pt>
                  <c:pt idx="9">
                    <c:v>2.3033633000000001E-2</c:v>
                  </c:pt>
                  <c:pt idx="10">
                    <c:v>2.5487651E-2</c:v>
                  </c:pt>
                  <c:pt idx="11">
                    <c:v>2.4840527000000001E-2</c:v>
                  </c:pt>
                  <c:pt idx="12">
                    <c:v>2.500571E-2</c:v>
                  </c:pt>
                  <c:pt idx="13">
                    <c:v>2.3619405999999999E-2</c:v>
                  </c:pt>
                  <c:pt idx="14">
                    <c:v>2.3251050999999998E-2</c:v>
                  </c:pt>
                  <c:pt idx="15">
                    <c:v>2.4207047999999998E-2</c:v>
                  </c:pt>
                  <c:pt idx="16">
                    <c:v>2.3430253000000002E-2</c:v>
                  </c:pt>
                  <c:pt idx="17">
                    <c:v>2.3461300000000001E-2</c:v>
                  </c:pt>
                  <c:pt idx="18">
                    <c:v>2.3994627000000001E-2</c:v>
                  </c:pt>
                  <c:pt idx="19">
                    <c:v>2.4079514999999999E-2</c:v>
                  </c:pt>
                  <c:pt idx="20">
                    <c:v>2.4325866000000002E-2</c:v>
                  </c:pt>
                  <c:pt idx="21">
                    <c:v>2.3683955999999999E-2</c:v>
                  </c:pt>
                  <c:pt idx="22">
                    <c:v>2.4920524999999999E-2</c:v>
                  </c:pt>
                  <c:pt idx="23">
                    <c:v>2.3552074999999999E-2</c:v>
                  </c:pt>
                  <c:pt idx="24">
                    <c:v>2.5061581999999999E-2</c:v>
                  </c:pt>
                  <c:pt idx="25">
                    <c:v>2.3201346000000001E-2</c:v>
                  </c:pt>
                  <c:pt idx="26">
                    <c:v>2.3969415000000001E-2</c:v>
                  </c:pt>
                  <c:pt idx="27">
                    <c:v>2.3463125000000001E-2</c:v>
                  </c:pt>
                  <c:pt idx="28">
                    <c:v>2.4081630999999999E-2</c:v>
                  </c:pt>
                  <c:pt idx="29">
                    <c:v>2.4616184999999999E-2</c:v>
                  </c:pt>
                  <c:pt idx="30">
                    <c:v>2.3537467999999999E-2</c:v>
                  </c:pt>
                  <c:pt idx="31">
                    <c:v>2.3871990999999999E-2</c:v>
                  </c:pt>
                  <c:pt idx="32">
                    <c:v>2.4860317999999999E-2</c:v>
                  </c:pt>
                  <c:pt idx="33">
                    <c:v>2.4107006E-2</c:v>
                  </c:pt>
                  <c:pt idx="34">
                    <c:v>2.4645423999999999E-2</c:v>
                  </c:pt>
                  <c:pt idx="35">
                    <c:v>2.4514293999999999E-2</c:v>
                  </c:pt>
                  <c:pt idx="36">
                    <c:v>2.4060108E-2</c:v>
                  </c:pt>
                  <c:pt idx="37">
                    <c:v>2.5145184000000001E-2</c:v>
                  </c:pt>
                  <c:pt idx="38">
                    <c:v>2.5144376E-2</c:v>
                  </c:pt>
                  <c:pt idx="39">
                    <c:v>2.4518168E-2</c:v>
                  </c:pt>
                  <c:pt idx="40">
                    <c:v>2.4555134999999999E-2</c:v>
                  </c:pt>
                  <c:pt idx="41">
                    <c:v>2.5085805999999999E-2</c:v>
                  </c:pt>
                  <c:pt idx="42">
                    <c:v>2.4975946999999998E-2</c:v>
                  </c:pt>
                  <c:pt idx="43">
                    <c:v>2.3679197999999999E-2</c:v>
                  </c:pt>
                  <c:pt idx="44">
                    <c:v>2.5287817000000001E-2</c:v>
                  </c:pt>
                  <c:pt idx="45">
                    <c:v>2.5538809999999999E-2</c:v>
                  </c:pt>
                  <c:pt idx="46">
                    <c:v>2.4729793E-2</c:v>
                  </c:pt>
                  <c:pt idx="47">
                    <c:v>2.4446750999999999E-2</c:v>
                  </c:pt>
                  <c:pt idx="48">
                    <c:v>2.4593671000000001E-2</c:v>
                  </c:pt>
                  <c:pt idx="49">
                    <c:v>2.3631992000000001E-2</c:v>
                  </c:pt>
                  <c:pt idx="50">
                    <c:v>2.3811156999999999E-2</c:v>
                  </c:pt>
                  <c:pt idx="51">
                    <c:v>2.4087684000000002E-2</c:v>
                  </c:pt>
                  <c:pt idx="52">
                    <c:v>2.4368477999999999E-2</c:v>
                  </c:pt>
                  <c:pt idx="53">
                    <c:v>2.4519376999999998E-2</c:v>
                  </c:pt>
                  <c:pt idx="54">
                    <c:v>2.4552384999999999E-2</c:v>
                  </c:pt>
                  <c:pt idx="55">
                    <c:v>2.5185023000000001E-2</c:v>
                  </c:pt>
                  <c:pt idx="56">
                    <c:v>2.4454496999999999E-2</c:v>
                  </c:pt>
                  <c:pt idx="57">
                    <c:v>2.4056014000000001E-2</c:v>
                  </c:pt>
                  <c:pt idx="58">
                    <c:v>2.3882107999999999E-2</c:v>
                  </c:pt>
                  <c:pt idx="59">
                    <c:v>2.4867851999999999E-2</c:v>
                  </c:pt>
                  <c:pt idx="60">
                    <c:v>2.4334340999999999E-2</c:v>
                  </c:pt>
                  <c:pt idx="61">
                    <c:v>2.3923559E-2</c:v>
                  </c:pt>
                  <c:pt idx="62">
                    <c:v>5.2091058000000003E-2</c:v>
                  </c:pt>
                  <c:pt idx="63">
                    <c:v>2.5391962000000001E-2</c:v>
                  </c:pt>
                  <c:pt idx="64">
                    <c:v>2.3368066E-2</c:v>
                  </c:pt>
                  <c:pt idx="65">
                    <c:v>2.2852627E-2</c:v>
                  </c:pt>
                  <c:pt idx="66">
                    <c:v>2.1713712E-2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BetaCell1_Ba133nCs137_improved_!$A$2:$A$68</c:f>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extLst xmlns:c15="http://schemas.microsoft.com/office/drawing/2012/chart"/>
            </c:numRef>
          </c:xVal>
          <c:yVal>
            <c:numRef>
              <c:f>BetaCell1_Ba133nCs137_improved_!$H$2:$H$68</c:f>
              <c:numCache>
                <c:formatCode>General</c:formatCode>
                <c:ptCount val="67"/>
                <c:pt idx="0">
                  <c:v>98.490645999999998</c:v>
                </c:pt>
                <c:pt idx="1">
                  <c:v>99.462642000000002</c:v>
                </c:pt>
                <c:pt idx="2">
                  <c:v>99.092651000000004</c:v>
                </c:pt>
                <c:pt idx="3">
                  <c:v>97.056062999999995</c:v>
                </c:pt>
                <c:pt idx="4">
                  <c:v>99.598647</c:v>
                </c:pt>
                <c:pt idx="5">
                  <c:v>100.69513999999999</c:v>
                </c:pt>
                <c:pt idx="6">
                  <c:v>99.191446999999997</c:v>
                </c:pt>
                <c:pt idx="7">
                  <c:v>98.825877000000006</c:v>
                </c:pt>
                <c:pt idx="8">
                  <c:v>99.286692000000002</c:v>
                </c:pt>
                <c:pt idx="9">
                  <c:v>98.877189000000001</c:v>
                </c:pt>
                <c:pt idx="10">
                  <c:v>100.04035</c:v>
                </c:pt>
                <c:pt idx="11">
                  <c:v>98.540869000000001</c:v>
                </c:pt>
                <c:pt idx="12">
                  <c:v>98.524733999999995</c:v>
                </c:pt>
                <c:pt idx="13">
                  <c:v>98.967292999999998</c:v>
                </c:pt>
                <c:pt idx="14">
                  <c:v>98.954997000000006</c:v>
                </c:pt>
                <c:pt idx="15">
                  <c:v>98.992636000000005</c:v>
                </c:pt>
                <c:pt idx="16">
                  <c:v>99.333889999999997</c:v>
                </c:pt>
                <c:pt idx="17">
                  <c:v>99.137917999999999</c:v>
                </c:pt>
                <c:pt idx="18">
                  <c:v>97.305244000000002</c:v>
                </c:pt>
                <c:pt idx="19">
                  <c:v>99.855061000000006</c:v>
                </c:pt>
                <c:pt idx="20">
                  <c:v>99.650499999999994</c:v>
                </c:pt>
                <c:pt idx="21">
                  <c:v>99.281419999999997</c:v>
                </c:pt>
                <c:pt idx="22">
                  <c:v>98.585560999999998</c:v>
                </c:pt>
                <c:pt idx="23">
                  <c:v>99.132953000000001</c:v>
                </c:pt>
                <c:pt idx="24">
                  <c:v>99.897188</c:v>
                </c:pt>
                <c:pt idx="25">
                  <c:v>98.983417000000003</c:v>
                </c:pt>
                <c:pt idx="26">
                  <c:v>99.079633000000001</c:v>
                </c:pt>
                <c:pt idx="27">
                  <c:v>98.854474999999994</c:v>
                </c:pt>
                <c:pt idx="28">
                  <c:v>99.088389000000006</c:v>
                </c:pt>
                <c:pt idx="29">
                  <c:v>100.29018000000001</c:v>
                </c:pt>
                <c:pt idx="30">
                  <c:v>99.148696999999999</c:v>
                </c:pt>
                <c:pt idx="31">
                  <c:v>99.378251000000006</c:v>
                </c:pt>
                <c:pt idx="32">
                  <c:v>99.505938</c:v>
                </c:pt>
                <c:pt idx="33">
                  <c:v>98.997032000000004</c:v>
                </c:pt>
                <c:pt idx="34">
                  <c:v>100.41757</c:v>
                </c:pt>
                <c:pt idx="35">
                  <c:v>99.704364999999996</c:v>
                </c:pt>
                <c:pt idx="36">
                  <c:v>104.41312000000001</c:v>
                </c:pt>
                <c:pt idx="37">
                  <c:v>100.00357</c:v>
                </c:pt>
                <c:pt idx="38">
                  <c:v>100.05486999999999</c:v>
                </c:pt>
                <c:pt idx="39">
                  <c:v>99.899964999999995</c:v>
                </c:pt>
                <c:pt idx="40">
                  <c:v>99.998103</c:v>
                </c:pt>
                <c:pt idx="41">
                  <c:v>100.37494</c:v>
                </c:pt>
                <c:pt idx="42">
                  <c:v>99.851293999999996</c:v>
                </c:pt>
                <c:pt idx="43">
                  <c:v>99.180318999999997</c:v>
                </c:pt>
                <c:pt idx="44">
                  <c:v>99.814785999999998</c:v>
                </c:pt>
                <c:pt idx="45">
                  <c:v>100.37522</c:v>
                </c:pt>
                <c:pt idx="46">
                  <c:v>99.731819000000002</c:v>
                </c:pt>
                <c:pt idx="47">
                  <c:v>99.981830000000002</c:v>
                </c:pt>
                <c:pt idx="48">
                  <c:v>99.197646000000006</c:v>
                </c:pt>
                <c:pt idx="49">
                  <c:v>99.320455999999993</c:v>
                </c:pt>
                <c:pt idx="50">
                  <c:v>99.479020000000006</c:v>
                </c:pt>
                <c:pt idx="51">
                  <c:v>99.104791000000006</c:v>
                </c:pt>
                <c:pt idx="52">
                  <c:v>99.497896999999995</c:v>
                </c:pt>
                <c:pt idx="53">
                  <c:v>99.391593999999998</c:v>
                </c:pt>
                <c:pt idx="54">
                  <c:v>99.884324000000007</c:v>
                </c:pt>
                <c:pt idx="55">
                  <c:v>100.30407</c:v>
                </c:pt>
                <c:pt idx="56">
                  <c:v>100.01429</c:v>
                </c:pt>
                <c:pt idx="57">
                  <c:v>99.450909999999993</c:v>
                </c:pt>
                <c:pt idx="58">
                  <c:v>98.931557999999995</c:v>
                </c:pt>
                <c:pt idx="59">
                  <c:v>99.678556999999998</c:v>
                </c:pt>
                <c:pt idx="60">
                  <c:v>99.872649999999993</c:v>
                </c:pt>
                <c:pt idx="61">
                  <c:v>99.369896999999995</c:v>
                </c:pt>
                <c:pt idx="62">
                  <c:v>99.809866</c:v>
                </c:pt>
                <c:pt idx="63">
                  <c:v>97.527362999999994</c:v>
                </c:pt>
                <c:pt idx="64">
                  <c:v>107.21629</c:v>
                </c:pt>
                <c:pt idx="65">
                  <c:v>104.08942</c:v>
                </c:pt>
                <c:pt idx="66">
                  <c:v>100.81659000000001</c:v>
                </c:pt>
              </c:numCache>
              <c:extLst xmlns:c15="http://schemas.microsoft.com/office/drawing/2012/chart"/>
            </c:numRef>
          </c:yVal>
          <c:smooth val="0"/>
          <c:extLst>
            <c:ext xmlns:c16="http://schemas.microsoft.com/office/drawing/2014/chart" uri="{C3380CC4-5D6E-409C-BE32-E72D297353CC}">
              <c16:uniqueId val="{00000000-7BAB-443B-9913-C038F347DC8C}"/>
            </c:ext>
          </c:extLst>
        </c:ser>
        <c:ser>
          <c:idx val="12"/>
          <c:order val="12"/>
          <c:tx>
            <c:v>Cs-137 Beta Endpoint</c:v>
          </c:tx>
          <c:spPr>
            <a:ln w="25400" cap="rnd">
              <a:noFill/>
              <a:round/>
            </a:ln>
            <a:effectLst/>
          </c:spPr>
          <c:marker>
            <c:symbol val="circle"/>
            <c:size val="4"/>
            <c:spPr>
              <a:solidFill>
                <a:schemeClr val="accent6">
                  <a:lumMod val="50000"/>
                </a:schemeClr>
              </a:solidFill>
              <a:ln w="9525">
                <a:solidFill>
                  <a:schemeClr val="accent6">
                    <a:lumMod val="50000"/>
                  </a:schemeClr>
                </a:solidFill>
              </a:ln>
              <a:effectLst/>
            </c:spPr>
          </c:marker>
          <c:errBars>
            <c:errDir val="y"/>
            <c:errBarType val="both"/>
            <c:errValType val="cust"/>
            <c:noEndCap val="0"/>
            <c:plus>
              <c:numRef>
                <c:f>BetaCell1_Ba133nCs137_improved_!$T$2:$T$68</c:f>
                <c:numCache>
                  <c:formatCode>General</c:formatCode>
                  <c:ptCount val="67"/>
                  <c:pt idx="0">
                    <c:v>2.4565279999999998E-2</c:v>
                  </c:pt>
                  <c:pt idx="1">
                    <c:v>2.4556667000000001E-2</c:v>
                  </c:pt>
                  <c:pt idx="2">
                    <c:v>2.4880921E-2</c:v>
                  </c:pt>
                  <c:pt idx="3">
                    <c:v>2.4440692E-2</c:v>
                  </c:pt>
                  <c:pt idx="4">
                    <c:v>2.4174629999999999E-2</c:v>
                  </c:pt>
                  <c:pt idx="5">
                    <c:v>2.4138329E-2</c:v>
                  </c:pt>
                  <c:pt idx="6">
                    <c:v>2.4265879000000001E-2</c:v>
                  </c:pt>
                  <c:pt idx="7">
                    <c:v>2.6246842999999999E-2</c:v>
                  </c:pt>
                  <c:pt idx="8">
                    <c:v>2.4523304999999999E-2</c:v>
                  </c:pt>
                  <c:pt idx="9">
                    <c:v>2.4438492999999999E-2</c:v>
                  </c:pt>
                  <c:pt idx="10">
                    <c:v>2.4650919E-2</c:v>
                  </c:pt>
                  <c:pt idx="11">
                    <c:v>2.8793267000000001E-2</c:v>
                  </c:pt>
                  <c:pt idx="12">
                    <c:v>2.7974300000000001E-2</c:v>
                  </c:pt>
                  <c:pt idx="13">
                    <c:v>2.7756592E-2</c:v>
                  </c:pt>
                  <c:pt idx="14">
                    <c:v>2.8508149E-2</c:v>
                  </c:pt>
                  <c:pt idx="15">
                    <c:v>2.8193477000000002E-2</c:v>
                  </c:pt>
                  <c:pt idx="16">
                    <c:v>2.813036E-2</c:v>
                  </c:pt>
                  <c:pt idx="17">
                    <c:v>3.0791354999999999E-2</c:v>
                  </c:pt>
                  <c:pt idx="18">
                    <c:v>2.8573337000000001E-2</c:v>
                  </c:pt>
                  <c:pt idx="19">
                    <c:v>2.9273064000000001E-2</c:v>
                  </c:pt>
                  <c:pt idx="20">
                    <c:v>2.9021081000000001E-2</c:v>
                  </c:pt>
                  <c:pt idx="21">
                    <c:v>2.8786197999999999E-2</c:v>
                  </c:pt>
                  <c:pt idx="22">
                    <c:v>3.0247382E-2</c:v>
                  </c:pt>
                  <c:pt idx="23">
                    <c:v>3.1534457000000002E-2</c:v>
                  </c:pt>
                  <c:pt idx="24">
                    <c:v>2.9664759999999998E-2</c:v>
                  </c:pt>
                  <c:pt idx="25">
                    <c:v>3.0548591E-2</c:v>
                  </c:pt>
                  <c:pt idx="26">
                    <c:v>2.9563426E-2</c:v>
                  </c:pt>
                  <c:pt idx="27">
                    <c:v>3.2100097000000001E-2</c:v>
                  </c:pt>
                  <c:pt idx="28">
                    <c:v>3.1844936999999997E-2</c:v>
                  </c:pt>
                  <c:pt idx="29">
                    <c:v>3.8395560000000002E-2</c:v>
                  </c:pt>
                  <c:pt idx="30">
                    <c:v>3.8940712000000002E-2</c:v>
                  </c:pt>
                  <c:pt idx="31">
                    <c:v>3.8585116000000003E-2</c:v>
                  </c:pt>
                  <c:pt idx="32">
                    <c:v>3.9413307000000002E-2</c:v>
                  </c:pt>
                  <c:pt idx="33">
                    <c:v>3.9056756999999998E-2</c:v>
                  </c:pt>
                  <c:pt idx="34">
                    <c:v>3.8148100999999997E-2</c:v>
                  </c:pt>
                  <c:pt idx="35">
                    <c:v>3.7831498999999998E-2</c:v>
                  </c:pt>
                  <c:pt idx="36">
                    <c:v>4.1332756999999998E-2</c:v>
                  </c:pt>
                  <c:pt idx="37">
                    <c:v>4.0152964999999999E-2</c:v>
                  </c:pt>
                  <c:pt idx="38">
                    <c:v>4.1059907999999999E-2</c:v>
                  </c:pt>
                  <c:pt idx="39">
                    <c:v>4.0373471000000001E-2</c:v>
                  </c:pt>
                  <c:pt idx="40">
                    <c:v>3.9839540999999999E-2</c:v>
                  </c:pt>
                  <c:pt idx="41">
                    <c:v>4.0767240000000003E-2</c:v>
                  </c:pt>
                  <c:pt idx="42">
                    <c:v>4.0575679000000003E-2</c:v>
                  </c:pt>
                  <c:pt idx="43">
                    <c:v>4.0520502E-2</c:v>
                  </c:pt>
                  <c:pt idx="44">
                    <c:v>4.2598564999999998E-2</c:v>
                  </c:pt>
                  <c:pt idx="45">
                    <c:v>4.0203995999999999E-2</c:v>
                  </c:pt>
                  <c:pt idx="46">
                    <c:v>4.0435404000000001E-2</c:v>
                  </c:pt>
                  <c:pt idx="47">
                    <c:v>4.1088745000000003E-2</c:v>
                  </c:pt>
                  <c:pt idx="48">
                    <c:v>4.1339708000000003E-2</c:v>
                  </c:pt>
                  <c:pt idx="49">
                    <c:v>4.0830724999999998E-2</c:v>
                  </c:pt>
                  <c:pt idx="50">
                    <c:v>4.0463963999999998E-2</c:v>
                  </c:pt>
                  <c:pt idx="51">
                    <c:v>4.1345576000000002E-2</c:v>
                  </c:pt>
                  <c:pt idx="52">
                    <c:v>3.8972512000000001E-2</c:v>
                  </c:pt>
                  <c:pt idx="53">
                    <c:v>3.9957108999999998E-2</c:v>
                  </c:pt>
                  <c:pt idx="54">
                    <c:v>4.4619539E-2</c:v>
                  </c:pt>
                  <c:pt idx="55">
                    <c:v>4.5632555999999998E-2</c:v>
                  </c:pt>
                  <c:pt idx="56">
                    <c:v>4.4557104E-2</c:v>
                  </c:pt>
                  <c:pt idx="57">
                    <c:v>4.5610407999999998E-2</c:v>
                  </c:pt>
                  <c:pt idx="58">
                    <c:v>4.1846189999999998E-2</c:v>
                  </c:pt>
                  <c:pt idx="59">
                    <c:v>4.5169864999999997E-2</c:v>
                  </c:pt>
                  <c:pt idx="60">
                    <c:v>4.4563853E-2</c:v>
                  </c:pt>
                  <c:pt idx="61">
                    <c:v>3.4771191E-2</c:v>
                  </c:pt>
                  <c:pt idx="62">
                    <c:v>6.8375454000000002E-2</c:v>
                  </c:pt>
                  <c:pt idx="63">
                    <c:v>3.9292133999999999E-2</c:v>
                  </c:pt>
                  <c:pt idx="64">
                    <c:v>3.3123812000000002E-2</c:v>
                  </c:pt>
                  <c:pt idx="65">
                    <c:v>3.3331400999999997E-2</c:v>
                  </c:pt>
                  <c:pt idx="66">
                    <c:v>3.2524101E-2</c:v>
                  </c:pt>
                </c:numCache>
              </c:numRef>
            </c:plus>
            <c:minus>
              <c:numRef>
                <c:f>BetaCell1_Ba133nCs137_improved_!$T$2:$T$68</c:f>
                <c:numCache>
                  <c:formatCode>General</c:formatCode>
                  <c:ptCount val="67"/>
                  <c:pt idx="0">
                    <c:v>2.4565279999999998E-2</c:v>
                  </c:pt>
                  <c:pt idx="1">
                    <c:v>2.4556667000000001E-2</c:v>
                  </c:pt>
                  <c:pt idx="2">
                    <c:v>2.4880921E-2</c:v>
                  </c:pt>
                  <c:pt idx="3">
                    <c:v>2.4440692E-2</c:v>
                  </c:pt>
                  <c:pt idx="4">
                    <c:v>2.4174629999999999E-2</c:v>
                  </c:pt>
                  <c:pt idx="5">
                    <c:v>2.4138329E-2</c:v>
                  </c:pt>
                  <c:pt idx="6">
                    <c:v>2.4265879000000001E-2</c:v>
                  </c:pt>
                  <c:pt idx="7">
                    <c:v>2.6246842999999999E-2</c:v>
                  </c:pt>
                  <c:pt idx="8">
                    <c:v>2.4523304999999999E-2</c:v>
                  </c:pt>
                  <c:pt idx="9">
                    <c:v>2.4438492999999999E-2</c:v>
                  </c:pt>
                  <c:pt idx="10">
                    <c:v>2.4650919E-2</c:v>
                  </c:pt>
                  <c:pt idx="11">
                    <c:v>2.8793267000000001E-2</c:v>
                  </c:pt>
                  <c:pt idx="12">
                    <c:v>2.7974300000000001E-2</c:v>
                  </c:pt>
                  <c:pt idx="13">
                    <c:v>2.7756592E-2</c:v>
                  </c:pt>
                  <c:pt idx="14">
                    <c:v>2.8508149E-2</c:v>
                  </c:pt>
                  <c:pt idx="15">
                    <c:v>2.8193477000000002E-2</c:v>
                  </c:pt>
                  <c:pt idx="16">
                    <c:v>2.813036E-2</c:v>
                  </c:pt>
                  <c:pt idx="17">
                    <c:v>3.0791354999999999E-2</c:v>
                  </c:pt>
                  <c:pt idx="18">
                    <c:v>2.8573337000000001E-2</c:v>
                  </c:pt>
                  <c:pt idx="19">
                    <c:v>2.9273064000000001E-2</c:v>
                  </c:pt>
                  <c:pt idx="20">
                    <c:v>2.9021081000000001E-2</c:v>
                  </c:pt>
                  <c:pt idx="21">
                    <c:v>2.8786197999999999E-2</c:v>
                  </c:pt>
                  <c:pt idx="22">
                    <c:v>3.0247382E-2</c:v>
                  </c:pt>
                  <c:pt idx="23">
                    <c:v>3.1534457000000002E-2</c:v>
                  </c:pt>
                  <c:pt idx="24">
                    <c:v>2.9664759999999998E-2</c:v>
                  </c:pt>
                  <c:pt idx="25">
                    <c:v>3.0548591E-2</c:v>
                  </c:pt>
                  <c:pt idx="26">
                    <c:v>2.9563426E-2</c:v>
                  </c:pt>
                  <c:pt idx="27">
                    <c:v>3.2100097000000001E-2</c:v>
                  </c:pt>
                  <c:pt idx="28">
                    <c:v>3.1844936999999997E-2</c:v>
                  </c:pt>
                  <c:pt idx="29">
                    <c:v>3.8395560000000002E-2</c:v>
                  </c:pt>
                  <c:pt idx="30">
                    <c:v>3.8940712000000002E-2</c:v>
                  </c:pt>
                  <c:pt idx="31">
                    <c:v>3.8585116000000003E-2</c:v>
                  </c:pt>
                  <c:pt idx="32">
                    <c:v>3.9413307000000002E-2</c:v>
                  </c:pt>
                  <c:pt idx="33">
                    <c:v>3.9056756999999998E-2</c:v>
                  </c:pt>
                  <c:pt idx="34">
                    <c:v>3.8148100999999997E-2</c:v>
                  </c:pt>
                  <c:pt idx="35">
                    <c:v>3.7831498999999998E-2</c:v>
                  </c:pt>
                  <c:pt idx="36">
                    <c:v>4.1332756999999998E-2</c:v>
                  </c:pt>
                  <c:pt idx="37">
                    <c:v>4.0152964999999999E-2</c:v>
                  </c:pt>
                  <c:pt idx="38">
                    <c:v>4.1059907999999999E-2</c:v>
                  </c:pt>
                  <c:pt idx="39">
                    <c:v>4.0373471000000001E-2</c:v>
                  </c:pt>
                  <c:pt idx="40">
                    <c:v>3.9839540999999999E-2</c:v>
                  </c:pt>
                  <c:pt idx="41">
                    <c:v>4.0767240000000003E-2</c:v>
                  </c:pt>
                  <c:pt idx="42">
                    <c:v>4.0575679000000003E-2</c:v>
                  </c:pt>
                  <c:pt idx="43">
                    <c:v>4.0520502E-2</c:v>
                  </c:pt>
                  <c:pt idx="44">
                    <c:v>4.2598564999999998E-2</c:v>
                  </c:pt>
                  <c:pt idx="45">
                    <c:v>4.0203995999999999E-2</c:v>
                  </c:pt>
                  <c:pt idx="46">
                    <c:v>4.0435404000000001E-2</c:v>
                  </c:pt>
                  <c:pt idx="47">
                    <c:v>4.1088745000000003E-2</c:v>
                  </c:pt>
                  <c:pt idx="48">
                    <c:v>4.1339708000000003E-2</c:v>
                  </c:pt>
                  <c:pt idx="49">
                    <c:v>4.0830724999999998E-2</c:v>
                  </c:pt>
                  <c:pt idx="50">
                    <c:v>4.0463963999999998E-2</c:v>
                  </c:pt>
                  <c:pt idx="51">
                    <c:v>4.1345576000000002E-2</c:v>
                  </c:pt>
                  <c:pt idx="52">
                    <c:v>3.8972512000000001E-2</c:v>
                  </c:pt>
                  <c:pt idx="53">
                    <c:v>3.9957108999999998E-2</c:v>
                  </c:pt>
                  <c:pt idx="54">
                    <c:v>4.4619539E-2</c:v>
                  </c:pt>
                  <c:pt idx="55">
                    <c:v>4.5632555999999998E-2</c:v>
                  </c:pt>
                  <c:pt idx="56">
                    <c:v>4.4557104E-2</c:v>
                  </c:pt>
                  <c:pt idx="57">
                    <c:v>4.5610407999999998E-2</c:v>
                  </c:pt>
                  <c:pt idx="58">
                    <c:v>4.1846189999999998E-2</c:v>
                  </c:pt>
                  <c:pt idx="59">
                    <c:v>4.5169864999999997E-2</c:v>
                  </c:pt>
                  <c:pt idx="60">
                    <c:v>4.4563853E-2</c:v>
                  </c:pt>
                  <c:pt idx="61">
                    <c:v>3.4771191E-2</c:v>
                  </c:pt>
                  <c:pt idx="62">
                    <c:v>6.8375454000000002E-2</c:v>
                  </c:pt>
                  <c:pt idx="63">
                    <c:v>3.9292133999999999E-2</c:v>
                  </c:pt>
                  <c:pt idx="64">
                    <c:v>3.3123812000000002E-2</c:v>
                  </c:pt>
                  <c:pt idx="65">
                    <c:v>3.3331400999999997E-2</c:v>
                  </c:pt>
                  <c:pt idx="66">
                    <c:v>3.2524101E-2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BetaCell1_Ba133nCs137_improved_!$A$2:$A$68</c:f>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f>BetaCell1_Ba133nCs137_improved_!$S$2:$S$68</c:f>
              <c:numCache>
                <c:formatCode>General</c:formatCode>
                <c:ptCount val="67"/>
                <c:pt idx="0">
                  <c:v>183.61636999999999</c:v>
                </c:pt>
                <c:pt idx="1">
                  <c:v>183.17842999999999</c:v>
                </c:pt>
                <c:pt idx="2">
                  <c:v>183.51946000000001</c:v>
                </c:pt>
                <c:pt idx="3">
                  <c:v>183.30398</c:v>
                </c:pt>
                <c:pt idx="4">
                  <c:v>183.51322999999999</c:v>
                </c:pt>
                <c:pt idx="5">
                  <c:v>183.48739</c:v>
                </c:pt>
                <c:pt idx="6">
                  <c:v>183.72675000000001</c:v>
                </c:pt>
                <c:pt idx="7">
                  <c:v>184.18261000000001</c:v>
                </c:pt>
                <c:pt idx="8">
                  <c:v>183.81154000000001</c:v>
                </c:pt>
                <c:pt idx="9">
                  <c:v>183.49798999999999</c:v>
                </c:pt>
                <c:pt idx="10">
                  <c:v>183.21225000000001</c:v>
                </c:pt>
                <c:pt idx="11">
                  <c:v>183.34063</c:v>
                </c:pt>
                <c:pt idx="12">
                  <c:v>183.74958000000001</c:v>
                </c:pt>
                <c:pt idx="13">
                  <c:v>183.92180999999999</c:v>
                </c:pt>
                <c:pt idx="14">
                  <c:v>183.52134000000001</c:v>
                </c:pt>
                <c:pt idx="15">
                  <c:v>183.5164</c:v>
                </c:pt>
                <c:pt idx="16">
                  <c:v>183.7724</c:v>
                </c:pt>
                <c:pt idx="17">
                  <c:v>183.93155999999999</c:v>
                </c:pt>
                <c:pt idx="18">
                  <c:v>183.36508000000001</c:v>
                </c:pt>
                <c:pt idx="19">
                  <c:v>183.58037999999999</c:v>
                </c:pt>
                <c:pt idx="20">
                  <c:v>183.82602</c:v>
                </c:pt>
                <c:pt idx="21">
                  <c:v>183.46217999999999</c:v>
                </c:pt>
                <c:pt idx="22">
                  <c:v>183.41777999999999</c:v>
                </c:pt>
                <c:pt idx="23">
                  <c:v>184.10615999999999</c:v>
                </c:pt>
                <c:pt idx="24">
                  <c:v>183.62189000000001</c:v>
                </c:pt>
                <c:pt idx="25">
                  <c:v>183.32848999999999</c:v>
                </c:pt>
                <c:pt idx="26">
                  <c:v>183.24959999999999</c:v>
                </c:pt>
                <c:pt idx="27">
                  <c:v>183.96513999999999</c:v>
                </c:pt>
                <c:pt idx="28">
                  <c:v>183.82238000000001</c:v>
                </c:pt>
                <c:pt idx="29">
                  <c:v>183.38874999999999</c:v>
                </c:pt>
                <c:pt idx="30">
                  <c:v>183.42671999999999</c:v>
                </c:pt>
                <c:pt idx="31">
                  <c:v>182.75522000000001</c:v>
                </c:pt>
                <c:pt idx="32">
                  <c:v>182.97877</c:v>
                </c:pt>
                <c:pt idx="33">
                  <c:v>183.34687</c:v>
                </c:pt>
                <c:pt idx="34">
                  <c:v>182.73707999999999</c:v>
                </c:pt>
                <c:pt idx="35">
                  <c:v>183.63118</c:v>
                </c:pt>
                <c:pt idx="36">
                  <c:v>183.41988000000001</c:v>
                </c:pt>
                <c:pt idx="37">
                  <c:v>183.06370000000001</c:v>
                </c:pt>
                <c:pt idx="38">
                  <c:v>183.29017999999999</c:v>
                </c:pt>
                <c:pt idx="39">
                  <c:v>183.34808000000001</c:v>
                </c:pt>
                <c:pt idx="40">
                  <c:v>183.32155</c:v>
                </c:pt>
                <c:pt idx="41">
                  <c:v>182.9401</c:v>
                </c:pt>
                <c:pt idx="42">
                  <c:v>183.10294999999999</c:v>
                </c:pt>
                <c:pt idx="43">
                  <c:v>183.17334</c:v>
                </c:pt>
                <c:pt idx="44">
                  <c:v>184.15924000000001</c:v>
                </c:pt>
                <c:pt idx="45">
                  <c:v>183.53541999999999</c:v>
                </c:pt>
                <c:pt idx="46">
                  <c:v>183.45658</c:v>
                </c:pt>
                <c:pt idx="47">
                  <c:v>182.83591000000001</c:v>
                </c:pt>
                <c:pt idx="48">
                  <c:v>183.49346</c:v>
                </c:pt>
                <c:pt idx="49">
                  <c:v>182.85252</c:v>
                </c:pt>
                <c:pt idx="50">
                  <c:v>183.43503000000001</c:v>
                </c:pt>
                <c:pt idx="51">
                  <c:v>182.99139</c:v>
                </c:pt>
                <c:pt idx="52">
                  <c:v>183.50975</c:v>
                </c:pt>
                <c:pt idx="53">
                  <c:v>183.11722</c:v>
                </c:pt>
                <c:pt idx="54">
                  <c:v>183.23071999999999</c:v>
                </c:pt>
                <c:pt idx="55">
                  <c:v>183.10948999999999</c:v>
                </c:pt>
                <c:pt idx="56">
                  <c:v>183.76815999999999</c:v>
                </c:pt>
                <c:pt idx="57">
                  <c:v>183.71789999999999</c:v>
                </c:pt>
                <c:pt idx="58">
                  <c:v>183.25632999999999</c:v>
                </c:pt>
                <c:pt idx="59">
                  <c:v>183.30154999999999</c:v>
                </c:pt>
                <c:pt idx="60">
                  <c:v>183.54642999999999</c:v>
                </c:pt>
                <c:pt idx="61">
                  <c:v>184.04553000000001</c:v>
                </c:pt>
                <c:pt idx="62">
                  <c:v>183.78147999999999</c:v>
                </c:pt>
                <c:pt idx="63">
                  <c:v>182.62203</c:v>
                </c:pt>
                <c:pt idx="64">
                  <c:v>182.26889</c:v>
                </c:pt>
                <c:pt idx="65">
                  <c:v>182.49401</c:v>
                </c:pt>
                <c:pt idx="66">
                  <c:v>182.93347</c:v>
                </c:pt>
              </c:numCache>
            </c:numRef>
          </c:yVal>
          <c:smooth val="0"/>
          <c:extLst>
            <c:ext xmlns:c16="http://schemas.microsoft.com/office/drawing/2014/chart" uri="{C3380CC4-5D6E-409C-BE32-E72D297353CC}">
              <c16:uniqueId val="{00000001-7BAB-443B-9913-C038F347DC8C}"/>
            </c:ext>
          </c:extLst>
        </c:ser>
        <c:dLbls>
          <c:showLegendKey val="0"/>
          <c:showVal val="0"/>
          <c:showCatName val="0"/>
          <c:showSerName val="0"/>
          <c:showPercent val="0"/>
          <c:showBubbleSize val="0"/>
        </c:dLbls>
        <c:axId val="255573728"/>
        <c:axId val="249063632"/>
        <c:extLst>
          <c:ext xmlns:c15="http://schemas.microsoft.com/office/drawing/2012/chart" uri="{02D57815-91ED-43cb-92C2-25804820EDAC}">
            <c15:filteredScatterSeries>
              <c15:ser>
                <c:idx val="0"/>
                <c:order val="0"/>
                <c:tx>
                  <c:strRef>
                    <c:extLst>
                      <c:ext uri="{02D57815-91ED-43cb-92C2-25804820EDAC}">
                        <c15:formulaRef>
                          <c15:sqref>BetaCell1_Ba133nCs137_improved_!$B$1</c15:sqref>
                        </c15:formulaRef>
                      </c:ext>
                    </c:extLst>
                    <c:strCache>
                      <c:ptCount val="1"/>
                      <c:pt idx="0">
                        <c:v>Rotation Angle Min</c:v>
                      </c:pt>
                    </c:strCache>
                  </c:strRef>
                </c:tx>
                <c:spPr>
                  <a:ln w="19050" cap="rnd">
                    <a:no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c:ext uri="{02D57815-91ED-43cb-92C2-25804820EDAC}">
                        <c15:formulaRef>
                          <c15:sqref>BetaCell1_Ba133nCs137_improved_!$B$2:$B$68</c15:sqref>
                        </c15:formulaRef>
                      </c:ext>
                    </c:extLst>
                    <c:numCache>
                      <c:formatCode>General</c:formatCode>
                      <c:ptCount val="67"/>
                      <c:pt idx="0">
                        <c:v>37.922336999999999</c:v>
                      </c:pt>
                      <c:pt idx="1">
                        <c:v>38.393121999999998</c:v>
                      </c:pt>
                      <c:pt idx="2">
                        <c:v>38.189259999999997</c:v>
                      </c:pt>
                      <c:pt idx="3">
                        <c:v>37.255431999999999</c:v>
                      </c:pt>
                      <c:pt idx="4">
                        <c:v>38.408835000000003</c:v>
                      </c:pt>
                      <c:pt idx="5">
                        <c:v>38.900759999999998</c:v>
                      </c:pt>
                      <c:pt idx="6">
                        <c:v>38.218921999999999</c:v>
                      </c:pt>
                      <c:pt idx="7">
                        <c:v>38.063659000000001</c:v>
                      </c:pt>
                      <c:pt idx="8">
                        <c:v>38.282657</c:v>
                      </c:pt>
                      <c:pt idx="9">
                        <c:v>38.045107000000002</c:v>
                      </c:pt>
                      <c:pt idx="10">
                        <c:v>38.615228000000002</c:v>
                      </c:pt>
                      <c:pt idx="11">
                        <c:v>37.944079000000002</c:v>
                      </c:pt>
                      <c:pt idx="12">
                        <c:v>37.908282</c:v>
                      </c:pt>
                      <c:pt idx="13">
                        <c:v>38.128169</c:v>
                      </c:pt>
                      <c:pt idx="14">
                        <c:v>38.041749000000003</c:v>
                      </c:pt>
                      <c:pt idx="15">
                        <c:v>38.124592</c:v>
                      </c:pt>
                      <c:pt idx="16">
                        <c:v>38.289254</c:v>
                      </c:pt>
                      <c:pt idx="17">
                        <c:v>38.192028999999998</c:v>
                      </c:pt>
                      <c:pt idx="18">
                        <c:v>37.449423000000003</c:v>
                      </c:pt>
                      <c:pt idx="19">
                        <c:v>38.566023000000001</c:v>
                      </c:pt>
                      <c:pt idx="20">
                        <c:v>38.416887000000003</c:v>
                      </c:pt>
                      <c:pt idx="21">
                        <c:v>38.258631000000001</c:v>
                      </c:pt>
                      <c:pt idx="22">
                        <c:v>37.967230000000001</c:v>
                      </c:pt>
                      <c:pt idx="23">
                        <c:v>38.213394999999998</c:v>
                      </c:pt>
                      <c:pt idx="24">
                        <c:v>38.558185000000002</c:v>
                      </c:pt>
                      <c:pt idx="25">
                        <c:v>38.119669000000002</c:v>
                      </c:pt>
                      <c:pt idx="26">
                        <c:v>38.219071</c:v>
                      </c:pt>
                      <c:pt idx="27">
                        <c:v>38.091855000000002</c:v>
                      </c:pt>
                      <c:pt idx="28">
                        <c:v>38.210115999999999</c:v>
                      </c:pt>
                      <c:pt idx="29">
                        <c:v>38.743527</c:v>
                      </c:pt>
                      <c:pt idx="30">
                        <c:v>38.204532999999998</c:v>
                      </c:pt>
                      <c:pt idx="31">
                        <c:v>38.313071000000001</c:v>
                      </c:pt>
                      <c:pt idx="32">
                        <c:v>38.388489</c:v>
                      </c:pt>
                      <c:pt idx="33">
                        <c:v>38.132375000000003</c:v>
                      </c:pt>
                      <c:pt idx="34">
                        <c:v>38.761702999999997</c:v>
                      </c:pt>
                      <c:pt idx="35">
                        <c:v>38.467689999999997</c:v>
                      </c:pt>
                      <c:pt idx="36">
                        <c:v>40.596373</c:v>
                      </c:pt>
                      <c:pt idx="37">
                        <c:v>38.647416</c:v>
                      </c:pt>
                      <c:pt idx="38">
                        <c:v>38.644945999999997</c:v>
                      </c:pt>
                      <c:pt idx="39">
                        <c:v>38.580841999999997</c:v>
                      </c:pt>
                      <c:pt idx="40">
                        <c:v>38.598705000000002</c:v>
                      </c:pt>
                      <c:pt idx="41">
                        <c:v>38.728935</c:v>
                      </c:pt>
                      <c:pt idx="42">
                        <c:v>38.500754000000001</c:v>
                      </c:pt>
                      <c:pt idx="43">
                        <c:v>38.227446999999998</c:v>
                      </c:pt>
                      <c:pt idx="44">
                        <c:v>38.545664000000002</c:v>
                      </c:pt>
                      <c:pt idx="45">
                        <c:v>38.75732</c:v>
                      </c:pt>
                      <c:pt idx="46">
                        <c:v>38.480269999999997</c:v>
                      </c:pt>
                      <c:pt idx="47">
                        <c:v>38.595208</c:v>
                      </c:pt>
                      <c:pt idx="48">
                        <c:v>38.240558999999998</c:v>
                      </c:pt>
                      <c:pt idx="49">
                        <c:v>38.294839000000003</c:v>
                      </c:pt>
                      <c:pt idx="50">
                        <c:v>38.330818999999998</c:v>
                      </c:pt>
                      <c:pt idx="51">
                        <c:v>38.241832000000002</c:v>
                      </c:pt>
                      <c:pt idx="52">
                        <c:v>38.417416000000003</c:v>
                      </c:pt>
                      <c:pt idx="53">
                        <c:v>38.339421999999999</c:v>
                      </c:pt>
                      <c:pt idx="54">
                        <c:v>38.574241999999998</c:v>
                      </c:pt>
                      <c:pt idx="55">
                        <c:v>38.727080000000001</c:v>
                      </c:pt>
                      <c:pt idx="56">
                        <c:v>38.621433000000003</c:v>
                      </c:pt>
                      <c:pt idx="57">
                        <c:v>38.391044999999998</c:v>
                      </c:pt>
                      <c:pt idx="58">
                        <c:v>38.160049999999998</c:v>
                      </c:pt>
                      <c:pt idx="59">
                        <c:v>38.511868999999997</c:v>
                      </c:pt>
                      <c:pt idx="60">
                        <c:v>38.605006000000003</c:v>
                      </c:pt>
                      <c:pt idx="61">
                        <c:v>38.363222</c:v>
                      </c:pt>
                      <c:pt idx="62">
                        <c:v>38.545650000000002</c:v>
                      </c:pt>
                      <c:pt idx="63">
                        <c:v>37.617108999999999</c:v>
                      </c:pt>
                      <c:pt idx="64">
                        <c:v>41.958415000000002</c:v>
                      </c:pt>
                      <c:pt idx="65">
                        <c:v>40.575445000000002</c:v>
                      </c:pt>
                      <c:pt idx="66">
                        <c:v>39.087625000000003</c:v>
                      </c:pt>
                    </c:numCache>
                  </c:numRef>
                </c:yVal>
                <c:smooth val="0"/>
                <c:extLst>
                  <c:ext xmlns:c16="http://schemas.microsoft.com/office/drawing/2014/chart" uri="{C3380CC4-5D6E-409C-BE32-E72D297353CC}">
                    <c16:uniqueId val="{00000002-7BAB-443B-9913-C038F347DC8C}"/>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BetaCell1_Ba133nCs137_improved_!$C$1</c15:sqref>
                        </c15:formulaRef>
                      </c:ext>
                    </c:extLst>
                    <c:strCache>
                      <c:ptCount val="1"/>
                      <c:pt idx="0">
                        <c:v>FWHM Min</c:v>
                      </c:pt>
                    </c:strCache>
                  </c:strRef>
                </c:tx>
                <c:spPr>
                  <a:ln w="19050" cap="rnd">
                    <a:no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BetaCell1_Ba133nCs137_improved_!$C$2:$C$68</c15:sqref>
                        </c15:formulaRef>
                      </c:ext>
                    </c:extLst>
                    <c:numCache>
                      <c:formatCode>General</c:formatCode>
                      <c:ptCount val="67"/>
                      <c:pt idx="0">
                        <c:v>13.621985</c:v>
                      </c:pt>
                      <c:pt idx="1">
                        <c:v>14.228653</c:v>
                      </c:pt>
                      <c:pt idx="2">
                        <c:v>13.558789000000001</c:v>
                      </c:pt>
                      <c:pt idx="3">
                        <c:v>13.684984999999999</c:v>
                      </c:pt>
                      <c:pt idx="4">
                        <c:v>13.643094</c:v>
                      </c:pt>
                      <c:pt idx="5">
                        <c:v>13.650439</c:v>
                      </c:pt>
                      <c:pt idx="6">
                        <c:v>13.554952999999999</c:v>
                      </c:pt>
                      <c:pt idx="7">
                        <c:v>13.66887</c:v>
                      </c:pt>
                      <c:pt idx="8">
                        <c:v>13.607768</c:v>
                      </c:pt>
                      <c:pt idx="9">
                        <c:v>13.577646</c:v>
                      </c:pt>
                      <c:pt idx="10">
                        <c:v>13.604393</c:v>
                      </c:pt>
                      <c:pt idx="11">
                        <c:v>13.483464</c:v>
                      </c:pt>
                      <c:pt idx="12">
                        <c:v>13.523669</c:v>
                      </c:pt>
                      <c:pt idx="13">
                        <c:v>13.428915</c:v>
                      </c:pt>
                      <c:pt idx="14">
                        <c:v>13.413292999999999</c:v>
                      </c:pt>
                      <c:pt idx="15">
                        <c:v>13.513411</c:v>
                      </c:pt>
                      <c:pt idx="16">
                        <c:v>13.402736000000001</c:v>
                      </c:pt>
                      <c:pt idx="17">
                        <c:v>13.417221</c:v>
                      </c:pt>
                      <c:pt idx="18">
                        <c:v>13.954874</c:v>
                      </c:pt>
                      <c:pt idx="19">
                        <c:v>13.332928000000001</c:v>
                      </c:pt>
                      <c:pt idx="20">
                        <c:v>13.369902</c:v>
                      </c:pt>
                      <c:pt idx="21">
                        <c:v>13.349567</c:v>
                      </c:pt>
                      <c:pt idx="22">
                        <c:v>13.332131</c:v>
                      </c:pt>
                      <c:pt idx="23">
                        <c:v>13.421808</c:v>
                      </c:pt>
                      <c:pt idx="24">
                        <c:v>13.495369</c:v>
                      </c:pt>
                      <c:pt idx="25">
                        <c:v>13.412181</c:v>
                      </c:pt>
                      <c:pt idx="26">
                        <c:v>13.371544</c:v>
                      </c:pt>
                      <c:pt idx="27">
                        <c:v>13.483002000000001</c:v>
                      </c:pt>
                      <c:pt idx="28">
                        <c:v>13.503607000000001</c:v>
                      </c:pt>
                      <c:pt idx="29">
                        <c:v>13.114570000000001</c:v>
                      </c:pt>
                      <c:pt idx="30">
                        <c:v>13.095433</c:v>
                      </c:pt>
                      <c:pt idx="31">
                        <c:v>13.742039</c:v>
                      </c:pt>
                      <c:pt idx="32">
                        <c:v>13.760393000000001</c:v>
                      </c:pt>
                      <c:pt idx="33">
                        <c:v>13.090820000000001</c:v>
                      </c:pt>
                      <c:pt idx="34">
                        <c:v>13.138388000000001</c:v>
                      </c:pt>
                      <c:pt idx="35">
                        <c:v>13.185658</c:v>
                      </c:pt>
                      <c:pt idx="36">
                        <c:v>13.158595</c:v>
                      </c:pt>
                      <c:pt idx="37">
                        <c:v>13.815353999999999</c:v>
                      </c:pt>
                      <c:pt idx="38">
                        <c:v>13.109920000000001</c:v>
                      </c:pt>
                      <c:pt idx="39">
                        <c:v>13.183263</c:v>
                      </c:pt>
                      <c:pt idx="40">
                        <c:v>13.127183</c:v>
                      </c:pt>
                      <c:pt idx="41">
                        <c:v>13.130452</c:v>
                      </c:pt>
                      <c:pt idx="42">
                        <c:v>13.105601</c:v>
                      </c:pt>
                      <c:pt idx="43">
                        <c:v>13.132165000000001</c:v>
                      </c:pt>
                      <c:pt idx="44">
                        <c:v>13.322981</c:v>
                      </c:pt>
                      <c:pt idx="45">
                        <c:v>13.191471</c:v>
                      </c:pt>
                      <c:pt idx="46">
                        <c:v>13.179404999999999</c:v>
                      </c:pt>
                      <c:pt idx="47">
                        <c:v>13.640255</c:v>
                      </c:pt>
                      <c:pt idx="48">
                        <c:v>13.128812999999999</c:v>
                      </c:pt>
                      <c:pt idx="49">
                        <c:v>13.698734</c:v>
                      </c:pt>
                      <c:pt idx="50">
                        <c:v>13.053398</c:v>
                      </c:pt>
                      <c:pt idx="51">
                        <c:v>13.648263</c:v>
                      </c:pt>
                      <c:pt idx="52">
                        <c:v>13.113897</c:v>
                      </c:pt>
                      <c:pt idx="53">
                        <c:v>13.149834</c:v>
                      </c:pt>
                      <c:pt idx="54">
                        <c:v>13.656466</c:v>
                      </c:pt>
                      <c:pt idx="55">
                        <c:v>13.053751999999999</c:v>
                      </c:pt>
                      <c:pt idx="56">
                        <c:v>13.097913</c:v>
                      </c:pt>
                      <c:pt idx="57">
                        <c:v>13.036054</c:v>
                      </c:pt>
                      <c:pt idx="58">
                        <c:v>13.636632000000001</c:v>
                      </c:pt>
                      <c:pt idx="59">
                        <c:v>13.699892</c:v>
                      </c:pt>
                      <c:pt idx="60">
                        <c:v>13.591384</c:v>
                      </c:pt>
                      <c:pt idx="61">
                        <c:v>13.245276</c:v>
                      </c:pt>
                      <c:pt idx="62">
                        <c:v>13.455012999999999</c:v>
                      </c:pt>
                      <c:pt idx="63">
                        <c:v>13.560463</c:v>
                      </c:pt>
                      <c:pt idx="64">
                        <c:v>13.605093</c:v>
                      </c:pt>
                      <c:pt idx="65">
                        <c:v>13.521991999999999</c:v>
                      </c:pt>
                      <c:pt idx="66">
                        <c:v>13.663277000000001</c:v>
                      </c:pt>
                    </c:numCache>
                  </c:numRef>
                </c:yVal>
                <c:smooth val="0"/>
                <c:extLst xmlns:c15="http://schemas.microsoft.com/office/drawing/2012/chart">
                  <c:ext xmlns:c16="http://schemas.microsoft.com/office/drawing/2014/chart" uri="{C3380CC4-5D6E-409C-BE32-E72D297353CC}">
                    <c16:uniqueId val="{00000003-7BAB-443B-9913-C038F347DC8C}"/>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BetaCell1_Ba133nCs137_improved_!$D$1</c15:sqref>
                        </c15:formulaRef>
                      </c:ext>
                    </c:extLst>
                    <c:strCache>
                      <c:ptCount val="1"/>
                      <c:pt idx="0">
                        <c:v>FWHM Error</c:v>
                      </c:pt>
                    </c:strCache>
                  </c:strRef>
                </c:tx>
                <c:spPr>
                  <a:ln w="19050" cap="rnd">
                    <a:no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BetaCell1_Ba133nCs137_improved_!$D$2:$D$68</c15:sqref>
                        </c15:formulaRef>
                      </c:ext>
                    </c:extLst>
                    <c:numCache>
                      <c:formatCode>General</c:formatCode>
                      <c:ptCount val="67"/>
                      <c:pt idx="0">
                        <c:v>0.26222245999999999</c:v>
                      </c:pt>
                      <c:pt idx="1">
                        <c:v>0.29728460000000001</c:v>
                      </c:pt>
                      <c:pt idx="2">
                        <c:v>0.25794727000000001</c:v>
                      </c:pt>
                      <c:pt idx="3">
                        <c:v>0.26803746000000001</c:v>
                      </c:pt>
                      <c:pt idx="4">
                        <c:v>0.26282092000000001</c:v>
                      </c:pt>
                      <c:pt idx="5">
                        <c:v>0.26506444000000001</c:v>
                      </c:pt>
                      <c:pt idx="6">
                        <c:v>0.25898938999999999</c:v>
                      </c:pt>
                      <c:pt idx="7">
                        <c:v>0.26540660999999999</c:v>
                      </c:pt>
                      <c:pt idx="8">
                        <c:v>0.26030681999999999</c:v>
                      </c:pt>
                      <c:pt idx="9">
                        <c:v>0.25879817999999999</c:v>
                      </c:pt>
                      <c:pt idx="10">
                        <c:v>0.26081462</c:v>
                      </c:pt>
                      <c:pt idx="11">
                        <c:v>0.25902034000000002</c:v>
                      </c:pt>
                      <c:pt idx="12">
                        <c:v>0.26069174000000001</c:v>
                      </c:pt>
                      <c:pt idx="13">
                        <c:v>0.25463781000000002</c:v>
                      </c:pt>
                      <c:pt idx="14">
                        <c:v>0.25456767000000002</c:v>
                      </c:pt>
                      <c:pt idx="15">
                        <c:v>0.26333845</c:v>
                      </c:pt>
                      <c:pt idx="16">
                        <c:v>0.25422595999999997</c:v>
                      </c:pt>
                      <c:pt idx="17">
                        <c:v>0.25489118999999999</c:v>
                      </c:pt>
                      <c:pt idx="18">
                        <c:v>0.28612913000000001</c:v>
                      </c:pt>
                      <c:pt idx="19">
                        <c:v>0.25297196999999999</c:v>
                      </c:pt>
                      <c:pt idx="20">
                        <c:v>0.25417843000000001</c:v>
                      </c:pt>
                      <c:pt idx="21">
                        <c:v>0.25228551999999999</c:v>
                      </c:pt>
                      <c:pt idx="22">
                        <c:v>0.25443838000000002</c:v>
                      </c:pt>
                      <c:pt idx="23">
                        <c:v>0.25732926</c:v>
                      </c:pt>
                      <c:pt idx="24">
                        <c:v>0.26310389000000001</c:v>
                      </c:pt>
                      <c:pt idx="25">
                        <c:v>0.25714744</c:v>
                      </c:pt>
                      <c:pt idx="26">
                        <c:v>0.25603042999999998</c:v>
                      </c:pt>
                      <c:pt idx="27">
                        <c:v>0.26324815000000001</c:v>
                      </c:pt>
                      <c:pt idx="28">
                        <c:v>0.26309695</c:v>
                      </c:pt>
                      <c:pt idx="29">
                        <c:v>0.24869816</c:v>
                      </c:pt>
                      <c:pt idx="30">
                        <c:v>0.24746662999999999</c:v>
                      </c:pt>
                      <c:pt idx="31">
                        <c:v>0.28487404</c:v>
                      </c:pt>
                      <c:pt idx="32">
                        <c:v>0.28971704999999998</c:v>
                      </c:pt>
                      <c:pt idx="33">
                        <c:v>0.25064727999999997</c:v>
                      </c:pt>
                      <c:pt idx="34">
                        <c:v>0.24983416</c:v>
                      </c:pt>
                      <c:pt idx="35">
                        <c:v>0.25455277999999998</c:v>
                      </c:pt>
                      <c:pt idx="36">
                        <c:v>0.25389318</c:v>
                      </c:pt>
                      <c:pt idx="37">
                        <c:v>0.29287459999999998</c:v>
                      </c:pt>
                      <c:pt idx="38">
                        <c:v>0.25108862999999998</c:v>
                      </c:pt>
                      <c:pt idx="39">
                        <c:v>0.25476821999999999</c:v>
                      </c:pt>
                      <c:pt idx="40">
                        <c:v>0.25149728999999998</c:v>
                      </c:pt>
                      <c:pt idx="41">
                        <c:v>0.25141274000000002</c:v>
                      </c:pt>
                      <c:pt idx="42">
                        <c:v>0.25245743999999998</c:v>
                      </c:pt>
                      <c:pt idx="43">
                        <c:v>0.25131851999999999</c:v>
                      </c:pt>
                      <c:pt idx="44">
                        <c:v>0.26346151000000001</c:v>
                      </c:pt>
                      <c:pt idx="45">
                        <c:v>0.25742279000000001</c:v>
                      </c:pt>
                      <c:pt idx="46">
                        <c:v>0.25691874999999997</c:v>
                      </c:pt>
                      <c:pt idx="47">
                        <c:v>0.28144000000000002</c:v>
                      </c:pt>
                      <c:pt idx="48">
                        <c:v>0.25179066</c:v>
                      </c:pt>
                      <c:pt idx="49">
                        <c:v>0.28420111999999997</c:v>
                      </c:pt>
                      <c:pt idx="50">
                        <c:v>0.24982699999999999</c:v>
                      </c:pt>
                      <c:pt idx="51">
                        <c:v>0.28356112999999999</c:v>
                      </c:pt>
                      <c:pt idx="52">
                        <c:v>0.25018194999999999</c:v>
                      </c:pt>
                      <c:pt idx="53">
                        <c:v>0.25537976000000001</c:v>
                      </c:pt>
                      <c:pt idx="54">
                        <c:v>0.28244519000000001</c:v>
                      </c:pt>
                      <c:pt idx="55">
                        <c:v>0.24953665999999999</c:v>
                      </c:pt>
                      <c:pt idx="56">
                        <c:v>0.25034636999999998</c:v>
                      </c:pt>
                      <c:pt idx="57">
                        <c:v>0.24808384</c:v>
                      </c:pt>
                      <c:pt idx="58">
                        <c:v>0.28387076</c:v>
                      </c:pt>
                      <c:pt idx="59">
                        <c:v>0.28631582999999999</c:v>
                      </c:pt>
                      <c:pt idx="60">
                        <c:v>0.27896446000000003</c:v>
                      </c:pt>
                      <c:pt idx="61">
                        <c:v>0.25121366000000001</c:v>
                      </c:pt>
                      <c:pt idx="62">
                        <c:v>0.54058253999999994</c:v>
                      </c:pt>
                      <c:pt idx="63">
                        <c:v>0.28304432000000002</c:v>
                      </c:pt>
                      <c:pt idx="64">
                        <c:v>0.25389124000000002</c:v>
                      </c:pt>
                      <c:pt idx="65">
                        <c:v>0.24937955000000001</c:v>
                      </c:pt>
                      <c:pt idx="66">
                        <c:v>0.25728642000000002</c:v>
                      </c:pt>
                    </c:numCache>
                  </c:numRef>
                </c:yVal>
                <c:smooth val="0"/>
                <c:extLst xmlns:c15="http://schemas.microsoft.com/office/drawing/2012/chart">
                  <c:ext xmlns:c16="http://schemas.microsoft.com/office/drawing/2014/chart" uri="{C3380CC4-5D6E-409C-BE32-E72D297353CC}">
                    <c16:uniqueId val="{00000004-7BAB-443B-9913-C038F347DC8C}"/>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BetaCell1_Ba133nCs137_improved_!$E$1</c15:sqref>
                        </c15:formulaRef>
                      </c:ext>
                    </c:extLst>
                    <c:strCache>
                      <c:ptCount val="1"/>
                      <c:pt idx="0">
                        <c:v>Area Origin</c:v>
                      </c:pt>
                    </c:strCache>
                  </c:strRef>
                </c:tx>
                <c:spPr>
                  <a:ln w="19050" cap="rnd">
                    <a:no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BetaCell1_Ba133nCs137_improved_!$E$2:$E$68</c15:sqref>
                        </c15:formulaRef>
                      </c:ext>
                    </c:extLst>
                    <c:numCache>
                      <c:formatCode>General</c:formatCode>
                      <c:ptCount val="67"/>
                      <c:pt idx="0">
                        <c:v>47743.866999999998</c:v>
                      </c:pt>
                      <c:pt idx="1">
                        <c:v>47655.857000000004</c:v>
                      </c:pt>
                      <c:pt idx="2">
                        <c:v>47022.743000000002</c:v>
                      </c:pt>
                      <c:pt idx="3">
                        <c:v>47504.811000000002</c:v>
                      </c:pt>
                      <c:pt idx="4">
                        <c:v>47144.063000000002</c:v>
                      </c:pt>
                      <c:pt idx="5">
                        <c:v>46900.442999999999</c:v>
                      </c:pt>
                      <c:pt idx="6">
                        <c:v>46722.033000000003</c:v>
                      </c:pt>
                      <c:pt idx="7">
                        <c:v>46767.247000000003</c:v>
                      </c:pt>
                      <c:pt idx="8">
                        <c:v>47060.716</c:v>
                      </c:pt>
                      <c:pt idx="9">
                        <c:v>47163.101000000002</c:v>
                      </c:pt>
                      <c:pt idx="10">
                        <c:v>46672.071000000004</c:v>
                      </c:pt>
                      <c:pt idx="11">
                        <c:v>45933.487999999998</c:v>
                      </c:pt>
                      <c:pt idx="12">
                        <c:v>45802.034</c:v>
                      </c:pt>
                      <c:pt idx="13">
                        <c:v>44827.374000000003</c:v>
                      </c:pt>
                      <c:pt idx="14">
                        <c:v>44853.290999999997</c:v>
                      </c:pt>
                      <c:pt idx="15">
                        <c:v>44198.017</c:v>
                      </c:pt>
                      <c:pt idx="16">
                        <c:v>44804.800000000003</c:v>
                      </c:pt>
                      <c:pt idx="17">
                        <c:v>45006.752</c:v>
                      </c:pt>
                      <c:pt idx="18">
                        <c:v>45495.571000000004</c:v>
                      </c:pt>
                      <c:pt idx="19">
                        <c:v>43791.205999999998</c:v>
                      </c:pt>
                      <c:pt idx="20">
                        <c:v>43811.152000000002</c:v>
                      </c:pt>
                      <c:pt idx="21">
                        <c:v>44497.877</c:v>
                      </c:pt>
                      <c:pt idx="22">
                        <c:v>44187.341999999997</c:v>
                      </c:pt>
                      <c:pt idx="23">
                        <c:v>43816.805999999997</c:v>
                      </c:pt>
                      <c:pt idx="24">
                        <c:v>44081.798000000003</c:v>
                      </c:pt>
                      <c:pt idx="25">
                        <c:v>44259.728000000003</c:v>
                      </c:pt>
                      <c:pt idx="26">
                        <c:v>43764.828000000001</c:v>
                      </c:pt>
                      <c:pt idx="27">
                        <c:v>43796.661</c:v>
                      </c:pt>
                      <c:pt idx="28">
                        <c:v>44205.065000000002</c:v>
                      </c:pt>
                      <c:pt idx="29">
                        <c:v>40655.277000000002</c:v>
                      </c:pt>
                      <c:pt idx="30">
                        <c:v>40667.536999999997</c:v>
                      </c:pt>
                      <c:pt idx="31">
                        <c:v>41022.508000000002</c:v>
                      </c:pt>
                      <c:pt idx="32">
                        <c:v>39965.337</c:v>
                      </c:pt>
                      <c:pt idx="33">
                        <c:v>39735.635999999999</c:v>
                      </c:pt>
                      <c:pt idx="34">
                        <c:v>41035.042999999998</c:v>
                      </c:pt>
                      <c:pt idx="35">
                        <c:v>40297.934999999998</c:v>
                      </c:pt>
                      <c:pt idx="36">
                        <c:v>40130.438999999998</c:v>
                      </c:pt>
                      <c:pt idx="37">
                        <c:v>40156.603999999999</c:v>
                      </c:pt>
                      <c:pt idx="38">
                        <c:v>39927.366999999998</c:v>
                      </c:pt>
                      <c:pt idx="39">
                        <c:v>40406.061999999998</c:v>
                      </c:pt>
                      <c:pt idx="40">
                        <c:v>40227.504000000001</c:v>
                      </c:pt>
                      <c:pt idx="41">
                        <c:v>40241.512000000002</c:v>
                      </c:pt>
                      <c:pt idx="42">
                        <c:v>39591.24</c:v>
                      </c:pt>
                      <c:pt idx="43">
                        <c:v>40132.786</c:v>
                      </c:pt>
                      <c:pt idx="44">
                        <c:v>39812.379000000001</c:v>
                      </c:pt>
                      <c:pt idx="45">
                        <c:v>39820.048999999999</c:v>
                      </c:pt>
                      <c:pt idx="46">
                        <c:v>39661.137000000002</c:v>
                      </c:pt>
                      <c:pt idx="47">
                        <c:v>40251.256000000001</c:v>
                      </c:pt>
                      <c:pt idx="48">
                        <c:v>39905.993999999999</c:v>
                      </c:pt>
                      <c:pt idx="49">
                        <c:v>40418.584000000003</c:v>
                      </c:pt>
                      <c:pt idx="50">
                        <c:v>39388.002</c:v>
                      </c:pt>
                      <c:pt idx="51">
                        <c:v>39307.544000000002</c:v>
                      </c:pt>
                      <c:pt idx="52">
                        <c:v>39950.44</c:v>
                      </c:pt>
                      <c:pt idx="53">
                        <c:v>39259.784</c:v>
                      </c:pt>
                      <c:pt idx="54">
                        <c:v>39796.76</c:v>
                      </c:pt>
                      <c:pt idx="55">
                        <c:v>39300.053999999996</c:v>
                      </c:pt>
                      <c:pt idx="56">
                        <c:v>39792.035000000003</c:v>
                      </c:pt>
                      <c:pt idx="57">
                        <c:v>39440.856</c:v>
                      </c:pt>
                      <c:pt idx="58">
                        <c:v>39092.072999999997</c:v>
                      </c:pt>
                      <c:pt idx="59">
                        <c:v>39311.052000000003</c:v>
                      </c:pt>
                      <c:pt idx="60">
                        <c:v>39426.228999999999</c:v>
                      </c:pt>
                      <c:pt idx="61">
                        <c:v>42699.75</c:v>
                      </c:pt>
                      <c:pt idx="62">
                        <c:v>10127.232</c:v>
                      </c:pt>
                      <c:pt idx="63">
                        <c:v>38923.415000000001</c:v>
                      </c:pt>
                      <c:pt idx="64">
                        <c:v>48609.476000000002</c:v>
                      </c:pt>
                      <c:pt idx="65">
                        <c:v>48281.741000000002</c:v>
                      </c:pt>
                      <c:pt idx="66">
                        <c:v>48973.228999999999</c:v>
                      </c:pt>
                    </c:numCache>
                  </c:numRef>
                </c:yVal>
                <c:smooth val="0"/>
                <c:extLst xmlns:c15="http://schemas.microsoft.com/office/drawing/2012/chart">
                  <c:ext xmlns:c16="http://schemas.microsoft.com/office/drawing/2014/chart" uri="{C3380CC4-5D6E-409C-BE32-E72D297353CC}">
                    <c16:uniqueId val="{00000005-7BAB-443B-9913-C038F347DC8C}"/>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BetaCell1_Ba133nCs137_improved_!$F$1</c15:sqref>
                        </c15:formulaRef>
                      </c:ext>
                    </c:extLst>
                    <c:strCache>
                      <c:ptCount val="1"/>
                      <c:pt idx="0">
                        <c:v>Precise Area</c:v>
                      </c:pt>
                    </c:strCache>
                  </c:strRef>
                </c:tx>
                <c:spPr>
                  <a:ln w="19050" cap="rnd">
                    <a:no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BetaCell1_Ba133nCs137_improved_!$F$2:$F$68</c15:sqref>
                        </c15:formulaRef>
                      </c:ext>
                    </c:extLst>
                    <c:numCache>
                      <c:formatCode>General</c:formatCode>
                      <c:ptCount val="67"/>
                      <c:pt idx="0">
                        <c:v>43377.118000000002</c:v>
                      </c:pt>
                      <c:pt idx="1">
                        <c:v>45356.286999999997</c:v>
                      </c:pt>
                      <c:pt idx="2">
                        <c:v>43508.567999999999</c:v>
                      </c:pt>
                      <c:pt idx="3">
                        <c:v>42751.428</c:v>
                      </c:pt>
                      <c:pt idx="4">
                        <c:v>43606.141000000003</c:v>
                      </c:pt>
                      <c:pt idx="5">
                        <c:v>43082.701000000001</c:v>
                      </c:pt>
                      <c:pt idx="6">
                        <c:v>43138.214999999997</c:v>
                      </c:pt>
                      <c:pt idx="7">
                        <c:v>43306.072999999997</c:v>
                      </c:pt>
                      <c:pt idx="8">
                        <c:v>43721.161999999997</c:v>
                      </c:pt>
                      <c:pt idx="9">
                        <c:v>43636.4</c:v>
                      </c:pt>
                      <c:pt idx="10">
                        <c:v>43476.684999999998</c:v>
                      </c:pt>
                      <c:pt idx="11">
                        <c:v>41637.334000000003</c:v>
                      </c:pt>
                      <c:pt idx="12">
                        <c:v>41903.214999999997</c:v>
                      </c:pt>
                      <c:pt idx="13">
                        <c:v>42036.572999999997</c:v>
                      </c:pt>
                      <c:pt idx="14">
                        <c:v>41714.035000000003</c:v>
                      </c:pt>
                      <c:pt idx="15">
                        <c:v>40887.023000000001</c:v>
                      </c:pt>
                      <c:pt idx="16">
                        <c:v>41646.830999999998</c:v>
                      </c:pt>
                      <c:pt idx="17">
                        <c:v>41645.406000000003</c:v>
                      </c:pt>
                      <c:pt idx="18">
                        <c:v>43082.618000000002</c:v>
                      </c:pt>
                      <c:pt idx="19">
                        <c:v>40644.987000000001</c:v>
                      </c:pt>
                      <c:pt idx="20">
                        <c:v>40865.785000000003</c:v>
                      </c:pt>
                      <c:pt idx="21">
                        <c:v>41188.978999999999</c:v>
                      </c:pt>
                      <c:pt idx="22">
                        <c:v>40159.873</c:v>
                      </c:pt>
                      <c:pt idx="23">
                        <c:v>40974.243000000002</c:v>
                      </c:pt>
                      <c:pt idx="24">
                        <c:v>40596.052000000003</c:v>
                      </c:pt>
                      <c:pt idx="25">
                        <c:v>40847.830999999998</c:v>
                      </c:pt>
                      <c:pt idx="26">
                        <c:v>40416.123</c:v>
                      </c:pt>
                      <c:pt idx="27">
                        <c:v>40326.777999999998</c:v>
                      </c:pt>
                      <c:pt idx="28">
                        <c:v>40804.078999999998</c:v>
                      </c:pt>
                      <c:pt idx="29">
                        <c:v>37847.730000000003</c:v>
                      </c:pt>
                      <c:pt idx="30">
                        <c:v>37879.767</c:v>
                      </c:pt>
                      <c:pt idx="31">
                        <c:v>39375.58</c:v>
                      </c:pt>
                      <c:pt idx="32">
                        <c:v>38398.436999999998</c:v>
                      </c:pt>
                      <c:pt idx="33">
                        <c:v>36842.338000000003</c:v>
                      </c:pt>
                      <c:pt idx="34">
                        <c:v>37947.69</c:v>
                      </c:pt>
                      <c:pt idx="35">
                        <c:v>37407.472000000002</c:v>
                      </c:pt>
                      <c:pt idx="36">
                        <c:v>37103.584999999999</c:v>
                      </c:pt>
                      <c:pt idx="37">
                        <c:v>38535.396000000001</c:v>
                      </c:pt>
                      <c:pt idx="38">
                        <c:v>37055.082999999999</c:v>
                      </c:pt>
                      <c:pt idx="39">
                        <c:v>37286.633000000002</c:v>
                      </c:pt>
                      <c:pt idx="40">
                        <c:v>37241.250999999997</c:v>
                      </c:pt>
                      <c:pt idx="41">
                        <c:v>37331.199999999997</c:v>
                      </c:pt>
                      <c:pt idx="42">
                        <c:v>36573.661999999997</c:v>
                      </c:pt>
                      <c:pt idx="43">
                        <c:v>37382.506000000001</c:v>
                      </c:pt>
                      <c:pt idx="44">
                        <c:v>37299.614999999998</c:v>
                      </c:pt>
                      <c:pt idx="45">
                        <c:v>36706.464</c:v>
                      </c:pt>
                      <c:pt idx="46">
                        <c:v>36603.832000000002</c:v>
                      </c:pt>
                      <c:pt idx="47">
                        <c:v>38431.372000000003</c:v>
                      </c:pt>
                      <c:pt idx="48">
                        <c:v>37187.94</c:v>
                      </c:pt>
                      <c:pt idx="49">
                        <c:v>38754.146999999997</c:v>
                      </c:pt>
                      <c:pt idx="50">
                        <c:v>36428.021999999997</c:v>
                      </c:pt>
                      <c:pt idx="51">
                        <c:v>37964.462</c:v>
                      </c:pt>
                      <c:pt idx="52">
                        <c:v>37389.464</c:v>
                      </c:pt>
                      <c:pt idx="53">
                        <c:v>36514.843000000001</c:v>
                      </c:pt>
                      <c:pt idx="54">
                        <c:v>38506.360999999997</c:v>
                      </c:pt>
                      <c:pt idx="55">
                        <c:v>36509.637000000002</c:v>
                      </c:pt>
                      <c:pt idx="56">
                        <c:v>37052.571000000004</c:v>
                      </c:pt>
                      <c:pt idx="57">
                        <c:v>36615.42</c:v>
                      </c:pt>
                      <c:pt idx="58">
                        <c:v>37757.040999999997</c:v>
                      </c:pt>
                      <c:pt idx="59">
                        <c:v>38215.913</c:v>
                      </c:pt>
                      <c:pt idx="60">
                        <c:v>38269.499000000003</c:v>
                      </c:pt>
                      <c:pt idx="61">
                        <c:v>39525.838000000003</c:v>
                      </c:pt>
                      <c:pt idx="62">
                        <c:v>9433.7194</c:v>
                      </c:pt>
                      <c:pt idx="63">
                        <c:v>36431.906999999999</c:v>
                      </c:pt>
                      <c:pt idx="64">
                        <c:v>46199.324999999997</c:v>
                      </c:pt>
                      <c:pt idx="65">
                        <c:v>46078.563999999998</c:v>
                      </c:pt>
                      <c:pt idx="66">
                        <c:v>46426.627</c:v>
                      </c:pt>
                    </c:numCache>
                  </c:numRef>
                </c:yVal>
                <c:smooth val="0"/>
                <c:extLst xmlns:c15="http://schemas.microsoft.com/office/drawing/2012/chart">
                  <c:ext xmlns:c16="http://schemas.microsoft.com/office/drawing/2014/chart" uri="{C3380CC4-5D6E-409C-BE32-E72D297353CC}">
                    <c16:uniqueId val="{00000006-7BAB-443B-9913-C038F347DC8C}"/>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BetaCell1_Ba133nCs137_improved_!$G$1</c15:sqref>
                        </c15:formulaRef>
                      </c:ext>
                    </c:extLst>
                    <c:strCache>
                      <c:ptCount val="1"/>
                      <c:pt idx="0">
                        <c:v>Area Error</c:v>
                      </c:pt>
                    </c:strCache>
                  </c:strRef>
                </c:tx>
                <c:spPr>
                  <a:ln w="19050" cap="rnd">
                    <a:noFill/>
                    <a:round/>
                  </a:ln>
                  <a:effectLst/>
                </c:spPr>
                <c:marker>
                  <c:symbol val="circl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BetaCell1_Ba133nCs137_improved_!$G$2:$G$68</c15:sqref>
                        </c15:formulaRef>
                      </c:ext>
                    </c:extLst>
                    <c:numCache>
                      <c:formatCode>General</c:formatCode>
                      <c:ptCount val="67"/>
                      <c:pt idx="0">
                        <c:v>908.33249000000001</c:v>
                      </c:pt>
                      <c:pt idx="1">
                        <c:v>1017.872</c:v>
                      </c:pt>
                      <c:pt idx="2">
                        <c:v>901.56381999999996</c:v>
                      </c:pt>
                      <c:pt idx="3">
                        <c:v>909.60628999999994</c:v>
                      </c:pt>
                      <c:pt idx="4">
                        <c:v>913.44996000000003</c:v>
                      </c:pt>
                      <c:pt idx="5">
                        <c:v>909.27673000000004</c:v>
                      </c:pt>
                      <c:pt idx="6">
                        <c:v>897.59186999999997</c:v>
                      </c:pt>
                      <c:pt idx="7">
                        <c:v>913.76197999999999</c:v>
                      </c:pt>
                      <c:pt idx="8">
                        <c:v>910.12022000000002</c:v>
                      </c:pt>
                      <c:pt idx="9">
                        <c:v>905.52894000000003</c:v>
                      </c:pt>
                      <c:pt idx="10">
                        <c:v>906.92597999999998</c:v>
                      </c:pt>
                      <c:pt idx="11">
                        <c:v>872.52691000000004</c:v>
                      </c:pt>
                      <c:pt idx="12">
                        <c:v>880.42078000000004</c:v>
                      </c:pt>
                      <c:pt idx="13">
                        <c:v>870.28880000000004</c:v>
                      </c:pt>
                      <c:pt idx="14">
                        <c:v>864.98494000000005</c:v>
                      </c:pt>
                      <c:pt idx="15">
                        <c:v>868.63342</c:v>
                      </c:pt>
                      <c:pt idx="16">
                        <c:v>863.01081999999997</c:v>
                      </c:pt>
                      <c:pt idx="17">
                        <c:v>864.20856000000003</c:v>
                      </c:pt>
                      <c:pt idx="18">
                        <c:v>953.79431999999997</c:v>
                      </c:pt>
                      <c:pt idx="19">
                        <c:v>843.99411999999995</c:v>
                      </c:pt>
                      <c:pt idx="20">
                        <c:v>849.92007000000001</c:v>
                      </c:pt>
                      <c:pt idx="21">
                        <c:v>851.68921999999998</c:v>
                      </c:pt>
                      <c:pt idx="22">
                        <c:v>838.79660999999999</c:v>
                      </c:pt>
                      <c:pt idx="23">
                        <c:v>858.12064999999996</c:v>
                      </c:pt>
                      <c:pt idx="24">
                        <c:v>863.27770999999996</c:v>
                      </c:pt>
                      <c:pt idx="25">
                        <c:v>855.70273999999995</c:v>
                      </c:pt>
                      <c:pt idx="26">
                        <c:v>846.13287000000003</c:v>
                      </c:pt>
                      <c:pt idx="27">
                        <c:v>858.89828999999997</c:v>
                      </c:pt>
                      <c:pt idx="28">
                        <c:v>866.63499000000002</c:v>
                      </c:pt>
                      <c:pt idx="29">
                        <c:v>789.41112999999996</c:v>
                      </c:pt>
                      <c:pt idx="30">
                        <c:v>787.6617</c:v>
                      </c:pt>
                      <c:pt idx="31">
                        <c:v>884.50242000000003</c:v>
                      </c:pt>
                      <c:pt idx="32">
                        <c:v>875.73864000000003</c:v>
                      </c:pt>
                      <c:pt idx="33">
                        <c:v>776.31767000000002</c:v>
                      </c:pt>
                      <c:pt idx="34">
                        <c:v>793.24054000000001</c:v>
                      </c:pt>
                      <c:pt idx="35">
                        <c:v>793.06168000000002</c:v>
                      </c:pt>
                      <c:pt idx="36">
                        <c:v>786.67183</c:v>
                      </c:pt>
                      <c:pt idx="37">
                        <c:v>884.07435999999996</c:v>
                      </c:pt>
                      <c:pt idx="38">
                        <c:v>780.64765</c:v>
                      </c:pt>
                      <c:pt idx="39">
                        <c:v>791.23499000000004</c:v>
                      </c:pt>
                      <c:pt idx="40">
                        <c:v>784.52940000000001</c:v>
                      </c:pt>
                      <c:pt idx="41">
                        <c:v>785.93109000000004</c:v>
                      </c:pt>
                      <c:pt idx="42">
                        <c:v>775.06717000000003</c:v>
                      </c:pt>
                      <c:pt idx="43">
                        <c:v>786.49153000000001</c:v>
                      </c:pt>
                      <c:pt idx="44">
                        <c:v>807.3655</c:v>
                      </c:pt>
                      <c:pt idx="45">
                        <c:v>786.15250000000003</c:v>
                      </c:pt>
                      <c:pt idx="46">
                        <c:v>783.65544999999997</c:v>
                      </c:pt>
                      <c:pt idx="47">
                        <c:v>861.10751000000005</c:v>
                      </c:pt>
                      <c:pt idx="48">
                        <c:v>784.19161999999994</c:v>
                      </c:pt>
                      <c:pt idx="49">
                        <c:v>872.02809000000002</c:v>
                      </c:pt>
                      <c:pt idx="50">
                        <c:v>767.76576999999997</c:v>
                      </c:pt>
                      <c:pt idx="51">
                        <c:v>856.61405999999999</c:v>
                      </c:pt>
                      <c:pt idx="52">
                        <c:v>784.51757999999995</c:v>
                      </c:pt>
                      <c:pt idx="53">
                        <c:v>779.29209000000003</c:v>
                      </c:pt>
                      <c:pt idx="54">
                        <c:v>864.31852000000003</c:v>
                      </c:pt>
                      <c:pt idx="55">
                        <c:v>768.78900999999996</c:v>
                      </c:pt>
                      <c:pt idx="56">
                        <c:v>779.34763999999996</c:v>
                      </c:pt>
                      <c:pt idx="57">
                        <c:v>767.87672999999995</c:v>
                      </c:pt>
                      <c:pt idx="58">
                        <c:v>853.40607999999997</c:v>
                      </c:pt>
                      <c:pt idx="59">
                        <c:v>866.19287999999995</c:v>
                      </c:pt>
                      <c:pt idx="60">
                        <c:v>853.64142000000004</c:v>
                      </c:pt>
                      <c:pt idx="61">
                        <c:v>822.15808000000004</c:v>
                      </c:pt>
                      <c:pt idx="62">
                        <c:v>413.75801000000001</c:v>
                      </c:pt>
                      <c:pt idx="63">
                        <c:v>827.92317000000003</c:v>
                      </c:pt>
                      <c:pt idx="64">
                        <c:v>937.96519000000001</c:v>
                      </c:pt>
                      <c:pt idx="65">
                        <c:v>925.96352000000002</c:v>
                      </c:pt>
                      <c:pt idx="66">
                        <c:v>949.27783999999997</c:v>
                      </c:pt>
                    </c:numCache>
                  </c:numRef>
                </c:yVal>
                <c:smooth val="0"/>
                <c:extLst xmlns:c15="http://schemas.microsoft.com/office/drawing/2012/chart">
                  <c:ext xmlns:c16="http://schemas.microsoft.com/office/drawing/2014/chart" uri="{C3380CC4-5D6E-409C-BE32-E72D297353CC}">
                    <c16:uniqueId val="{00000007-7BAB-443B-9913-C038F347DC8C}"/>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BetaCell1_Ba133nCs137_improved_!$I$1</c15:sqref>
                        </c15:formulaRef>
                      </c:ext>
                    </c:extLst>
                    <c:strCache>
                      <c:ptCount val="1"/>
                      <c:pt idx="0">
                        <c:v>bZero Error</c:v>
                      </c:pt>
                    </c:strCache>
                  </c:strRef>
                </c:tx>
                <c:spPr>
                  <a:ln w="1905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BetaCell1_Ba133nCs137_improved_!$I$2:$I$68</c15:sqref>
                        </c15:formulaRef>
                      </c:ext>
                    </c:extLst>
                    <c:numCache>
                      <c:formatCode>General</c:formatCode>
                      <c:ptCount val="67"/>
                      <c:pt idx="0">
                        <c:v>2.5306200000000001E-2</c:v>
                      </c:pt>
                      <c:pt idx="1">
                        <c:v>2.3730042999999999E-2</c:v>
                      </c:pt>
                      <c:pt idx="2">
                        <c:v>2.3210339E-2</c:v>
                      </c:pt>
                      <c:pt idx="3">
                        <c:v>2.4091497999999999E-2</c:v>
                      </c:pt>
                      <c:pt idx="4">
                        <c:v>2.4358001000000001E-2</c:v>
                      </c:pt>
                      <c:pt idx="5">
                        <c:v>2.5515032E-2</c:v>
                      </c:pt>
                      <c:pt idx="6">
                        <c:v>2.3458412000000001E-2</c:v>
                      </c:pt>
                      <c:pt idx="7">
                        <c:v>2.3357162000000001E-2</c:v>
                      </c:pt>
                      <c:pt idx="8">
                        <c:v>2.3464354999999999E-2</c:v>
                      </c:pt>
                      <c:pt idx="9">
                        <c:v>2.3033633000000001E-2</c:v>
                      </c:pt>
                      <c:pt idx="10">
                        <c:v>2.5487651E-2</c:v>
                      </c:pt>
                      <c:pt idx="11">
                        <c:v>2.4840527000000001E-2</c:v>
                      </c:pt>
                      <c:pt idx="12">
                        <c:v>2.500571E-2</c:v>
                      </c:pt>
                      <c:pt idx="13">
                        <c:v>2.3619405999999999E-2</c:v>
                      </c:pt>
                      <c:pt idx="14">
                        <c:v>2.3251050999999998E-2</c:v>
                      </c:pt>
                      <c:pt idx="15">
                        <c:v>2.4207047999999998E-2</c:v>
                      </c:pt>
                      <c:pt idx="16">
                        <c:v>2.3430253000000002E-2</c:v>
                      </c:pt>
                      <c:pt idx="17">
                        <c:v>2.3461300000000001E-2</c:v>
                      </c:pt>
                      <c:pt idx="18">
                        <c:v>2.3994627000000001E-2</c:v>
                      </c:pt>
                      <c:pt idx="19">
                        <c:v>2.4079514999999999E-2</c:v>
                      </c:pt>
                      <c:pt idx="20">
                        <c:v>2.4325866000000002E-2</c:v>
                      </c:pt>
                      <c:pt idx="21">
                        <c:v>2.3683955999999999E-2</c:v>
                      </c:pt>
                      <c:pt idx="22">
                        <c:v>2.4920524999999999E-2</c:v>
                      </c:pt>
                      <c:pt idx="23">
                        <c:v>2.3552074999999999E-2</c:v>
                      </c:pt>
                      <c:pt idx="24">
                        <c:v>2.5061581999999999E-2</c:v>
                      </c:pt>
                      <c:pt idx="25">
                        <c:v>2.3201346000000001E-2</c:v>
                      </c:pt>
                      <c:pt idx="26">
                        <c:v>2.3969415000000001E-2</c:v>
                      </c:pt>
                      <c:pt idx="27">
                        <c:v>2.3463125000000001E-2</c:v>
                      </c:pt>
                      <c:pt idx="28">
                        <c:v>2.4081630999999999E-2</c:v>
                      </c:pt>
                      <c:pt idx="29">
                        <c:v>2.4616184999999999E-2</c:v>
                      </c:pt>
                      <c:pt idx="30">
                        <c:v>2.3537467999999999E-2</c:v>
                      </c:pt>
                      <c:pt idx="31">
                        <c:v>2.3871990999999999E-2</c:v>
                      </c:pt>
                      <c:pt idx="32">
                        <c:v>2.4860317999999999E-2</c:v>
                      </c:pt>
                      <c:pt idx="33">
                        <c:v>2.4107006E-2</c:v>
                      </c:pt>
                      <c:pt idx="34">
                        <c:v>2.4645423999999999E-2</c:v>
                      </c:pt>
                      <c:pt idx="35">
                        <c:v>2.4514293999999999E-2</c:v>
                      </c:pt>
                      <c:pt idx="36">
                        <c:v>2.4060108E-2</c:v>
                      </c:pt>
                      <c:pt idx="37">
                        <c:v>2.5145184000000001E-2</c:v>
                      </c:pt>
                      <c:pt idx="38">
                        <c:v>2.5144376E-2</c:v>
                      </c:pt>
                      <c:pt idx="39">
                        <c:v>2.4518168E-2</c:v>
                      </c:pt>
                      <c:pt idx="40">
                        <c:v>2.4555134999999999E-2</c:v>
                      </c:pt>
                      <c:pt idx="41">
                        <c:v>2.5085805999999999E-2</c:v>
                      </c:pt>
                      <c:pt idx="42">
                        <c:v>2.4975946999999998E-2</c:v>
                      </c:pt>
                      <c:pt idx="43">
                        <c:v>2.3679197999999999E-2</c:v>
                      </c:pt>
                      <c:pt idx="44">
                        <c:v>2.5287817000000001E-2</c:v>
                      </c:pt>
                      <c:pt idx="45">
                        <c:v>2.5538809999999999E-2</c:v>
                      </c:pt>
                      <c:pt idx="46">
                        <c:v>2.4729793E-2</c:v>
                      </c:pt>
                      <c:pt idx="47">
                        <c:v>2.4446750999999999E-2</c:v>
                      </c:pt>
                      <c:pt idx="48">
                        <c:v>2.4593671000000001E-2</c:v>
                      </c:pt>
                      <c:pt idx="49">
                        <c:v>2.3631992000000001E-2</c:v>
                      </c:pt>
                      <c:pt idx="50">
                        <c:v>2.3811156999999999E-2</c:v>
                      </c:pt>
                      <c:pt idx="51">
                        <c:v>2.4087684000000002E-2</c:v>
                      </c:pt>
                      <c:pt idx="52">
                        <c:v>2.4368477999999999E-2</c:v>
                      </c:pt>
                      <c:pt idx="53">
                        <c:v>2.4519376999999998E-2</c:v>
                      </c:pt>
                      <c:pt idx="54">
                        <c:v>2.4552384999999999E-2</c:v>
                      </c:pt>
                      <c:pt idx="55">
                        <c:v>2.5185023000000001E-2</c:v>
                      </c:pt>
                      <c:pt idx="56">
                        <c:v>2.4454496999999999E-2</c:v>
                      </c:pt>
                      <c:pt idx="57">
                        <c:v>2.4056014000000001E-2</c:v>
                      </c:pt>
                      <c:pt idx="58">
                        <c:v>2.3882107999999999E-2</c:v>
                      </c:pt>
                      <c:pt idx="59">
                        <c:v>2.4867851999999999E-2</c:v>
                      </c:pt>
                      <c:pt idx="60">
                        <c:v>2.4334340999999999E-2</c:v>
                      </c:pt>
                      <c:pt idx="61">
                        <c:v>2.3923559E-2</c:v>
                      </c:pt>
                      <c:pt idx="62">
                        <c:v>5.2091058000000003E-2</c:v>
                      </c:pt>
                      <c:pt idx="63">
                        <c:v>2.5391962000000001E-2</c:v>
                      </c:pt>
                      <c:pt idx="64">
                        <c:v>2.3368066E-2</c:v>
                      </c:pt>
                      <c:pt idx="65">
                        <c:v>2.2852627E-2</c:v>
                      </c:pt>
                      <c:pt idx="66">
                        <c:v>2.1713712E-2</c:v>
                      </c:pt>
                    </c:numCache>
                  </c:numRef>
                </c:yVal>
                <c:smooth val="0"/>
                <c:extLst xmlns:c15="http://schemas.microsoft.com/office/drawing/2012/chart">
                  <c:ext xmlns:c16="http://schemas.microsoft.com/office/drawing/2014/chart" uri="{C3380CC4-5D6E-409C-BE32-E72D297353CC}">
                    <c16:uniqueId val="{00000008-7BAB-443B-9913-C038F347DC8C}"/>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BetaCell1_Ba133nCs137_improved_!$J$1</c15:sqref>
                        </c15:formulaRef>
                      </c:ext>
                    </c:extLst>
                    <c:strCache>
                      <c:ptCount val="1"/>
                      <c:pt idx="0">
                        <c:v>bZero Charlie</c:v>
                      </c:pt>
                    </c:strCache>
                  </c:strRef>
                </c:tx>
                <c:spPr>
                  <a:ln w="1905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BetaCell1_Ba133nCs137_improved_!$J$2:$J$68</c15:sqref>
                        </c15:formulaRef>
                      </c:ext>
                    </c:extLst>
                    <c:numCache>
                      <c:formatCode>General</c:formatCode>
                      <c:ptCount val="67"/>
                      <c:pt idx="0">
                        <c:v>94.862341000000001</c:v>
                      </c:pt>
                      <c:pt idx="1">
                        <c:v>94.852980000000002</c:v>
                      </c:pt>
                      <c:pt idx="2">
                        <c:v>94.771773999999994</c:v>
                      </c:pt>
                      <c:pt idx="3">
                        <c:v>94.918779999999998</c:v>
                      </c:pt>
                      <c:pt idx="4">
                        <c:v>95.169605000000004</c:v>
                      </c:pt>
                      <c:pt idx="5">
                        <c:v>94.971559999999997</c:v>
                      </c:pt>
                      <c:pt idx="6">
                        <c:v>95.076694000000003</c:v>
                      </c:pt>
                      <c:pt idx="7">
                        <c:v>94.751830999999996</c:v>
                      </c:pt>
                      <c:pt idx="8">
                        <c:v>94.660044999999997</c:v>
                      </c:pt>
                      <c:pt idx="9">
                        <c:v>95.075666999999996</c:v>
                      </c:pt>
                      <c:pt idx="10">
                        <c:v>94.926647000000003</c:v>
                      </c:pt>
                      <c:pt idx="11">
                        <c:v>93.756017999999997</c:v>
                      </c:pt>
                      <c:pt idx="12">
                        <c:v>93.846518000000003</c:v>
                      </c:pt>
                      <c:pt idx="13">
                        <c:v>94.247405000000001</c:v>
                      </c:pt>
                      <c:pt idx="14">
                        <c:v>94.128056000000001</c:v>
                      </c:pt>
                      <c:pt idx="15">
                        <c:v>94.406845000000004</c:v>
                      </c:pt>
                      <c:pt idx="16">
                        <c:v>94.347308999999996</c:v>
                      </c:pt>
                      <c:pt idx="17">
                        <c:v>94.264887999999999</c:v>
                      </c:pt>
                      <c:pt idx="18">
                        <c:v>93.625933000000003</c:v>
                      </c:pt>
                      <c:pt idx="19">
                        <c:v>94.335395000000005</c:v>
                      </c:pt>
                      <c:pt idx="20">
                        <c:v>94.105964</c:v>
                      </c:pt>
                      <c:pt idx="21">
                        <c:v>93.811311000000003</c:v>
                      </c:pt>
                      <c:pt idx="22">
                        <c:v>93.744051999999996</c:v>
                      </c:pt>
                      <c:pt idx="23">
                        <c:v>93.965039000000004</c:v>
                      </c:pt>
                      <c:pt idx="24">
                        <c:v>94.112489999999994</c:v>
                      </c:pt>
                      <c:pt idx="25">
                        <c:v>93.453759000000005</c:v>
                      </c:pt>
                      <c:pt idx="26">
                        <c:v>93.873322000000002</c:v>
                      </c:pt>
                      <c:pt idx="27">
                        <c:v>93.807748000000004</c:v>
                      </c:pt>
                      <c:pt idx="28">
                        <c:v>93.774232999999995</c:v>
                      </c:pt>
                      <c:pt idx="29">
                        <c:v>92.279988000000003</c:v>
                      </c:pt>
                      <c:pt idx="30">
                        <c:v>92.900079000000005</c:v>
                      </c:pt>
                      <c:pt idx="31">
                        <c:v>92.556984</c:v>
                      </c:pt>
                      <c:pt idx="32">
                        <c:v>92.869307000000006</c:v>
                      </c:pt>
                      <c:pt idx="33">
                        <c:v>92.908036999999993</c:v>
                      </c:pt>
                      <c:pt idx="34">
                        <c:v>92.868480000000005</c:v>
                      </c:pt>
                      <c:pt idx="35">
                        <c:v>93.174913000000004</c:v>
                      </c:pt>
                      <c:pt idx="36">
                        <c:v>92.340073000000004</c:v>
                      </c:pt>
                      <c:pt idx="37">
                        <c:v>92.199959000000007</c:v>
                      </c:pt>
                      <c:pt idx="38">
                        <c:v>92.765219999999999</c:v>
                      </c:pt>
                      <c:pt idx="39">
                        <c:v>92.727806000000001</c:v>
                      </c:pt>
                      <c:pt idx="40">
                        <c:v>92.386529999999993</c:v>
                      </c:pt>
                      <c:pt idx="41">
                        <c:v>92.183491000000004</c:v>
                      </c:pt>
                      <c:pt idx="42">
                        <c:v>92.530963999999997</c:v>
                      </c:pt>
                      <c:pt idx="43">
                        <c:v>92.111574000000005</c:v>
                      </c:pt>
                      <c:pt idx="44">
                        <c:v>92.243414999999999</c:v>
                      </c:pt>
                      <c:pt idx="45">
                        <c:v>92.839346000000006</c:v>
                      </c:pt>
                      <c:pt idx="46">
                        <c:v>93.038856999999993</c:v>
                      </c:pt>
                      <c:pt idx="47">
                        <c:v>92.503032000000005</c:v>
                      </c:pt>
                      <c:pt idx="48">
                        <c:v>92.278639999999996</c:v>
                      </c:pt>
                      <c:pt idx="49">
                        <c:v>92.539708000000005</c:v>
                      </c:pt>
                      <c:pt idx="50">
                        <c:v>92.896030999999994</c:v>
                      </c:pt>
                      <c:pt idx="51">
                        <c:v>92.070836</c:v>
                      </c:pt>
                      <c:pt idx="52">
                        <c:v>92.237606999999997</c:v>
                      </c:pt>
                      <c:pt idx="53">
                        <c:v>92.268000999999998</c:v>
                      </c:pt>
                      <c:pt idx="54">
                        <c:v>91.995999999999995</c:v>
                      </c:pt>
                      <c:pt idx="55">
                        <c:v>92.824923999999996</c:v>
                      </c:pt>
                      <c:pt idx="56">
                        <c:v>92.318179999999998</c:v>
                      </c:pt>
                      <c:pt idx="57">
                        <c:v>92.410983999999999</c:v>
                      </c:pt>
                      <c:pt idx="58">
                        <c:v>92.770428999999993</c:v>
                      </c:pt>
                      <c:pt idx="59">
                        <c:v>92.224408999999994</c:v>
                      </c:pt>
                      <c:pt idx="60">
                        <c:v>92.168880999999999</c:v>
                      </c:pt>
                      <c:pt idx="61">
                        <c:v>93.739779999999996</c:v>
                      </c:pt>
                      <c:pt idx="62">
                        <c:v>93.569008999999994</c:v>
                      </c:pt>
                      <c:pt idx="63">
                        <c:v>92.273999000000003</c:v>
                      </c:pt>
                      <c:pt idx="64">
                        <c:v>92.384583000000006</c:v>
                      </c:pt>
                      <c:pt idx="65">
                        <c:v>92.380016999999995</c:v>
                      </c:pt>
                      <c:pt idx="66">
                        <c:v>92.548021000000006</c:v>
                      </c:pt>
                    </c:numCache>
                  </c:numRef>
                </c:yVal>
                <c:smooth val="0"/>
                <c:extLst xmlns:c15="http://schemas.microsoft.com/office/drawing/2012/chart">
                  <c:ext xmlns:c16="http://schemas.microsoft.com/office/drawing/2014/chart" uri="{C3380CC4-5D6E-409C-BE32-E72D297353CC}">
                    <c16:uniqueId val="{00000009-7BAB-443B-9913-C038F347DC8C}"/>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BetaCell1_Ba133nCs137_improved_!$K$1</c15:sqref>
                        </c15:formulaRef>
                      </c:ext>
                    </c:extLst>
                    <c:strCache>
                      <c:ptCount val="1"/>
                      <c:pt idx="0">
                        <c:v>Angle Charlie</c:v>
                      </c:pt>
                    </c:strCache>
                  </c:strRef>
                </c:tx>
                <c:spPr>
                  <a:ln w="19050" cap="rnd">
                    <a:noFill/>
                    <a:round/>
                  </a:ln>
                  <a:effectLst/>
                </c:spPr>
                <c:marker>
                  <c:symbol val="circle"/>
                  <c:size val="5"/>
                  <c:spPr>
                    <a:solidFill>
                      <a:schemeClr val="accent4">
                        <a:lumMod val="60000"/>
                      </a:schemeClr>
                    </a:solidFill>
                    <a:ln w="9525">
                      <a:solidFill>
                        <a:schemeClr val="accent4">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BetaCell1_Ba133nCs137_improved_!$K$2:$K$68</c15:sqref>
                        </c15:formulaRef>
                      </c:ext>
                    </c:extLst>
                    <c:numCache>
                      <c:formatCode>General</c:formatCode>
                      <c:ptCount val="67"/>
                      <c:pt idx="0">
                        <c:v>37.012152999999998</c:v>
                      </c:pt>
                      <c:pt idx="1">
                        <c:v>37.037595000000003</c:v>
                      </c:pt>
                      <c:pt idx="2">
                        <c:v>36.979818999999999</c:v>
                      </c:pt>
                      <c:pt idx="3">
                        <c:v>37.048054</c:v>
                      </c:pt>
                      <c:pt idx="4">
                        <c:v>37.133021999999997</c:v>
                      </c:pt>
                      <c:pt idx="5">
                        <c:v>37.026541000000002</c:v>
                      </c:pt>
                      <c:pt idx="6">
                        <c:v>37.087781999999997</c:v>
                      </c:pt>
                      <c:pt idx="7">
                        <c:v>36.975181999999997</c:v>
                      </c:pt>
                      <c:pt idx="8">
                        <c:v>36.917535000000001</c:v>
                      </c:pt>
                      <c:pt idx="9">
                        <c:v>37.075961999999997</c:v>
                      </c:pt>
                      <c:pt idx="10">
                        <c:v>37.035545999999997</c:v>
                      </c:pt>
                      <c:pt idx="11">
                        <c:v>36.467308000000003</c:v>
                      </c:pt>
                      <c:pt idx="12">
                        <c:v>36.508133999999998</c:v>
                      </c:pt>
                      <c:pt idx="13">
                        <c:v>36.717179999999999</c:v>
                      </c:pt>
                      <c:pt idx="14">
                        <c:v>36.578031000000003</c:v>
                      </c:pt>
                      <c:pt idx="15">
                        <c:v>36.735647999999998</c:v>
                      </c:pt>
                      <c:pt idx="16">
                        <c:v>36.761284000000003</c:v>
                      </c:pt>
                      <c:pt idx="17">
                        <c:v>36.691974000000002</c:v>
                      </c:pt>
                      <c:pt idx="18">
                        <c:v>36.500208999999998</c:v>
                      </c:pt>
                      <c:pt idx="19">
                        <c:v>36.776369000000003</c:v>
                      </c:pt>
                      <c:pt idx="20">
                        <c:v>36.612627000000003</c:v>
                      </c:pt>
                      <c:pt idx="21">
                        <c:v>36.476647999999997</c:v>
                      </c:pt>
                      <c:pt idx="22">
                        <c:v>36.488388999999998</c:v>
                      </c:pt>
                      <c:pt idx="23">
                        <c:v>36.605714999999996</c:v>
                      </c:pt>
                      <c:pt idx="24">
                        <c:v>36.647804999999998</c:v>
                      </c:pt>
                      <c:pt idx="25">
                        <c:v>36.290655000000001</c:v>
                      </c:pt>
                      <c:pt idx="26">
                        <c:v>36.561253000000001</c:v>
                      </c:pt>
                      <c:pt idx="27">
                        <c:v>36.503821000000002</c:v>
                      </c:pt>
                      <c:pt idx="28">
                        <c:v>36.498387999999998</c:v>
                      </c:pt>
                      <c:pt idx="29">
                        <c:v>35.757533000000002</c:v>
                      </c:pt>
                      <c:pt idx="30">
                        <c:v>36.035063000000001</c:v>
                      </c:pt>
                      <c:pt idx="31">
                        <c:v>35.858331</c:v>
                      </c:pt>
                      <c:pt idx="32">
                        <c:v>36.049306000000001</c:v>
                      </c:pt>
                      <c:pt idx="33">
                        <c:v>36.032713000000001</c:v>
                      </c:pt>
                      <c:pt idx="34">
                        <c:v>35.977967</c:v>
                      </c:pt>
                      <c:pt idx="35">
                        <c:v>36.175727000000002</c:v>
                      </c:pt>
                      <c:pt idx="36">
                        <c:v>35.769688000000002</c:v>
                      </c:pt>
                      <c:pt idx="37">
                        <c:v>35.733538000000003</c:v>
                      </c:pt>
                      <c:pt idx="38">
                        <c:v>35.994773000000002</c:v>
                      </c:pt>
                      <c:pt idx="39">
                        <c:v>35.970972000000003</c:v>
                      </c:pt>
                      <c:pt idx="40">
                        <c:v>35.821579</c:v>
                      </c:pt>
                      <c:pt idx="41">
                        <c:v>35.644435999999999</c:v>
                      </c:pt>
                      <c:pt idx="42">
                        <c:v>35.813341999999999</c:v>
                      </c:pt>
                      <c:pt idx="43">
                        <c:v>35.640326999999999</c:v>
                      </c:pt>
                      <c:pt idx="44">
                        <c:v>35.752290000000002</c:v>
                      </c:pt>
                      <c:pt idx="45">
                        <c:v>35.981071</c:v>
                      </c:pt>
                      <c:pt idx="46">
                        <c:v>36.104213000000001</c:v>
                      </c:pt>
                      <c:pt idx="47">
                        <c:v>35.855201000000001</c:v>
                      </c:pt>
                      <c:pt idx="48">
                        <c:v>35.762751999999999</c:v>
                      </c:pt>
                      <c:pt idx="49">
                        <c:v>35.871676999999998</c:v>
                      </c:pt>
                      <c:pt idx="50">
                        <c:v>36.041030999999997</c:v>
                      </c:pt>
                      <c:pt idx="51">
                        <c:v>35.729396000000001</c:v>
                      </c:pt>
                      <c:pt idx="52">
                        <c:v>35.777372</c:v>
                      </c:pt>
                      <c:pt idx="53">
                        <c:v>35.767071999999999</c:v>
                      </c:pt>
                      <c:pt idx="54">
                        <c:v>35.615091999999997</c:v>
                      </c:pt>
                      <c:pt idx="55">
                        <c:v>35.996167999999997</c:v>
                      </c:pt>
                      <c:pt idx="56">
                        <c:v>35.763188</c:v>
                      </c:pt>
                      <c:pt idx="57">
                        <c:v>35.873739</c:v>
                      </c:pt>
                      <c:pt idx="58">
                        <c:v>36.048202000000003</c:v>
                      </c:pt>
                      <c:pt idx="59">
                        <c:v>35.778872</c:v>
                      </c:pt>
                      <c:pt idx="60">
                        <c:v>35.745587</c:v>
                      </c:pt>
                      <c:pt idx="61">
                        <c:v>36.523263999999998</c:v>
                      </c:pt>
                      <c:pt idx="62">
                        <c:v>36.466273000000001</c:v>
                      </c:pt>
                      <c:pt idx="63">
                        <c:v>35.896146999999999</c:v>
                      </c:pt>
                      <c:pt idx="64">
                        <c:v>35.958415000000002</c:v>
                      </c:pt>
                      <c:pt idx="65">
                        <c:v>35.931202999999996</c:v>
                      </c:pt>
                      <c:pt idx="66">
                        <c:v>35.967337999999998</c:v>
                      </c:pt>
                    </c:numCache>
                  </c:numRef>
                </c:yVal>
                <c:smooth val="0"/>
                <c:extLst xmlns:c15="http://schemas.microsoft.com/office/drawing/2012/chart">
                  <c:ext xmlns:c16="http://schemas.microsoft.com/office/drawing/2014/chart" uri="{C3380CC4-5D6E-409C-BE32-E72D297353CC}">
                    <c16:uniqueId val="{0000000A-7BAB-443B-9913-C038F347DC8C}"/>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BetaCell1_Ba133nCs137_improved_!$N$1</c15:sqref>
                        </c15:formulaRef>
                      </c:ext>
                    </c:extLst>
                    <c:strCache>
                      <c:ptCount val="1"/>
                      <c:pt idx="0">
                        <c:v>FWHM 2</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BetaCell1_Ba133nCs137_improved_!$N$2:$N$68</c15:sqref>
                        </c15:formulaRef>
                      </c:ext>
                    </c:extLst>
                    <c:numCache>
                      <c:formatCode>General</c:formatCode>
                      <c:ptCount val="67"/>
                      <c:pt idx="0">
                        <c:v>13.934487000000001</c:v>
                      </c:pt>
                      <c:pt idx="1">
                        <c:v>13.874665999999999</c:v>
                      </c:pt>
                      <c:pt idx="2">
                        <c:v>13.924049</c:v>
                      </c:pt>
                      <c:pt idx="3">
                        <c:v>13.867210999999999</c:v>
                      </c:pt>
                      <c:pt idx="4">
                        <c:v>13.795206</c:v>
                      </c:pt>
                      <c:pt idx="5">
                        <c:v>13.792415999999999</c:v>
                      </c:pt>
                      <c:pt idx="6">
                        <c:v>13.816413000000001</c:v>
                      </c:pt>
                      <c:pt idx="7">
                        <c:v>13.911711</c:v>
                      </c:pt>
                      <c:pt idx="8">
                        <c:v>13.889389</c:v>
                      </c:pt>
                      <c:pt idx="9">
                        <c:v>13.859690000000001</c:v>
                      </c:pt>
                      <c:pt idx="10">
                        <c:v>13.813669000000001</c:v>
                      </c:pt>
                      <c:pt idx="11">
                        <c:v>14.390917999999999</c:v>
                      </c:pt>
                      <c:pt idx="12">
                        <c:v>14.328059</c:v>
                      </c:pt>
                      <c:pt idx="13">
                        <c:v>14.256779</c:v>
                      </c:pt>
                      <c:pt idx="14">
                        <c:v>14.362385</c:v>
                      </c:pt>
                      <c:pt idx="15">
                        <c:v>14.300725999999999</c:v>
                      </c:pt>
                      <c:pt idx="16">
                        <c:v>14.291793</c:v>
                      </c:pt>
                      <c:pt idx="17">
                        <c:v>14.366353</c:v>
                      </c:pt>
                      <c:pt idx="18">
                        <c:v>14.332179999999999</c:v>
                      </c:pt>
                      <c:pt idx="19">
                        <c:v>14.332742</c:v>
                      </c:pt>
                      <c:pt idx="20">
                        <c:v>14.375189000000001</c:v>
                      </c:pt>
                      <c:pt idx="21">
                        <c:v>14.232481</c:v>
                      </c:pt>
                      <c:pt idx="22">
                        <c:v>14.530647999999999</c:v>
                      </c:pt>
                      <c:pt idx="23">
                        <c:v>14.507436999999999</c:v>
                      </c:pt>
                      <c:pt idx="24">
                        <c:v>14.524006999999999</c:v>
                      </c:pt>
                      <c:pt idx="25">
                        <c:v>14.688464</c:v>
                      </c:pt>
                      <c:pt idx="26">
                        <c:v>14.396991</c:v>
                      </c:pt>
                      <c:pt idx="27">
                        <c:v>14.627649999999999</c:v>
                      </c:pt>
                      <c:pt idx="28">
                        <c:v>14.505274999999999</c:v>
                      </c:pt>
                      <c:pt idx="29">
                        <c:v>15.477506999999999</c:v>
                      </c:pt>
                      <c:pt idx="30">
                        <c:v>15.559405</c:v>
                      </c:pt>
                      <c:pt idx="31">
                        <c:v>15.414327999999999</c:v>
                      </c:pt>
                      <c:pt idx="32">
                        <c:v>15.616977</c:v>
                      </c:pt>
                      <c:pt idx="33">
                        <c:v>15.474575</c:v>
                      </c:pt>
                      <c:pt idx="34">
                        <c:v>15.379792999999999</c:v>
                      </c:pt>
                      <c:pt idx="35">
                        <c:v>15.445671000000001</c:v>
                      </c:pt>
                      <c:pt idx="36">
                        <c:v>15.853289</c:v>
                      </c:pt>
                      <c:pt idx="37">
                        <c:v>15.633367</c:v>
                      </c:pt>
                      <c:pt idx="38">
                        <c:v>15.8043</c:v>
                      </c:pt>
                      <c:pt idx="39">
                        <c:v>15.665222999999999</c:v>
                      </c:pt>
                      <c:pt idx="40">
                        <c:v>15.600490000000001</c:v>
                      </c:pt>
                      <c:pt idx="41">
                        <c:v>15.745689</c:v>
                      </c:pt>
                      <c:pt idx="42">
                        <c:v>15.682639</c:v>
                      </c:pt>
                      <c:pt idx="43">
                        <c:v>15.709225999999999</c:v>
                      </c:pt>
                      <c:pt idx="44">
                        <c:v>15.708380999999999</c:v>
                      </c:pt>
                      <c:pt idx="45">
                        <c:v>15.738203</c:v>
                      </c:pt>
                      <c:pt idx="46">
                        <c:v>15.755575</c:v>
                      </c:pt>
                      <c:pt idx="47">
                        <c:v>15.769577</c:v>
                      </c:pt>
                      <c:pt idx="48">
                        <c:v>15.925198</c:v>
                      </c:pt>
                      <c:pt idx="49">
                        <c:v>15.6754</c:v>
                      </c:pt>
                      <c:pt idx="50">
                        <c:v>15.741135999999999</c:v>
                      </c:pt>
                      <c:pt idx="51">
                        <c:v>15.724574</c:v>
                      </c:pt>
                      <c:pt idx="52">
                        <c:v>15.397641</c:v>
                      </c:pt>
                      <c:pt idx="53">
                        <c:v>15.461330999999999</c:v>
                      </c:pt>
                      <c:pt idx="54">
                        <c:v>15.610028</c:v>
                      </c:pt>
                      <c:pt idx="55">
                        <c:v>15.671068</c:v>
                      </c:pt>
                      <c:pt idx="56">
                        <c:v>15.782117</c:v>
                      </c:pt>
                      <c:pt idx="57">
                        <c:v>15.815571</c:v>
                      </c:pt>
                      <c:pt idx="58">
                        <c:v>15.782703</c:v>
                      </c:pt>
                      <c:pt idx="59">
                        <c:v>15.586257</c:v>
                      </c:pt>
                      <c:pt idx="60">
                        <c:v>15.582034999999999</c:v>
                      </c:pt>
                      <c:pt idx="61">
                        <c:v>14.800952000000001</c:v>
                      </c:pt>
                      <c:pt idx="62">
                        <c:v>14.641517</c:v>
                      </c:pt>
                      <c:pt idx="63">
                        <c:v>15.293412</c:v>
                      </c:pt>
                      <c:pt idx="64">
                        <c:v>15.066916000000001</c:v>
                      </c:pt>
                      <c:pt idx="65">
                        <c:v>15.115425</c:v>
                      </c:pt>
                      <c:pt idx="66">
                        <c:v>14.946322</c:v>
                      </c:pt>
                    </c:numCache>
                  </c:numRef>
                </c:yVal>
                <c:smooth val="0"/>
                <c:extLst xmlns:c15="http://schemas.microsoft.com/office/drawing/2012/chart">
                  <c:ext xmlns:c16="http://schemas.microsoft.com/office/drawing/2014/chart" uri="{C3380CC4-5D6E-409C-BE32-E72D297353CC}">
                    <c16:uniqueId val="{0000000B-7BAB-443B-9913-C038F347DC8C}"/>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BetaCell1_Ba133nCs137_improved_!$P$1</c15:sqref>
                        </c15:formulaRef>
                      </c:ext>
                    </c:extLst>
                    <c:strCache>
                      <c:ptCount val="1"/>
                      <c:pt idx="0">
                        <c:v>Area 2</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BetaCell1_Ba133nCs137_improved_!$Q$2:$Q$68</c15:sqref>
                        </c15:formulaRef>
                      </c:ext>
                    </c:extLst>
                    <c:numCache>
                      <c:formatCode>General</c:formatCode>
                      <c:ptCount val="67"/>
                      <c:pt idx="0">
                        <c:v>21220.422999999999</c:v>
                      </c:pt>
                      <c:pt idx="1">
                        <c:v>21167.313999999998</c:v>
                      </c:pt>
                      <c:pt idx="2">
                        <c:v>21010.451000000001</c:v>
                      </c:pt>
                      <c:pt idx="3">
                        <c:v>21007.203000000001</c:v>
                      </c:pt>
                      <c:pt idx="4">
                        <c:v>21281.749</c:v>
                      </c:pt>
                      <c:pt idx="5">
                        <c:v>21063.853999999999</c:v>
                      </c:pt>
                      <c:pt idx="6">
                        <c:v>21158.118999999999</c:v>
                      </c:pt>
                      <c:pt idx="7">
                        <c:v>21126.398000000001</c:v>
                      </c:pt>
                      <c:pt idx="8">
                        <c:v>21121.379000000001</c:v>
                      </c:pt>
                      <c:pt idx="9">
                        <c:v>21317.258999999998</c:v>
                      </c:pt>
                      <c:pt idx="10">
                        <c:v>21064.077000000001</c:v>
                      </c:pt>
                      <c:pt idx="11">
                        <c:v>17771.383000000002</c:v>
                      </c:pt>
                      <c:pt idx="12">
                        <c:v>18340.04</c:v>
                      </c:pt>
                      <c:pt idx="13">
                        <c:v>18329.530999999999</c:v>
                      </c:pt>
                      <c:pt idx="14">
                        <c:v>18073.811000000002</c:v>
                      </c:pt>
                      <c:pt idx="15">
                        <c:v>18026.151999999998</c:v>
                      </c:pt>
                      <c:pt idx="16">
                        <c:v>18133.526999999998</c:v>
                      </c:pt>
                      <c:pt idx="17">
                        <c:v>17862.129000000001</c:v>
                      </c:pt>
                      <c:pt idx="18">
                        <c:v>17959.257000000001</c:v>
                      </c:pt>
                      <c:pt idx="19">
                        <c:v>17124.076000000001</c:v>
                      </c:pt>
                      <c:pt idx="20">
                        <c:v>17262.914000000001</c:v>
                      </c:pt>
                      <c:pt idx="21">
                        <c:v>17222.233</c:v>
                      </c:pt>
                      <c:pt idx="22">
                        <c:v>16856.963</c:v>
                      </c:pt>
                      <c:pt idx="23">
                        <c:v>17199.223000000002</c:v>
                      </c:pt>
                      <c:pt idx="24">
                        <c:v>17170.021000000001</c:v>
                      </c:pt>
                      <c:pt idx="25">
                        <c:v>17113.381000000001</c:v>
                      </c:pt>
                      <c:pt idx="26">
                        <c:v>17010.591</c:v>
                      </c:pt>
                      <c:pt idx="27">
                        <c:v>17101.792000000001</c:v>
                      </c:pt>
                      <c:pt idx="28">
                        <c:v>17145.521000000001</c:v>
                      </c:pt>
                      <c:pt idx="29">
                        <c:v>13566.74</c:v>
                      </c:pt>
                      <c:pt idx="30">
                        <c:v>13597.091</c:v>
                      </c:pt>
                      <c:pt idx="31">
                        <c:v>13643.135</c:v>
                      </c:pt>
                      <c:pt idx="32">
                        <c:v>13563.805</c:v>
                      </c:pt>
                      <c:pt idx="33">
                        <c:v>13202.55</c:v>
                      </c:pt>
                      <c:pt idx="34">
                        <c:v>13722.955</c:v>
                      </c:pt>
                      <c:pt idx="35">
                        <c:v>13726.441999999999</c:v>
                      </c:pt>
                      <c:pt idx="36">
                        <c:v>12850.633</c:v>
                      </c:pt>
                      <c:pt idx="37">
                        <c:v>13073.564</c:v>
                      </c:pt>
                      <c:pt idx="38">
                        <c:v>12994.027</c:v>
                      </c:pt>
                      <c:pt idx="39">
                        <c:v>13019.397000000001</c:v>
                      </c:pt>
                      <c:pt idx="40">
                        <c:v>13195.981</c:v>
                      </c:pt>
                      <c:pt idx="41">
                        <c:v>13197.296</c:v>
                      </c:pt>
                      <c:pt idx="42">
                        <c:v>12974.379000000001</c:v>
                      </c:pt>
                      <c:pt idx="43">
                        <c:v>13123.647999999999</c:v>
                      </c:pt>
                      <c:pt idx="44">
                        <c:v>13177.227000000001</c:v>
                      </c:pt>
                      <c:pt idx="45">
                        <c:v>13182.267</c:v>
                      </c:pt>
                      <c:pt idx="46">
                        <c:v>13120.608</c:v>
                      </c:pt>
                      <c:pt idx="47">
                        <c:v>13174.093999999999</c:v>
                      </c:pt>
                      <c:pt idx="48">
                        <c:v>13141.732</c:v>
                      </c:pt>
                      <c:pt idx="49">
                        <c:v>13053.455</c:v>
                      </c:pt>
                      <c:pt idx="50">
                        <c:v>13126.383</c:v>
                      </c:pt>
                      <c:pt idx="51">
                        <c:v>12885.689</c:v>
                      </c:pt>
                      <c:pt idx="52">
                        <c:v>13115.707</c:v>
                      </c:pt>
                      <c:pt idx="53">
                        <c:v>12763.839</c:v>
                      </c:pt>
                      <c:pt idx="54">
                        <c:v>12893.612999999999</c:v>
                      </c:pt>
                      <c:pt idx="55">
                        <c:v>12686.009</c:v>
                      </c:pt>
                      <c:pt idx="56">
                        <c:v>12759.212</c:v>
                      </c:pt>
                      <c:pt idx="57">
                        <c:v>12544.832</c:v>
                      </c:pt>
                      <c:pt idx="58">
                        <c:v>12593.118</c:v>
                      </c:pt>
                      <c:pt idx="59">
                        <c:v>12613.394</c:v>
                      </c:pt>
                      <c:pt idx="60">
                        <c:v>12551.794</c:v>
                      </c:pt>
                      <c:pt idx="61">
                        <c:v>15532.275</c:v>
                      </c:pt>
                      <c:pt idx="62">
                        <c:v>3949.3395999999998</c:v>
                      </c:pt>
                      <c:pt idx="63">
                        <c:v>12829.816999999999</c:v>
                      </c:pt>
                      <c:pt idx="64">
                        <c:v>17027.974999999999</c:v>
                      </c:pt>
                      <c:pt idx="65">
                        <c:v>16824.47</c:v>
                      </c:pt>
                      <c:pt idx="66">
                        <c:v>17001.811000000002</c:v>
                      </c:pt>
                    </c:numCache>
                  </c:numRef>
                </c:yVal>
                <c:smooth val="0"/>
                <c:extLst xmlns:c15="http://schemas.microsoft.com/office/drawing/2012/chart">
                  <c:ext xmlns:c16="http://schemas.microsoft.com/office/drawing/2014/chart" uri="{C3380CC4-5D6E-409C-BE32-E72D297353CC}">
                    <c16:uniqueId val="{0000000C-7BAB-443B-9913-C038F347DC8C}"/>
                  </c:ext>
                </c:extLst>
              </c15:ser>
            </c15:filteredScatterSeries>
          </c:ext>
        </c:extLst>
      </c:scatterChart>
      <c:valAx>
        <c:axId val="2555737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Date</a:t>
                </a:r>
              </a:p>
            </c:rich>
          </c:tx>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9063632"/>
        <c:crosses val="autoZero"/>
        <c:crossBetween val="midCat"/>
        <c:majorUnit val="15"/>
      </c:valAx>
      <c:valAx>
        <c:axId val="249063632"/>
        <c:scaling>
          <c:orientation val="minMax"/>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Beta Zero Endpoint [Channel]</a:t>
                </a:r>
              </a:p>
            </c:rich>
          </c:tx>
          <c:overlay val="0"/>
          <c:spPr>
            <a:noFill/>
            <a:ln>
              <a:noFill/>
            </a:ln>
            <a:effectLst/>
          </c:spPr>
          <c:txPr>
            <a:bodyPr rot="-54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55573728"/>
        <c:crosses val="autoZero"/>
        <c:crossBetween val="midCat"/>
      </c:valAx>
      <c:spPr>
        <a:noFill/>
        <a:ln>
          <a:noFill/>
        </a:ln>
        <a:effectLst/>
      </c:spPr>
    </c:plotArea>
    <c:legend>
      <c:legendPos val="b"/>
      <c:layout>
        <c:manualLayout>
          <c:xMode val="edge"/>
          <c:yMode val="edge"/>
          <c:x val="0.28718793045330354"/>
          <c:y val="0.92085851087886261"/>
          <c:w val="0.42562413909339297"/>
          <c:h val="7.4146945758079258E-2"/>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7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Ba-133</a:t>
            </a:r>
            <a:r>
              <a:rPr lang="en-US" baseline="0"/>
              <a:t> 31keV Peak</a:t>
            </a:r>
            <a:endParaRPr lang="en-US"/>
          </a:p>
        </c:rich>
      </c:tx>
      <c:layout>
        <c:manualLayout>
          <c:xMode val="edge"/>
          <c:yMode val="edge"/>
          <c:x val="0.40450768395668152"/>
          <c:y val="0.10680009670874899"/>
        </c:manualLayout>
      </c:layout>
      <c:overlay val="0"/>
      <c:spPr>
        <a:noFill/>
        <a:ln>
          <a:noFill/>
        </a:ln>
        <a:effectLst/>
      </c:spPr>
      <c:txPr>
        <a:bodyPr rot="0" spcFirstLastPara="1" vertOverflow="ellipsis" vert="horz" wrap="square" anchor="ctr" anchorCtr="1"/>
        <a:lstStyle/>
        <a:p>
          <a:pPr>
            <a:defRPr sz="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205406800323911"/>
          <c:y val="0.23936606714250175"/>
          <c:w val="0.72795251697411389"/>
          <c:h val="0.53474401965009655"/>
        </c:manualLayout>
      </c:layout>
      <c:scatterChart>
        <c:scatterStyle val="lineMarker"/>
        <c:varyColors val="0"/>
        <c:ser>
          <c:idx val="3"/>
          <c:order val="3"/>
          <c:tx>
            <c:v>Centroid</c:v>
          </c:tx>
          <c:spPr>
            <a:ln w="19050" cap="rnd">
              <a:noFill/>
              <a:round/>
            </a:ln>
            <a:effectLst/>
          </c:spPr>
          <c:marker>
            <c:symbol val="circle"/>
            <c:size val="2"/>
            <c:spPr>
              <a:solidFill>
                <a:schemeClr val="accent2"/>
              </a:solidFill>
              <a:ln w="9525">
                <a:solidFill>
                  <a:schemeClr val="accent2"/>
                </a:solidFill>
              </a:ln>
              <a:effectLst/>
            </c:spPr>
          </c:marker>
          <c:xVal>
            <c:numRef>
              <c:f>BetaCell1_Ba133nCs137_ChipSum_f!$A$2:$A$68</c:f>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f>BetaCell1_Ba133nCs137_ChipSum_f!$E$2:$E$68</c:f>
              <c:numCache>
                <c:formatCode>General</c:formatCode>
                <c:ptCount val="67"/>
                <c:pt idx="0">
                  <c:v>12.365537</c:v>
                </c:pt>
                <c:pt idx="1">
                  <c:v>12.357001</c:v>
                </c:pt>
                <c:pt idx="2">
                  <c:v>12.351159000000001</c:v>
                </c:pt>
                <c:pt idx="3">
                  <c:v>12.353128</c:v>
                </c:pt>
                <c:pt idx="4">
                  <c:v>12.355909</c:v>
                </c:pt>
                <c:pt idx="5">
                  <c:v>12.347265999999999</c:v>
                </c:pt>
                <c:pt idx="6">
                  <c:v>12.353702</c:v>
                </c:pt>
                <c:pt idx="7">
                  <c:v>12.375643</c:v>
                </c:pt>
                <c:pt idx="8">
                  <c:v>12.377385</c:v>
                </c:pt>
                <c:pt idx="9">
                  <c:v>12.383445</c:v>
                </c:pt>
                <c:pt idx="10">
                  <c:v>12.373969000000001</c:v>
                </c:pt>
                <c:pt idx="11">
                  <c:v>12.324802</c:v>
                </c:pt>
                <c:pt idx="12">
                  <c:v>12.325837</c:v>
                </c:pt>
                <c:pt idx="13">
                  <c:v>12.336415000000001</c:v>
                </c:pt>
                <c:pt idx="14">
                  <c:v>12.3482</c:v>
                </c:pt>
                <c:pt idx="15">
                  <c:v>12.329905999999999</c:v>
                </c:pt>
                <c:pt idx="16">
                  <c:v>12.332070999999999</c:v>
                </c:pt>
                <c:pt idx="17">
                  <c:v>12.329669000000001</c:v>
                </c:pt>
                <c:pt idx="18">
                  <c:v>12.331588999999999</c:v>
                </c:pt>
                <c:pt idx="19">
                  <c:v>12.328657</c:v>
                </c:pt>
                <c:pt idx="20">
                  <c:v>12.330339</c:v>
                </c:pt>
                <c:pt idx="21">
                  <c:v>12.335616</c:v>
                </c:pt>
                <c:pt idx="22">
                  <c:v>12.332407</c:v>
                </c:pt>
                <c:pt idx="23">
                  <c:v>12.329198</c:v>
                </c:pt>
                <c:pt idx="24">
                  <c:v>12.334863</c:v>
                </c:pt>
                <c:pt idx="25">
                  <c:v>12.324304</c:v>
                </c:pt>
                <c:pt idx="26">
                  <c:v>12.194176000000001</c:v>
                </c:pt>
                <c:pt idx="27">
                  <c:v>12.191037</c:v>
                </c:pt>
                <c:pt idx="28">
                  <c:v>12.186182000000001</c:v>
                </c:pt>
                <c:pt idx="29">
                  <c:v>12.174936000000001</c:v>
                </c:pt>
                <c:pt idx="30">
                  <c:v>12.189607000000001</c:v>
                </c:pt>
                <c:pt idx="31">
                  <c:v>12.180467</c:v>
                </c:pt>
                <c:pt idx="32">
                  <c:v>12.184691000000001</c:v>
                </c:pt>
                <c:pt idx="33">
                  <c:v>12.17789</c:v>
                </c:pt>
                <c:pt idx="34">
                  <c:v>12.183414000000001</c:v>
                </c:pt>
                <c:pt idx="35">
                  <c:v>12.183211</c:v>
                </c:pt>
                <c:pt idx="36">
                  <c:v>12.184005000000001</c:v>
                </c:pt>
                <c:pt idx="37">
                  <c:v>12.18303</c:v>
                </c:pt>
                <c:pt idx="38">
                  <c:v>12.181501000000001</c:v>
                </c:pt>
                <c:pt idx="39">
                  <c:v>12.304202</c:v>
                </c:pt>
                <c:pt idx="40">
                  <c:v>12.308426000000001</c:v>
                </c:pt>
                <c:pt idx="41">
                  <c:v>12.328455999999999</c:v>
                </c:pt>
                <c:pt idx="42">
                  <c:v>12.315191</c:v>
                </c:pt>
                <c:pt idx="43">
                  <c:v>12.189541999999999</c:v>
                </c:pt>
                <c:pt idx="44">
                  <c:v>12.300231999999999</c:v>
                </c:pt>
                <c:pt idx="45">
                  <c:v>12.305842</c:v>
                </c:pt>
                <c:pt idx="46">
                  <c:v>12.305656000000001</c:v>
                </c:pt>
                <c:pt idx="47">
                  <c:v>12.307458</c:v>
                </c:pt>
                <c:pt idx="48">
                  <c:v>12.186966</c:v>
                </c:pt>
                <c:pt idx="49">
                  <c:v>12.302471000000001</c:v>
                </c:pt>
                <c:pt idx="50">
                  <c:v>12.184305999999999</c:v>
                </c:pt>
                <c:pt idx="51">
                  <c:v>12.179852</c:v>
                </c:pt>
                <c:pt idx="52">
                  <c:v>12.173911</c:v>
                </c:pt>
                <c:pt idx="53">
                  <c:v>12.170813000000001</c:v>
                </c:pt>
                <c:pt idx="54">
                  <c:v>12.164175999999999</c:v>
                </c:pt>
                <c:pt idx="55">
                  <c:v>12.160971999999999</c:v>
                </c:pt>
                <c:pt idx="56">
                  <c:v>12.165311000000001</c:v>
                </c:pt>
                <c:pt idx="57">
                  <c:v>12.153149000000001</c:v>
                </c:pt>
                <c:pt idx="58">
                  <c:v>12.151047999999999</c:v>
                </c:pt>
                <c:pt idx="59">
                  <c:v>12.158367</c:v>
                </c:pt>
                <c:pt idx="60">
                  <c:v>12.149361000000001</c:v>
                </c:pt>
                <c:pt idx="61">
                  <c:v>12.186305000000001</c:v>
                </c:pt>
                <c:pt idx="62">
                  <c:v>12.192356</c:v>
                </c:pt>
                <c:pt idx="63">
                  <c:v>12.128427</c:v>
                </c:pt>
                <c:pt idx="64">
                  <c:v>12.146430000000001</c:v>
                </c:pt>
                <c:pt idx="65">
                  <c:v>12.147164999999999</c:v>
                </c:pt>
                <c:pt idx="66">
                  <c:v>12.149029000000001</c:v>
                </c:pt>
              </c:numCache>
            </c:numRef>
          </c:yVal>
          <c:smooth val="0"/>
          <c:extLst>
            <c:ext xmlns:c16="http://schemas.microsoft.com/office/drawing/2014/chart" uri="{C3380CC4-5D6E-409C-BE32-E72D297353CC}">
              <c16:uniqueId val="{00000000-530F-49B6-8F36-86E80E17F481}"/>
            </c:ext>
          </c:extLst>
        </c:ser>
        <c:dLbls>
          <c:showLegendKey val="0"/>
          <c:showVal val="0"/>
          <c:showCatName val="0"/>
          <c:showSerName val="0"/>
          <c:showPercent val="0"/>
          <c:showBubbleSize val="0"/>
        </c:dLbls>
        <c:axId val="1441365023"/>
        <c:axId val="1067491967"/>
        <c:extLst>
          <c:ext xmlns:c15="http://schemas.microsoft.com/office/drawing/2012/chart" uri="{02D57815-91ED-43cb-92C2-25804820EDAC}">
            <c15:filteredScatterSeries>
              <c15:ser>
                <c:idx val="0"/>
                <c:order val="0"/>
                <c:spPr>
                  <a:ln w="19050" cap="rnd">
                    <a:noFill/>
                    <a:round/>
                  </a:ln>
                  <a:effectLst/>
                </c:spPr>
                <c:marker>
                  <c:symbol val="circle"/>
                  <c:size val="5"/>
                  <c:spPr>
                    <a:solidFill>
                      <a:schemeClr val="accent1"/>
                    </a:solidFill>
                    <a:ln w="9525">
                      <a:solidFill>
                        <a:schemeClr val="accent1"/>
                      </a:solidFill>
                    </a:ln>
                    <a:effectLst/>
                  </c:spPr>
                </c:marker>
                <c:xVal>
                  <c:strRef>
                    <c:extLst>
                      <c:ex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c:ext uri="{02D57815-91ED-43cb-92C2-25804820EDAC}">
                        <c15:formulaRef>
                          <c15:sqref>BetaCell1_Ba133nCs137_ChipSum_f!$B$1:$B$68</c15:sqref>
                        </c15:formulaRef>
                      </c:ext>
                    </c:extLst>
                    <c:numCache>
                      <c:formatCode>General</c:formatCode>
                      <c:ptCount val="68"/>
                      <c:pt idx="0">
                        <c:v>0</c:v>
                      </c:pt>
                      <c:pt idx="1">
                        <c:v>12.920172000000001</c:v>
                      </c:pt>
                      <c:pt idx="2">
                        <c:v>12.928362999999999</c:v>
                      </c:pt>
                      <c:pt idx="3">
                        <c:v>12.923933</c:v>
                      </c:pt>
                      <c:pt idx="4">
                        <c:v>12.9213</c:v>
                      </c:pt>
                      <c:pt idx="5">
                        <c:v>12.92056</c:v>
                      </c:pt>
                      <c:pt idx="6">
                        <c:v>12.927987999999999</c:v>
                      </c:pt>
                      <c:pt idx="7">
                        <c:v>12.924064</c:v>
                      </c:pt>
                      <c:pt idx="8">
                        <c:v>12.918276000000001</c:v>
                      </c:pt>
                      <c:pt idx="9">
                        <c:v>12.915925</c:v>
                      </c:pt>
                      <c:pt idx="10">
                        <c:v>12.914403999999999</c:v>
                      </c:pt>
                      <c:pt idx="11">
                        <c:v>12.912686000000001</c:v>
                      </c:pt>
                      <c:pt idx="12">
                        <c:v>12.862925000000001</c:v>
                      </c:pt>
                      <c:pt idx="13">
                        <c:v>12.862997</c:v>
                      </c:pt>
                      <c:pt idx="14">
                        <c:v>12.860029000000001</c:v>
                      </c:pt>
                      <c:pt idx="15">
                        <c:v>12.861756</c:v>
                      </c:pt>
                      <c:pt idx="16">
                        <c:v>12.867376</c:v>
                      </c:pt>
                      <c:pt idx="17">
                        <c:v>12.869344999999999</c:v>
                      </c:pt>
                      <c:pt idx="18">
                        <c:v>12.867668999999999</c:v>
                      </c:pt>
                      <c:pt idx="19">
                        <c:v>12.872082000000001</c:v>
                      </c:pt>
                      <c:pt idx="20">
                        <c:v>12.86617</c:v>
                      </c:pt>
                      <c:pt idx="21">
                        <c:v>12.863569999999999</c:v>
                      </c:pt>
                      <c:pt idx="22">
                        <c:v>12.864594</c:v>
                      </c:pt>
                      <c:pt idx="23">
                        <c:v>12.867074000000001</c:v>
                      </c:pt>
                      <c:pt idx="24">
                        <c:v>12.860923</c:v>
                      </c:pt>
                      <c:pt idx="25">
                        <c:v>12.864203</c:v>
                      </c:pt>
                      <c:pt idx="26">
                        <c:v>12.861513</c:v>
                      </c:pt>
                      <c:pt idx="27">
                        <c:v>12.671113</c:v>
                      </c:pt>
                      <c:pt idx="28">
                        <c:v>12.674063</c:v>
                      </c:pt>
                      <c:pt idx="29">
                        <c:v>12.673723000000001</c:v>
                      </c:pt>
                      <c:pt idx="30">
                        <c:v>12.637973000000001</c:v>
                      </c:pt>
                      <c:pt idx="31">
                        <c:v>12.635795</c:v>
                      </c:pt>
                      <c:pt idx="32">
                        <c:v>12.637223000000001</c:v>
                      </c:pt>
                      <c:pt idx="33">
                        <c:v>12.636348999999999</c:v>
                      </c:pt>
                      <c:pt idx="34">
                        <c:v>12.641897999999999</c:v>
                      </c:pt>
                      <c:pt idx="35">
                        <c:v>12.655842</c:v>
                      </c:pt>
                      <c:pt idx="36">
                        <c:v>12.652067000000001</c:v>
                      </c:pt>
                      <c:pt idx="37">
                        <c:v>12.664827000000001</c:v>
                      </c:pt>
                      <c:pt idx="38">
                        <c:v>12.672463</c:v>
                      </c:pt>
                      <c:pt idx="39">
                        <c:v>12.671723999999999</c:v>
                      </c:pt>
                      <c:pt idx="40">
                        <c:v>12.860961</c:v>
                      </c:pt>
                      <c:pt idx="41">
                        <c:v>12.851125</c:v>
                      </c:pt>
                      <c:pt idx="42">
                        <c:v>12.845522000000001</c:v>
                      </c:pt>
                      <c:pt idx="43">
                        <c:v>12.847669</c:v>
                      </c:pt>
                      <c:pt idx="44">
                        <c:v>12.664156</c:v>
                      </c:pt>
                      <c:pt idx="45">
                        <c:v>12.853384999999999</c:v>
                      </c:pt>
                      <c:pt idx="46">
                        <c:v>12.849802</c:v>
                      </c:pt>
                      <c:pt idx="47">
                        <c:v>12.848356000000001</c:v>
                      </c:pt>
                      <c:pt idx="48">
                        <c:v>12.853505</c:v>
                      </c:pt>
                      <c:pt idx="49">
                        <c:v>12.663881</c:v>
                      </c:pt>
                      <c:pt idx="50">
                        <c:v>12.851817</c:v>
                      </c:pt>
                      <c:pt idx="51">
                        <c:v>12.665191</c:v>
                      </c:pt>
                      <c:pt idx="52">
                        <c:v>12.674697999999999</c:v>
                      </c:pt>
                      <c:pt idx="53">
                        <c:v>12.668748000000001</c:v>
                      </c:pt>
                      <c:pt idx="54">
                        <c:v>12.647026</c:v>
                      </c:pt>
                      <c:pt idx="55">
                        <c:v>12.641132000000001</c:v>
                      </c:pt>
                      <c:pt idx="56">
                        <c:v>12.64006</c:v>
                      </c:pt>
                      <c:pt idx="57">
                        <c:v>12.635669999999999</c:v>
                      </c:pt>
                      <c:pt idx="58">
                        <c:v>12.628201000000001</c:v>
                      </c:pt>
                      <c:pt idx="59">
                        <c:v>12.627549</c:v>
                      </c:pt>
                      <c:pt idx="60">
                        <c:v>12.621435</c:v>
                      </c:pt>
                      <c:pt idx="61">
                        <c:v>12.62168</c:v>
                      </c:pt>
                      <c:pt idx="62">
                        <c:v>12.703109</c:v>
                      </c:pt>
                      <c:pt idx="63">
                        <c:v>12.745056</c:v>
                      </c:pt>
                      <c:pt idx="64">
                        <c:v>12.771031000000001</c:v>
                      </c:pt>
                      <c:pt idx="65">
                        <c:v>12.783654</c:v>
                      </c:pt>
                      <c:pt idx="66">
                        <c:v>12.781841</c:v>
                      </c:pt>
                      <c:pt idx="67">
                        <c:v>12.785018000000001</c:v>
                      </c:pt>
                    </c:numCache>
                  </c:numRef>
                </c:yVal>
                <c:smooth val="0"/>
                <c:extLst>
                  <c:ext xmlns:c16="http://schemas.microsoft.com/office/drawing/2014/chart" uri="{C3380CC4-5D6E-409C-BE32-E72D297353CC}">
                    <c16:uniqueId val="{00000001-530F-49B6-8F36-86E80E17F481}"/>
                  </c:ext>
                </c:extLst>
              </c15:ser>
            </c15:filteredScatterSeries>
            <c15:filteredScatterSeries>
              <c15:ser>
                <c:idx val="1"/>
                <c:order val="1"/>
                <c:spPr>
                  <a:ln w="19050" cap="rnd">
                    <a:noFill/>
                    <a:round/>
                  </a:ln>
                  <a:effectLst/>
                </c:spPr>
                <c:marker>
                  <c:symbol val="circle"/>
                  <c:size val="5"/>
                  <c:spPr>
                    <a:solidFill>
                      <a:schemeClr val="accent2"/>
                    </a:solidFill>
                    <a:ln w="9525">
                      <a:solidFill>
                        <a:schemeClr val="accent2"/>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BetaCell1_Ba133nCs137_ChipSum_f!$C$1:$C$68</c15:sqref>
                        </c15:formulaRef>
                      </c:ext>
                    </c:extLst>
                    <c:numCache>
                      <c:formatCode>General</c:formatCode>
                      <c:ptCount val="68"/>
                      <c:pt idx="0">
                        <c:v>0</c:v>
                      </c:pt>
                      <c:pt idx="1">
                        <c:v>9.5498125000000001E-4</c:v>
                      </c:pt>
                      <c:pt idx="2">
                        <c:v>9.5589850000000001E-4</c:v>
                      </c:pt>
                      <c:pt idx="3">
                        <c:v>9.5499628999999998E-4</c:v>
                      </c:pt>
                      <c:pt idx="4">
                        <c:v>9.5428357E-4</c:v>
                      </c:pt>
                      <c:pt idx="5">
                        <c:v>9.5439571999999997E-4</c:v>
                      </c:pt>
                      <c:pt idx="6">
                        <c:v>9.5650162999999999E-4</c:v>
                      </c:pt>
                      <c:pt idx="7">
                        <c:v>9.5526933999999996E-4</c:v>
                      </c:pt>
                      <c:pt idx="8">
                        <c:v>9.5363206999999998E-4</c:v>
                      </c:pt>
                      <c:pt idx="9">
                        <c:v>9.5315023E-4</c:v>
                      </c:pt>
                      <c:pt idx="10">
                        <c:v>9.5297020999999995E-4</c:v>
                      </c:pt>
                      <c:pt idx="11">
                        <c:v>9.5292979000000002E-4</c:v>
                      </c:pt>
                      <c:pt idx="12">
                        <c:v>9.5573866999999996E-4</c:v>
                      </c:pt>
                      <c:pt idx="13">
                        <c:v>9.5561515999999995E-4</c:v>
                      </c:pt>
                      <c:pt idx="14">
                        <c:v>9.5487304000000002E-4</c:v>
                      </c:pt>
                      <c:pt idx="15">
                        <c:v>9.5514060000000003E-4</c:v>
                      </c:pt>
                      <c:pt idx="16">
                        <c:v>9.5629530999999997E-4</c:v>
                      </c:pt>
                      <c:pt idx="17">
                        <c:v>9.5669981999999996E-4</c:v>
                      </c:pt>
                      <c:pt idx="18">
                        <c:v>9.5652978000000004E-4</c:v>
                      </c:pt>
                      <c:pt idx="19">
                        <c:v>9.5761961999999996E-4</c:v>
                      </c:pt>
                      <c:pt idx="20">
                        <c:v>9.5887825999999997E-4</c:v>
                      </c:pt>
                      <c:pt idx="21">
                        <c:v>9.5810302999999996E-4</c:v>
                      </c:pt>
                      <c:pt idx="22">
                        <c:v>9.5867746000000002E-4</c:v>
                      </c:pt>
                      <c:pt idx="23">
                        <c:v>9.5924832999999998E-4</c:v>
                      </c:pt>
                      <c:pt idx="24">
                        <c:v>9.5800799000000003E-4</c:v>
                      </c:pt>
                      <c:pt idx="25">
                        <c:v>9.5875677000000002E-4</c:v>
                      </c:pt>
                      <c:pt idx="26">
                        <c:v>9.5826490999999995E-4</c:v>
                      </c:pt>
                      <c:pt idx="27">
                        <c:v>9.2129273999999996E-4</c:v>
                      </c:pt>
                      <c:pt idx="28">
                        <c:v>9.2171880999999999E-4</c:v>
                      </c:pt>
                      <c:pt idx="29">
                        <c:v>9.2191834999999999E-4</c:v>
                      </c:pt>
                      <c:pt idx="30">
                        <c:v>9.2294179999999999E-4</c:v>
                      </c:pt>
                      <c:pt idx="31">
                        <c:v>9.2226717000000002E-4</c:v>
                      </c:pt>
                      <c:pt idx="32">
                        <c:v>9.2266085000000002E-4</c:v>
                      </c:pt>
                      <c:pt idx="33">
                        <c:v>9.2258762000000001E-4</c:v>
                      </c:pt>
                      <c:pt idx="34">
                        <c:v>9.2312231000000002E-4</c:v>
                      </c:pt>
                      <c:pt idx="35">
                        <c:v>9.2487503000000001E-4</c:v>
                      </c:pt>
                      <c:pt idx="36">
                        <c:v>9.2377629999999995E-4</c:v>
                      </c:pt>
                      <c:pt idx="37">
                        <c:v>9.2305260000000004E-4</c:v>
                      </c:pt>
                      <c:pt idx="38">
                        <c:v>9.2340536000000005E-4</c:v>
                      </c:pt>
                      <c:pt idx="39">
                        <c:v>9.2308764E-4</c:v>
                      </c:pt>
                      <c:pt idx="40">
                        <c:v>9.6051098000000002E-4</c:v>
                      </c:pt>
                      <c:pt idx="41">
                        <c:v>9.5844335999999998E-4</c:v>
                      </c:pt>
                      <c:pt idx="42">
                        <c:v>9.5713215999999998E-4</c:v>
                      </c:pt>
                      <c:pt idx="43">
                        <c:v>9.5791628000000003E-4</c:v>
                      </c:pt>
                      <c:pt idx="44">
                        <c:v>9.2245084000000001E-4</c:v>
                      </c:pt>
                      <c:pt idx="45">
                        <c:v>9.5957232999999999E-4</c:v>
                      </c:pt>
                      <c:pt idx="46">
                        <c:v>9.5857449999999997E-4</c:v>
                      </c:pt>
                      <c:pt idx="47">
                        <c:v>9.5844344999999995E-4</c:v>
                      </c:pt>
                      <c:pt idx="48">
                        <c:v>9.5963847000000004E-4</c:v>
                      </c:pt>
                      <c:pt idx="49">
                        <c:v>9.2256440999999995E-4</c:v>
                      </c:pt>
                      <c:pt idx="50">
                        <c:v>9.5942851000000004E-4</c:v>
                      </c:pt>
                      <c:pt idx="51">
                        <c:v>9.2296364E-4</c:v>
                      </c:pt>
                      <c:pt idx="52">
                        <c:v>9.2518042E-4</c:v>
                      </c:pt>
                      <c:pt idx="53">
                        <c:v>9.2340596000000004E-4</c:v>
                      </c:pt>
                      <c:pt idx="54">
                        <c:v>9.2462030000000001E-4</c:v>
                      </c:pt>
                      <c:pt idx="55">
                        <c:v>9.2336318999999996E-4</c:v>
                      </c:pt>
                      <c:pt idx="56">
                        <c:v>9.2390457000000002E-4</c:v>
                      </c:pt>
                      <c:pt idx="57">
                        <c:v>9.2322588000000002E-4</c:v>
                      </c:pt>
                      <c:pt idx="58">
                        <c:v>9.2413307999999995E-4</c:v>
                      </c:pt>
                      <c:pt idx="59">
                        <c:v>9.2421683999999995E-4</c:v>
                      </c:pt>
                      <c:pt idx="60">
                        <c:v>9.2334228999999999E-4</c:v>
                      </c:pt>
                      <c:pt idx="61">
                        <c:v>9.2341297E-4</c:v>
                      </c:pt>
                      <c:pt idx="62">
                        <c:v>9.2830506999999997E-4</c:v>
                      </c:pt>
                      <c:pt idx="63">
                        <c:v>1.9430885000000001E-3</c:v>
                      </c:pt>
                      <c:pt idx="64">
                        <c:v>1.1229225999999999E-3</c:v>
                      </c:pt>
                      <c:pt idx="65">
                        <c:v>1.0097843E-3</c:v>
                      </c:pt>
                      <c:pt idx="66">
                        <c:v>1.0096631000000001E-3</c:v>
                      </c:pt>
                      <c:pt idx="67">
                        <c:v>1.0106109E-3</c:v>
                      </c:pt>
                    </c:numCache>
                  </c:numRef>
                </c:yVal>
                <c:smooth val="0"/>
                <c:extLst xmlns:c15="http://schemas.microsoft.com/office/drawing/2012/chart">
                  <c:ext xmlns:c16="http://schemas.microsoft.com/office/drawing/2014/chart" uri="{C3380CC4-5D6E-409C-BE32-E72D297353CC}">
                    <c16:uniqueId val="{00000002-530F-49B6-8F36-86E80E17F481}"/>
                  </c:ext>
                </c:extLst>
              </c15:ser>
            </c15:filteredScatterSeries>
            <c15:filteredScatterSeries>
              <c15:ser>
                <c:idx val="2"/>
                <c:order val="2"/>
                <c:spPr>
                  <a:ln w="19050" cap="rnd">
                    <a:noFill/>
                    <a:round/>
                  </a:ln>
                  <a:effectLst/>
                </c:spPr>
                <c:marker>
                  <c:symbol val="circle"/>
                  <c:size val="5"/>
                  <c:spPr>
                    <a:solidFill>
                      <a:schemeClr val="accent3"/>
                    </a:solidFill>
                    <a:ln w="9525">
                      <a:solidFill>
                        <a:schemeClr val="accent3"/>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BetaCell1_Ba133nCs137_ChipSum_f!$D$1:$D$68</c15:sqref>
                        </c15:formulaRef>
                      </c:ext>
                    </c:extLst>
                    <c:numCache>
                      <c:formatCode>General</c:formatCode>
                      <c:ptCount val="68"/>
                      <c:pt idx="0">
                        <c:v>0</c:v>
                      </c:pt>
                      <c:pt idx="1">
                        <c:v>56543366</c:v>
                      </c:pt>
                      <c:pt idx="2">
                        <c:v>56629649</c:v>
                      </c:pt>
                      <c:pt idx="3">
                        <c:v>56653562</c:v>
                      </c:pt>
                      <c:pt idx="4">
                        <c:v>56675030</c:v>
                      </c:pt>
                      <c:pt idx="5">
                        <c:v>56637046</c:v>
                      </c:pt>
                      <c:pt idx="6">
                        <c:v>56570114</c:v>
                      </c:pt>
                      <c:pt idx="7">
                        <c:v>56616540</c:v>
                      </c:pt>
                      <c:pt idx="8">
                        <c:v>56631923</c:v>
                      </c:pt>
                      <c:pt idx="9">
                        <c:v>56636518</c:v>
                      </c:pt>
                      <c:pt idx="10">
                        <c:v>56607089</c:v>
                      </c:pt>
                      <c:pt idx="11">
                        <c:v>56592859</c:v>
                      </c:pt>
                      <c:pt idx="12">
                        <c:v>55398746</c:v>
                      </c:pt>
                      <c:pt idx="13">
                        <c:v>55405790</c:v>
                      </c:pt>
                      <c:pt idx="14">
                        <c:v>55398316</c:v>
                      </c:pt>
                      <c:pt idx="15">
                        <c:v>55377624</c:v>
                      </c:pt>
                      <c:pt idx="16">
                        <c:v>55419864</c:v>
                      </c:pt>
                      <c:pt idx="17">
                        <c:v>55411460</c:v>
                      </c:pt>
                      <c:pt idx="18">
                        <c:v>55401393</c:v>
                      </c:pt>
                      <c:pt idx="19">
                        <c:v>55364806</c:v>
                      </c:pt>
                      <c:pt idx="20">
                        <c:v>55120130</c:v>
                      </c:pt>
                      <c:pt idx="21">
                        <c:v>55146644</c:v>
                      </c:pt>
                      <c:pt idx="22">
                        <c:v>55088655</c:v>
                      </c:pt>
                      <c:pt idx="23">
                        <c:v>55087096</c:v>
                      </c:pt>
                      <c:pt idx="24">
                        <c:v>55105163</c:v>
                      </c:pt>
                      <c:pt idx="25">
                        <c:v>55076407</c:v>
                      </c:pt>
                      <c:pt idx="26">
                        <c:v>55099569</c:v>
                      </c:pt>
                      <c:pt idx="27">
                        <c:v>54728144</c:v>
                      </c:pt>
                      <c:pt idx="28">
                        <c:v>54738256</c:v>
                      </c:pt>
                      <c:pt idx="29">
                        <c:v>54701015</c:v>
                      </c:pt>
                      <c:pt idx="30">
                        <c:v>53874990</c:v>
                      </c:pt>
                      <c:pt idx="31">
                        <c:v>53916709</c:v>
                      </c:pt>
                      <c:pt idx="32">
                        <c:v>53892588</c:v>
                      </c:pt>
                      <c:pt idx="33">
                        <c:v>53884447</c:v>
                      </c:pt>
                      <c:pt idx="34">
                        <c:v>53928398</c:v>
                      </c:pt>
                      <c:pt idx="35">
                        <c:v>54011496</c:v>
                      </c:pt>
                      <c:pt idx="36">
                        <c:v>54057982</c:v>
                      </c:pt>
                      <c:pt idx="37">
                        <c:v>54397872</c:v>
                      </c:pt>
                      <c:pt idx="38">
                        <c:v>54511256</c:v>
                      </c:pt>
                      <c:pt idx="39">
                        <c:v>54530443</c:v>
                      </c:pt>
                      <c:pt idx="40">
                        <c:v>54895128</c:v>
                      </c:pt>
                      <c:pt idx="41">
                        <c:v>54908233</c:v>
                      </c:pt>
                      <c:pt idx="42">
                        <c:v>54884375</c:v>
                      </c:pt>
                      <c:pt idx="43">
                        <c:v>54876153</c:v>
                      </c:pt>
                      <c:pt idx="44">
                        <c:v>54455984</c:v>
                      </c:pt>
                      <c:pt idx="45">
                        <c:v>54853004</c:v>
                      </c:pt>
                      <c:pt idx="46">
                        <c:v>54876588</c:v>
                      </c:pt>
                      <c:pt idx="47">
                        <c:v>54862086</c:v>
                      </c:pt>
                      <c:pt idx="48">
                        <c:v>54832233</c:v>
                      </c:pt>
                      <c:pt idx="49">
                        <c:v>54435175</c:v>
                      </c:pt>
                      <c:pt idx="50">
                        <c:v>54832725</c:v>
                      </c:pt>
                      <c:pt idx="51">
                        <c:v>54415539</c:v>
                      </c:pt>
                      <c:pt idx="52">
                        <c:v>54352371</c:v>
                      </c:pt>
                      <c:pt idx="53">
                        <c:v>54427433</c:v>
                      </c:pt>
                      <c:pt idx="54">
                        <c:v>53865517</c:v>
                      </c:pt>
                      <c:pt idx="55">
                        <c:v>53879644</c:v>
                      </c:pt>
                      <c:pt idx="56">
                        <c:v>53799728</c:v>
                      </c:pt>
                      <c:pt idx="57">
                        <c:v>53790030</c:v>
                      </c:pt>
                      <c:pt idx="58">
                        <c:v>53544256</c:v>
                      </c:pt>
                      <c:pt idx="59">
                        <c:v>53521303</c:v>
                      </c:pt>
                      <c:pt idx="60">
                        <c:v>53497446</c:v>
                      </c:pt>
                      <c:pt idx="61">
                        <c:v>53487522</c:v>
                      </c:pt>
                      <c:pt idx="62">
                        <c:v>54581442</c:v>
                      </c:pt>
                      <c:pt idx="63">
                        <c:v>12651899</c:v>
                      </c:pt>
                      <c:pt idx="64">
                        <c:v>38399620</c:v>
                      </c:pt>
                      <c:pt idx="65">
                        <c:v>47715489</c:v>
                      </c:pt>
                      <c:pt idx="66">
                        <c:v>47690640</c:v>
                      </c:pt>
                      <c:pt idx="67">
                        <c:v>47665021</c:v>
                      </c:pt>
                    </c:numCache>
                  </c:numRef>
                </c:yVal>
                <c:smooth val="0"/>
                <c:extLst xmlns:c15="http://schemas.microsoft.com/office/drawing/2012/chart">
                  <c:ext xmlns:c16="http://schemas.microsoft.com/office/drawing/2014/chart" uri="{C3380CC4-5D6E-409C-BE32-E72D297353CC}">
                    <c16:uniqueId val="{00000003-530F-49B6-8F36-86E80E17F481}"/>
                  </c:ext>
                </c:extLst>
              </c15:ser>
            </c15:filteredScatterSeries>
            <c15:filteredScatterSeries>
              <c15:ser>
                <c:idx val="4"/>
                <c:order val="4"/>
                <c:spPr>
                  <a:ln w="19050" cap="rnd">
                    <a:noFill/>
                    <a:round/>
                  </a:ln>
                  <a:effectLst/>
                </c:spPr>
                <c:marker>
                  <c:symbol val="circle"/>
                  <c:size val="5"/>
                  <c:spPr>
                    <a:solidFill>
                      <a:schemeClr val="accent5"/>
                    </a:solidFill>
                    <a:ln w="9525">
                      <a:solidFill>
                        <a:schemeClr val="accent5"/>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BetaCell1_Ba133nCs137_ChipSum_f!$F$1:$F$68</c15:sqref>
                        </c15:formulaRef>
                      </c:ext>
                    </c:extLst>
                    <c:numCache>
                      <c:formatCode>General</c:formatCode>
                      <c:ptCount val="68"/>
                      <c:pt idx="0">
                        <c:v>0</c:v>
                      </c:pt>
                      <c:pt idx="1">
                        <c:v>8.7488981000000002E-4</c:v>
                      </c:pt>
                      <c:pt idx="2">
                        <c:v>8.7505432999999998E-4</c:v>
                      </c:pt>
                      <c:pt idx="3">
                        <c:v>8.7434212000000002E-4</c:v>
                      </c:pt>
                      <c:pt idx="4">
                        <c:v>8.7390682999999997E-4</c:v>
                      </c:pt>
                      <c:pt idx="5">
                        <c:v>8.7411369999999995E-4</c:v>
                      </c:pt>
                      <c:pt idx="6">
                        <c:v>8.7539075000000002E-4</c:v>
                      </c:pt>
                      <c:pt idx="7">
                        <c:v>8.7465354999999995E-4</c:v>
                      </c:pt>
                      <c:pt idx="8">
                        <c:v>8.7402138E-4</c:v>
                      </c:pt>
                      <c:pt idx="9">
                        <c:v>8.7373762999999995E-4</c:v>
                      </c:pt>
                      <c:pt idx="10">
                        <c:v>8.7382404999999995E-4</c:v>
                      </c:pt>
                      <c:pt idx="11">
                        <c:v>8.7368234999999999E-4</c:v>
                      </c:pt>
                      <c:pt idx="12">
                        <c:v>8.7715902E-4</c:v>
                      </c:pt>
                      <c:pt idx="13">
                        <c:v>8.7710548999999998E-4</c:v>
                      </c:pt>
                      <c:pt idx="14">
                        <c:v>8.7688670000000003E-4</c:v>
                      </c:pt>
                      <c:pt idx="15">
                        <c:v>8.7729530000000004E-4</c:v>
                      </c:pt>
                      <c:pt idx="16">
                        <c:v>8.7756011999999995E-4</c:v>
                      </c:pt>
                      <c:pt idx="17">
                        <c:v>8.7785418E-4</c:v>
                      </c:pt>
                      <c:pt idx="18">
                        <c:v>8.7772939000000001E-4</c:v>
                      </c:pt>
                      <c:pt idx="19">
                        <c:v>8.7851035E-4</c:v>
                      </c:pt>
                      <c:pt idx="20">
                        <c:v>8.7978111000000005E-4</c:v>
                      </c:pt>
                      <c:pt idx="21">
                        <c:v>8.7928762999999995E-4</c:v>
                      </c:pt>
                      <c:pt idx="22">
                        <c:v>8.7987079000000003E-4</c:v>
                      </c:pt>
                      <c:pt idx="23">
                        <c:v>8.8016188999999999E-4</c:v>
                      </c:pt>
                      <c:pt idx="24">
                        <c:v>8.7932053999999996E-4</c:v>
                      </c:pt>
                      <c:pt idx="25">
                        <c:v>8.7993703999999996E-4</c:v>
                      </c:pt>
                      <c:pt idx="26">
                        <c:v>8.7940646999999997E-4</c:v>
                      </c:pt>
                      <c:pt idx="27">
                        <c:v>8.7349145000000005E-4</c:v>
                      </c:pt>
                      <c:pt idx="28">
                        <c:v>8.7369642000000003E-4</c:v>
                      </c:pt>
                      <c:pt idx="29">
                        <c:v>8.7383062000000004E-4</c:v>
                      </c:pt>
                      <c:pt idx="30">
                        <c:v>8.7598139000000003E-4</c:v>
                      </c:pt>
                      <c:pt idx="31">
                        <c:v>8.7569674999999996E-4</c:v>
                      </c:pt>
                      <c:pt idx="32">
                        <c:v>8.7583408000000004E-4</c:v>
                      </c:pt>
                      <c:pt idx="33">
                        <c:v>8.7592112000000005E-4</c:v>
                      </c:pt>
                      <c:pt idx="34">
                        <c:v>8.7608396000000001E-4</c:v>
                      </c:pt>
                      <c:pt idx="35">
                        <c:v>8.7706573000000002E-4</c:v>
                      </c:pt>
                      <c:pt idx="36">
                        <c:v>8.7629547999999995E-4</c:v>
                      </c:pt>
                      <c:pt idx="37">
                        <c:v>8.7505942000000003E-4</c:v>
                      </c:pt>
                      <c:pt idx="38">
                        <c:v>8.7503145000000001E-4</c:v>
                      </c:pt>
                      <c:pt idx="39">
                        <c:v>8.7477498000000002E-4</c:v>
                      </c:pt>
                      <c:pt idx="40">
                        <c:v>8.8087031000000002E-4</c:v>
                      </c:pt>
                      <c:pt idx="41">
                        <c:v>8.7966303999999999E-4</c:v>
                      </c:pt>
                      <c:pt idx="42">
                        <c:v>8.7931836E-4</c:v>
                      </c:pt>
                      <c:pt idx="43">
                        <c:v>8.7956674E-4</c:v>
                      </c:pt>
                      <c:pt idx="44">
                        <c:v>8.7465066999999996E-4</c:v>
                      </c:pt>
                      <c:pt idx="45">
                        <c:v>8.8033749000000002E-4</c:v>
                      </c:pt>
                      <c:pt idx="46">
                        <c:v>8.7978063000000001E-4</c:v>
                      </c:pt>
                      <c:pt idx="47">
                        <c:v>8.7973463000000005E-4</c:v>
                      </c:pt>
                      <c:pt idx="48">
                        <c:v>8.8056706000000005E-4</c:v>
                      </c:pt>
                      <c:pt idx="49">
                        <c:v>8.7476708000000004E-4</c:v>
                      </c:pt>
                      <c:pt idx="50">
                        <c:v>8.8034626999999996E-4</c:v>
                      </c:pt>
                      <c:pt idx="51">
                        <c:v>8.7502064000000005E-4</c:v>
                      </c:pt>
                      <c:pt idx="52">
                        <c:v>8.7653817999999999E-4</c:v>
                      </c:pt>
                      <c:pt idx="53">
                        <c:v>8.7515371999999998E-4</c:v>
                      </c:pt>
                      <c:pt idx="54">
                        <c:v>8.7708135000000005E-4</c:v>
                      </c:pt>
                      <c:pt idx="55">
                        <c:v>8.7618958000000005E-4</c:v>
                      </c:pt>
                      <c:pt idx="56">
                        <c:v>8.7663417000000002E-4</c:v>
                      </c:pt>
                      <c:pt idx="57">
                        <c:v>8.7630038E-4</c:v>
                      </c:pt>
                      <c:pt idx="58">
                        <c:v>8.7718846E-4</c:v>
                      </c:pt>
                      <c:pt idx="59">
                        <c:v>8.7727121000000003E-4</c:v>
                      </c:pt>
                      <c:pt idx="60">
                        <c:v>8.7690114000000001E-4</c:v>
                      </c:pt>
                      <c:pt idx="61">
                        <c:v>8.7680905E-4</c:v>
                      </c:pt>
                      <c:pt idx="62">
                        <c:v>8.7837408000000002E-4</c:v>
                      </c:pt>
                      <c:pt idx="63">
                        <c:v>1.8348891E-3</c:v>
                      </c:pt>
                      <c:pt idx="64">
                        <c:v>1.0570449999999999E-3</c:v>
                      </c:pt>
                      <c:pt idx="65">
                        <c:v>9.5025207999999996E-4</c:v>
                      </c:pt>
                      <c:pt idx="66">
                        <c:v>9.5029206000000002E-4</c:v>
                      </c:pt>
                      <c:pt idx="67">
                        <c:v>9.5098692000000003E-4</c:v>
                      </c:pt>
                    </c:numCache>
                  </c:numRef>
                </c:yVal>
                <c:smooth val="0"/>
                <c:extLst xmlns:c15="http://schemas.microsoft.com/office/drawing/2012/chart">
                  <c:ext xmlns:c16="http://schemas.microsoft.com/office/drawing/2014/chart" uri="{C3380CC4-5D6E-409C-BE32-E72D297353CC}">
                    <c16:uniqueId val="{00000004-530F-49B6-8F36-86E80E17F481}"/>
                  </c:ext>
                </c:extLst>
              </c15:ser>
            </c15:filteredScatterSeries>
            <c15:filteredScatterSeries>
              <c15:ser>
                <c:idx val="5"/>
                <c:order val="5"/>
                <c:spPr>
                  <a:ln w="19050" cap="rnd">
                    <a:noFill/>
                    <a:round/>
                  </a:ln>
                  <a:effectLst/>
                </c:spPr>
                <c:marker>
                  <c:symbol val="circle"/>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BetaCell1_Ba133nCs137_ChipSum_f!$G$1:$G$68</c15:sqref>
                        </c15:formulaRef>
                      </c:ext>
                    </c:extLst>
                    <c:numCache>
                      <c:formatCode>General</c:formatCode>
                      <c:ptCount val="68"/>
                      <c:pt idx="0">
                        <c:v>0</c:v>
                      </c:pt>
                    </c:numCache>
                  </c:numRef>
                </c:yVal>
                <c:smooth val="0"/>
                <c:extLst xmlns:c15="http://schemas.microsoft.com/office/drawing/2012/chart">
                  <c:ext xmlns:c16="http://schemas.microsoft.com/office/drawing/2014/chart" uri="{C3380CC4-5D6E-409C-BE32-E72D297353CC}">
                    <c16:uniqueId val="{00000005-530F-49B6-8F36-86E80E17F481}"/>
                  </c:ext>
                </c:extLst>
              </c15:ser>
            </c15:filteredScatterSeries>
            <c15:filteredScatterSeries>
              <c15:ser>
                <c:idx val="6"/>
                <c:order val="6"/>
                <c:spPr>
                  <a:ln w="19050" cap="rnd">
                    <a:noFill/>
                    <a:round/>
                  </a:ln>
                  <a:effectLst/>
                </c:spPr>
                <c:marker>
                  <c:symbol val="circle"/>
                  <c:size val="5"/>
                  <c:spPr>
                    <a:solidFill>
                      <a:schemeClr val="accent1">
                        <a:lumMod val="60000"/>
                      </a:schemeClr>
                    </a:solidFill>
                    <a:ln w="9525">
                      <a:solidFill>
                        <a:schemeClr val="accent1">
                          <a:lumMod val="60000"/>
                        </a:schemeClr>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BetaCell1_Ba133nCs137_ChipSum_f!$H$1:$H$68</c15:sqref>
                        </c15:formulaRef>
                      </c:ext>
                    </c:extLst>
                    <c:numCache>
                      <c:formatCode>General</c:formatCode>
                      <c:ptCount val="68"/>
                      <c:pt idx="0">
                        <c:v>0</c:v>
                      </c:pt>
                      <c:pt idx="1">
                        <c:v>20.386001</c:v>
                      </c:pt>
                      <c:pt idx="2">
                        <c:v>20.384677</c:v>
                      </c:pt>
                      <c:pt idx="3">
                        <c:v>20.367260000000002</c:v>
                      </c:pt>
                      <c:pt idx="4">
                        <c:v>20.373819999999998</c:v>
                      </c:pt>
                      <c:pt idx="5">
                        <c:v>20.370263999999999</c:v>
                      </c:pt>
                      <c:pt idx="6">
                        <c:v>20.365196000000001</c:v>
                      </c:pt>
                      <c:pt idx="7">
                        <c:v>20.371071000000001</c:v>
                      </c:pt>
                      <c:pt idx="8">
                        <c:v>20.399208999999999</c:v>
                      </c:pt>
                      <c:pt idx="9">
                        <c:v>20.396287999999998</c:v>
                      </c:pt>
                      <c:pt idx="10">
                        <c:v>20.406507999999999</c:v>
                      </c:pt>
                      <c:pt idx="11">
                        <c:v>20.382594000000001</c:v>
                      </c:pt>
                      <c:pt idx="12">
                        <c:v>20.086544</c:v>
                      </c:pt>
                      <c:pt idx="13">
                        <c:v>20.098806</c:v>
                      </c:pt>
                      <c:pt idx="14">
                        <c:v>20.110137000000002</c:v>
                      </c:pt>
                      <c:pt idx="15">
                        <c:v>20.12922</c:v>
                      </c:pt>
                      <c:pt idx="16">
                        <c:v>20.121108</c:v>
                      </c:pt>
                      <c:pt idx="17">
                        <c:v>20.134150000000002</c:v>
                      </c:pt>
                      <c:pt idx="18">
                        <c:v>20.119581</c:v>
                      </c:pt>
                      <c:pt idx="19">
                        <c:v>20.131364000000001</c:v>
                      </c:pt>
                      <c:pt idx="20">
                        <c:v>20.094443999999999</c:v>
                      </c:pt>
                      <c:pt idx="21">
                        <c:v>20.093456</c:v>
                      </c:pt>
                      <c:pt idx="22">
                        <c:v>20.101783000000001</c:v>
                      </c:pt>
                      <c:pt idx="23">
                        <c:v>20.098686000000001</c:v>
                      </c:pt>
                      <c:pt idx="24">
                        <c:v>20.088994</c:v>
                      </c:pt>
                      <c:pt idx="25">
                        <c:v>20.102528</c:v>
                      </c:pt>
                      <c:pt idx="26">
                        <c:v>20.078899</c:v>
                      </c:pt>
                      <c:pt idx="27">
                        <c:v>20.039221000000001</c:v>
                      </c:pt>
                      <c:pt idx="28">
                        <c:v>20.051724</c:v>
                      </c:pt>
                      <c:pt idx="29">
                        <c:v>20.039719999999999</c:v>
                      </c:pt>
                      <c:pt idx="30">
                        <c:v>19.858419000000001</c:v>
                      </c:pt>
                      <c:pt idx="31">
                        <c:v>19.873805999999998</c:v>
                      </c:pt>
                      <c:pt idx="32">
                        <c:v>19.86553</c:v>
                      </c:pt>
                      <c:pt idx="33">
                        <c:v>19.877708999999999</c:v>
                      </c:pt>
                      <c:pt idx="34">
                        <c:v>19.882643999999999</c:v>
                      </c:pt>
                      <c:pt idx="35">
                        <c:v>19.928113</c:v>
                      </c:pt>
                      <c:pt idx="36">
                        <c:v>19.934318999999999</c:v>
                      </c:pt>
                      <c:pt idx="37">
                        <c:v>19.973306999999998</c:v>
                      </c:pt>
                      <c:pt idx="38">
                        <c:v>19.996203999999999</c:v>
                      </c:pt>
                      <c:pt idx="39">
                        <c:v>19.993264</c:v>
                      </c:pt>
                      <c:pt idx="40">
                        <c:v>20.011583999999999</c:v>
                      </c:pt>
                      <c:pt idx="41">
                        <c:v>19.999606</c:v>
                      </c:pt>
                      <c:pt idx="42">
                        <c:v>20.017467</c:v>
                      </c:pt>
                      <c:pt idx="43">
                        <c:v>19.998087999999999</c:v>
                      </c:pt>
                      <c:pt idx="44">
                        <c:v>19.965630999999998</c:v>
                      </c:pt>
                      <c:pt idx="45">
                        <c:v>19.983070999999999</c:v>
                      </c:pt>
                      <c:pt idx="46">
                        <c:v>19.986846</c:v>
                      </c:pt>
                      <c:pt idx="47">
                        <c:v>19.993117999999999</c:v>
                      </c:pt>
                      <c:pt idx="48">
                        <c:v>20.001563000000001</c:v>
                      </c:pt>
                      <c:pt idx="49">
                        <c:v>19.974754999999998</c:v>
                      </c:pt>
                      <c:pt idx="50">
                        <c:v>19.989695999999999</c:v>
                      </c:pt>
                      <c:pt idx="51">
                        <c:v>19.981431000000001</c:v>
                      </c:pt>
                      <c:pt idx="52">
                        <c:v>19.993375</c:v>
                      </c:pt>
                      <c:pt idx="53">
                        <c:v>19.983851000000001</c:v>
                      </c:pt>
                      <c:pt idx="54">
                        <c:v>19.868998000000001</c:v>
                      </c:pt>
                      <c:pt idx="55">
                        <c:v>19.851585</c:v>
                      </c:pt>
                      <c:pt idx="56">
                        <c:v>19.840506000000001</c:v>
                      </c:pt>
                      <c:pt idx="57">
                        <c:v>19.827946000000001</c:v>
                      </c:pt>
                      <c:pt idx="58">
                        <c:v>19.777674000000001</c:v>
                      </c:pt>
                      <c:pt idx="59">
                        <c:v>19.779335</c:v>
                      </c:pt>
                      <c:pt idx="60">
                        <c:v>19.759868999999998</c:v>
                      </c:pt>
                      <c:pt idx="61">
                        <c:v>19.757541</c:v>
                      </c:pt>
                      <c:pt idx="62">
                        <c:v>19.994036999999999</c:v>
                      </c:pt>
                      <c:pt idx="63">
                        <c:v>20.137354999999999</c:v>
                      </c:pt>
                      <c:pt idx="64">
                        <c:v>18.805983999999999</c:v>
                      </c:pt>
                      <c:pt idx="65">
                        <c:v>18.837885</c:v>
                      </c:pt>
                      <c:pt idx="66">
                        <c:v>18.833010000000002</c:v>
                      </c:pt>
                      <c:pt idx="67">
                        <c:v>18.827742000000001</c:v>
                      </c:pt>
                    </c:numCache>
                  </c:numRef>
                </c:yVal>
                <c:smooth val="0"/>
                <c:extLst xmlns:c15="http://schemas.microsoft.com/office/drawing/2012/chart">
                  <c:ext xmlns:c16="http://schemas.microsoft.com/office/drawing/2014/chart" uri="{C3380CC4-5D6E-409C-BE32-E72D297353CC}">
                    <c16:uniqueId val="{00000006-530F-49B6-8F36-86E80E17F481}"/>
                  </c:ext>
                </c:extLst>
              </c15:ser>
            </c15:filteredScatterSeries>
            <c15:filteredScatterSeries>
              <c15:ser>
                <c:idx val="7"/>
                <c:order val="7"/>
                <c:spPr>
                  <a:ln w="19050" cap="rnd">
                    <a:noFill/>
                    <a:round/>
                  </a:ln>
                  <a:effectLst/>
                </c:spPr>
                <c:marker>
                  <c:symbol val="circle"/>
                  <c:size val="5"/>
                  <c:spPr>
                    <a:solidFill>
                      <a:schemeClr val="accent2">
                        <a:lumMod val="60000"/>
                      </a:schemeClr>
                    </a:solidFill>
                    <a:ln w="9525">
                      <a:solidFill>
                        <a:schemeClr val="accent2">
                          <a:lumMod val="60000"/>
                        </a:schemeClr>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BetaCell1_Ba133nCs137_ChipSum_f!$I$1:$I$68</c15:sqref>
                        </c15:formulaRef>
                      </c:ext>
                    </c:extLst>
                    <c:numCache>
                      <c:formatCode>General</c:formatCode>
                      <c:ptCount val="68"/>
                      <c:pt idx="1">
                        <c:v>4.3569760999999999E-3</c:v>
                      </c:pt>
                      <c:pt idx="2">
                        <c:v>4.3522886000000004E-3</c:v>
                      </c:pt>
                      <c:pt idx="3">
                        <c:v>4.3420699000000004E-3</c:v>
                      </c:pt>
                      <c:pt idx="4">
                        <c:v>4.3456676999999999E-3</c:v>
                      </c:pt>
                      <c:pt idx="5">
                        <c:v>4.3447848999999998E-3</c:v>
                      </c:pt>
                      <c:pt idx="6">
                        <c:v>4.3433024000000004E-3</c:v>
                      </c:pt>
                      <c:pt idx="7">
                        <c:v>4.3455747000000003E-3</c:v>
                      </c:pt>
                      <c:pt idx="8">
                        <c:v>4.3622419999999997E-3</c:v>
                      </c:pt>
                      <c:pt idx="9">
                        <c:v>4.3607495999999999E-3</c:v>
                      </c:pt>
                      <c:pt idx="10">
                        <c:v>4.3678815000000003E-3</c:v>
                      </c:pt>
                      <c:pt idx="11">
                        <c:v>4.3542084999999998E-3</c:v>
                      </c:pt>
                      <c:pt idx="12">
                        <c:v>4.2361763E-3</c:v>
                      </c:pt>
                      <c:pt idx="13">
                        <c:v>4.2434748E-3</c:v>
                      </c:pt>
                      <c:pt idx="14">
                        <c:v>4.2502286000000002E-3</c:v>
                      </c:pt>
                      <c:pt idx="15">
                        <c:v>4.2619483999999999E-3</c:v>
                      </c:pt>
                      <c:pt idx="16">
                        <c:v>4.2557921999999996E-3</c:v>
                      </c:pt>
                      <c:pt idx="17">
                        <c:v>4.2639245000000003E-3</c:v>
                      </c:pt>
                      <c:pt idx="18">
                        <c:v>4.2556234000000002E-3</c:v>
                      </c:pt>
                      <c:pt idx="19">
                        <c:v>4.2634259000000002E-3</c:v>
                      </c:pt>
                      <c:pt idx="20">
                        <c:v>4.2515627000000002E-3</c:v>
                      </c:pt>
                      <c:pt idx="21">
                        <c:v>4.2501848999999996E-3</c:v>
                      </c:pt>
                      <c:pt idx="22">
                        <c:v>4.2570491999999998E-3</c:v>
                      </c:pt>
                      <c:pt idx="23">
                        <c:v>4.2547849E-3</c:v>
                      </c:pt>
                      <c:pt idx="24">
                        <c:v>4.2498642E-3</c:v>
                      </c:pt>
                      <c:pt idx="25">
                        <c:v>4.2581155000000004E-3</c:v>
                      </c:pt>
                      <c:pt idx="26">
                        <c:v>4.2439755999999999E-3</c:v>
                      </c:pt>
                      <c:pt idx="27">
                        <c:v>4.2200709999999997E-3</c:v>
                      </c:pt>
                      <c:pt idx="28">
                        <c:v>4.2273945000000004E-3</c:v>
                      </c:pt>
                      <c:pt idx="29">
                        <c:v>4.2214530999999996E-3</c:v>
                      </c:pt>
                      <c:pt idx="30">
                        <c:v>4.1525876999999999E-3</c:v>
                      </c:pt>
                      <c:pt idx="31">
                        <c:v>4.1599617999999996E-3</c:v>
                      </c:pt>
                      <c:pt idx="32">
                        <c:v>4.1561979000000002E-3</c:v>
                      </c:pt>
                      <c:pt idx="33">
                        <c:v>4.1638188E-3</c:v>
                      </c:pt>
                      <c:pt idx="34">
                        <c:v>4.1635982000000002E-3</c:v>
                      </c:pt>
                      <c:pt idx="35">
                        <c:v>4.1840745E-3</c:v>
                      </c:pt>
                      <c:pt idx="36">
                        <c:v>4.1874147999999998E-3</c:v>
                      </c:pt>
                      <c:pt idx="37">
                        <c:v>4.1945154000000004E-3</c:v>
                      </c:pt>
                      <c:pt idx="38">
                        <c:v>4.2015882999999997E-3</c:v>
                      </c:pt>
                      <c:pt idx="39">
                        <c:v>4.1993741000000001E-3</c:v>
                      </c:pt>
                      <c:pt idx="40">
                        <c:v>4.2111212E-3</c:v>
                      </c:pt>
                      <c:pt idx="41">
                        <c:v>4.2049189000000001E-3</c:v>
                      </c:pt>
                      <c:pt idx="42">
                        <c:v>4.2160593999999996E-3</c:v>
                      </c:pt>
                      <c:pt idx="43">
                        <c:v>4.2049360000000003E-3</c:v>
                      </c:pt>
                      <c:pt idx="44">
                        <c:v>4.1861588E-3</c:v>
                      </c:pt>
                      <c:pt idx="45">
                        <c:v>4.1962442000000001E-3</c:v>
                      </c:pt>
                      <c:pt idx="46">
                        <c:v>4.1985325000000002E-3</c:v>
                      </c:pt>
                      <c:pt idx="47">
                        <c:v>4.2030243000000002E-3</c:v>
                      </c:pt>
                      <c:pt idx="48">
                        <c:v>4.2077842999999997E-3</c:v>
                      </c:pt>
                      <c:pt idx="49">
                        <c:v>4.1926558000000003E-3</c:v>
                      </c:pt>
                      <c:pt idx="50">
                        <c:v>4.2017833999999999E-3</c:v>
                      </c:pt>
                      <c:pt idx="51">
                        <c:v>4.1974630000000002E-3</c:v>
                      </c:pt>
                      <c:pt idx="52">
                        <c:v>4.2047691999999998E-3</c:v>
                      </c:pt>
                      <c:pt idx="53">
                        <c:v>4.1984398999999999E-3</c:v>
                      </c:pt>
                      <c:pt idx="54">
                        <c:v>4.1575507000000001E-3</c:v>
                      </c:pt>
                      <c:pt idx="55">
                        <c:v>4.1472413E-3</c:v>
                      </c:pt>
                      <c:pt idx="56">
                        <c:v>4.1446479000000003E-3</c:v>
                      </c:pt>
                      <c:pt idx="57">
                        <c:v>4.1385266999999998E-3</c:v>
                      </c:pt>
                      <c:pt idx="58">
                        <c:v>4.1211546999999999E-3</c:v>
                      </c:pt>
                      <c:pt idx="59">
                        <c:v>4.1232081000000002E-3</c:v>
                      </c:pt>
                      <c:pt idx="60">
                        <c:v>4.1125427000000001E-3</c:v>
                      </c:pt>
                      <c:pt idx="61">
                        <c:v>4.1120706999999996E-3</c:v>
                      </c:pt>
                      <c:pt idx="62">
                        <c:v>4.1829266000000002E-3</c:v>
                      </c:pt>
                      <c:pt idx="63">
                        <c:v>8.8220225000000003E-3</c:v>
                      </c:pt>
                      <c:pt idx="64">
                        <c:v>4.0349002999999998E-3</c:v>
                      </c:pt>
                      <c:pt idx="65">
                        <c:v>3.6547654000000001E-3</c:v>
                      </c:pt>
                      <c:pt idx="66">
                        <c:v>3.6531802999999999E-3</c:v>
                      </c:pt>
                      <c:pt idx="67">
                        <c:v>3.6500005000000002E-3</c:v>
                      </c:pt>
                    </c:numCache>
                  </c:numRef>
                </c:yVal>
                <c:smooth val="0"/>
                <c:extLst xmlns:c15="http://schemas.microsoft.com/office/drawing/2012/chart">
                  <c:ext xmlns:c16="http://schemas.microsoft.com/office/drawing/2014/chart" uri="{C3380CC4-5D6E-409C-BE32-E72D297353CC}">
                    <c16:uniqueId val="{00000007-530F-49B6-8F36-86E80E17F481}"/>
                  </c:ext>
                </c:extLst>
              </c15:ser>
            </c15:filteredScatterSeries>
            <c15:filteredScatterSeries>
              <c15:ser>
                <c:idx val="8"/>
                <c:order val="8"/>
                <c:spPr>
                  <a:ln w="19050" cap="rnd">
                    <a:noFill/>
                    <a:round/>
                  </a:ln>
                  <a:effectLst/>
                </c:spPr>
                <c:marker>
                  <c:symbol val="circle"/>
                  <c:size val="5"/>
                  <c:spPr>
                    <a:solidFill>
                      <a:schemeClr val="accent3">
                        <a:lumMod val="60000"/>
                      </a:schemeClr>
                    </a:solidFill>
                    <a:ln w="9525">
                      <a:solidFill>
                        <a:schemeClr val="accent3">
                          <a:lumMod val="60000"/>
                        </a:schemeClr>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BetaCell1_Ba133nCs137_ChipSum_f!$J$1:$J$68</c15:sqref>
                        </c15:formulaRef>
                      </c:ext>
                    </c:extLst>
                    <c:numCache>
                      <c:formatCode>General</c:formatCode>
                      <c:ptCount val="68"/>
                      <c:pt idx="1">
                        <c:v>36597572</c:v>
                      </c:pt>
                      <c:pt idx="2">
                        <c:v>36652511</c:v>
                      </c:pt>
                      <c:pt idx="3">
                        <c:v>36633290</c:v>
                      </c:pt>
                      <c:pt idx="4">
                        <c:v>36646411</c:v>
                      </c:pt>
                      <c:pt idx="5">
                        <c:v>36628737</c:v>
                      </c:pt>
                      <c:pt idx="6">
                        <c:v>36588019</c:v>
                      </c:pt>
                      <c:pt idx="7">
                        <c:v>36618152</c:v>
                      </c:pt>
                      <c:pt idx="8">
                        <c:v>36668668</c:v>
                      </c:pt>
                      <c:pt idx="9">
                        <c:v>36664857</c:v>
                      </c:pt>
                      <c:pt idx="10">
                        <c:v>36664892</c:v>
                      </c:pt>
                      <c:pt idx="11">
                        <c:v>36627907</c:v>
                      </c:pt>
                      <c:pt idx="12">
                        <c:v>35418636</c:v>
                      </c:pt>
                      <c:pt idx="13">
                        <c:v>35430194</c:v>
                      </c:pt>
                      <c:pt idx="14">
                        <c:v>35450219</c:v>
                      </c:pt>
                      <c:pt idx="15">
                        <c:v>35469071</c:v>
                      </c:pt>
                      <c:pt idx="16">
                        <c:v>35453587</c:v>
                      </c:pt>
                      <c:pt idx="17">
                        <c:v>35458193</c:v>
                      </c:pt>
                      <c:pt idx="18">
                        <c:v>35440746</c:v>
                      </c:pt>
                      <c:pt idx="19">
                        <c:v>35437671</c:v>
                      </c:pt>
                      <c:pt idx="20">
                        <c:v>35241141</c:v>
                      </c:pt>
                      <c:pt idx="21">
                        <c:v>35257403</c:v>
                      </c:pt>
                      <c:pt idx="22">
                        <c:v>35238013</c:v>
                      </c:pt>
                      <c:pt idx="23">
                        <c:v>35235924</c:v>
                      </c:pt>
                      <c:pt idx="24">
                        <c:v>35216132</c:v>
                      </c:pt>
                      <c:pt idx="25">
                        <c:v>35225547</c:v>
                      </c:pt>
                      <c:pt idx="26">
                        <c:v>35201515</c:v>
                      </c:pt>
                      <c:pt idx="27">
                        <c:v>35153366</c:v>
                      </c:pt>
                      <c:pt idx="28">
                        <c:v>35157535</c:v>
                      </c:pt>
                      <c:pt idx="29">
                        <c:v>35126451</c:v>
                      </c:pt>
                      <c:pt idx="30">
                        <c:v>34382419</c:v>
                      </c:pt>
                      <c:pt idx="31">
                        <c:v>34439477</c:v>
                      </c:pt>
                      <c:pt idx="32">
                        <c:v>34407146</c:v>
                      </c:pt>
                      <c:pt idx="33">
                        <c:v>34410764</c:v>
                      </c:pt>
                      <c:pt idx="34">
                        <c:v>34453382</c:v>
                      </c:pt>
                      <c:pt idx="35">
                        <c:v>34591954</c:v>
                      </c:pt>
                      <c:pt idx="36">
                        <c:v>34602000</c:v>
                      </c:pt>
                      <c:pt idx="37">
                        <c:v>34886192</c:v>
                      </c:pt>
                      <c:pt idx="38">
                        <c:v>35001580</c:v>
                      </c:pt>
                      <c:pt idx="39">
                        <c:v>35005753</c:v>
                      </c:pt>
                      <c:pt idx="40">
                        <c:v>35020848</c:v>
                      </c:pt>
                      <c:pt idx="41">
                        <c:v>35011225</c:v>
                      </c:pt>
                      <c:pt idx="42">
                        <c:v>35037298</c:v>
                      </c:pt>
                      <c:pt idx="43">
                        <c:v>35002932</c:v>
                      </c:pt>
                      <c:pt idx="44">
                        <c:v>34949589</c:v>
                      </c:pt>
                      <c:pt idx="45">
                        <c:v>34969725</c:v>
                      </c:pt>
                      <c:pt idx="46">
                        <c:v>34977905</c:v>
                      </c:pt>
                      <c:pt idx="47">
                        <c:v>34970267</c:v>
                      </c:pt>
                      <c:pt idx="48">
                        <c:v>34975937</c:v>
                      </c:pt>
                      <c:pt idx="49">
                        <c:v>34932149</c:v>
                      </c:pt>
                      <c:pt idx="50">
                        <c:v>34948496</c:v>
                      </c:pt>
                      <c:pt idx="51">
                        <c:v>34918299</c:v>
                      </c:pt>
                      <c:pt idx="52">
                        <c:v>34910384</c:v>
                      </c:pt>
                      <c:pt idx="53">
                        <c:v>34912485</c:v>
                      </c:pt>
                      <c:pt idx="54">
                        <c:v>34395183</c:v>
                      </c:pt>
                      <c:pt idx="55">
                        <c:v>34379309</c:v>
                      </c:pt>
                      <c:pt idx="56">
                        <c:v>34304219</c:v>
                      </c:pt>
                      <c:pt idx="57">
                        <c:v>34282663</c:v>
                      </c:pt>
                      <c:pt idx="58">
                        <c:v>34039807</c:v>
                      </c:pt>
                      <c:pt idx="59">
                        <c:v>34020624</c:v>
                      </c:pt>
                      <c:pt idx="60">
                        <c:v>34006578</c:v>
                      </c:pt>
                      <c:pt idx="61">
                        <c:v>33983985</c:v>
                      </c:pt>
                      <c:pt idx="62">
                        <c:v>35247385</c:v>
                      </c:pt>
                      <c:pt idx="63">
                        <c:v>8268358.7000000002</c:v>
                      </c:pt>
                      <c:pt idx="64">
                        <c:v>25794031</c:v>
                      </c:pt>
                      <c:pt idx="65">
                        <c:v>32158242</c:v>
                      </c:pt>
                      <c:pt idx="66">
                        <c:v>32137683</c:v>
                      </c:pt>
                      <c:pt idx="67">
                        <c:v>32139568</c:v>
                      </c:pt>
                    </c:numCache>
                  </c:numRef>
                </c:yVal>
                <c:smooth val="0"/>
                <c:extLst xmlns:c15="http://schemas.microsoft.com/office/drawing/2012/chart">
                  <c:ext xmlns:c16="http://schemas.microsoft.com/office/drawing/2014/chart" uri="{C3380CC4-5D6E-409C-BE32-E72D297353CC}">
                    <c16:uniqueId val="{00000008-530F-49B6-8F36-86E80E17F481}"/>
                  </c:ext>
                </c:extLst>
              </c15:ser>
            </c15:filteredScatterSeries>
            <c15:filteredScatterSeries>
              <c15:ser>
                <c:idx val="9"/>
                <c:order val="9"/>
                <c:spPr>
                  <a:ln w="19050" cap="rnd">
                    <a:noFill/>
                    <a:round/>
                  </a:ln>
                  <a:effectLst/>
                </c:spPr>
                <c:marker>
                  <c:symbol val="circle"/>
                  <c:size val="5"/>
                  <c:spPr>
                    <a:solidFill>
                      <a:schemeClr val="accent4">
                        <a:lumMod val="60000"/>
                      </a:schemeClr>
                    </a:solidFill>
                    <a:ln w="9525">
                      <a:solidFill>
                        <a:schemeClr val="accent4">
                          <a:lumMod val="60000"/>
                        </a:schemeClr>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BetaCell1_Ba133nCs137_ChipSum_f!$K$1:$K$68</c15:sqref>
                        </c15:formulaRef>
                      </c:ext>
                    </c:extLst>
                    <c:numCache>
                      <c:formatCode>General</c:formatCode>
                      <c:ptCount val="68"/>
                      <c:pt idx="1">
                        <c:v>31.18122</c:v>
                      </c:pt>
                      <c:pt idx="2">
                        <c:v>31.178332000000001</c:v>
                      </c:pt>
                      <c:pt idx="3">
                        <c:v>31.182304999999999</c:v>
                      </c:pt>
                      <c:pt idx="4">
                        <c:v>31.183226000000001</c:v>
                      </c:pt>
                      <c:pt idx="5">
                        <c:v>31.192630000000001</c:v>
                      </c:pt>
                      <c:pt idx="6">
                        <c:v>31.185994999999998</c:v>
                      </c:pt>
                      <c:pt idx="7">
                        <c:v>31.185383000000002</c:v>
                      </c:pt>
                      <c:pt idx="8">
                        <c:v>31.197333</c:v>
                      </c:pt>
                      <c:pt idx="9">
                        <c:v>31.197700999999999</c:v>
                      </c:pt>
                      <c:pt idx="10">
                        <c:v>31.207946</c:v>
                      </c:pt>
                      <c:pt idx="11">
                        <c:v>31.212539</c:v>
                      </c:pt>
                      <c:pt idx="12">
                        <c:v>31.187524</c:v>
                      </c:pt>
                      <c:pt idx="13">
                        <c:v>31.194345999999999</c:v>
                      </c:pt>
                      <c:pt idx="14">
                        <c:v>31.204837999999999</c:v>
                      </c:pt>
                      <c:pt idx="15">
                        <c:v>31.206174000000001</c:v>
                      </c:pt>
                      <c:pt idx="16">
                        <c:v>31.163447999999999</c:v>
                      </c:pt>
                      <c:pt idx="17">
                        <c:v>31.159953999999999</c:v>
                      </c:pt>
                      <c:pt idx="18">
                        <c:v>31.164180000000002</c:v>
                      </c:pt>
                      <c:pt idx="19">
                        <c:v>31.161729999999999</c:v>
                      </c:pt>
                      <c:pt idx="20">
                        <c:v>31.15419</c:v>
                      </c:pt>
                      <c:pt idx="21">
                        <c:v>31.160817000000002</c:v>
                      </c:pt>
                      <c:pt idx="22">
                        <c:v>31.167877000000001</c:v>
                      </c:pt>
                      <c:pt idx="23">
                        <c:v>31.156358999999998</c:v>
                      </c:pt>
                      <c:pt idx="24">
                        <c:v>31.161155000000001</c:v>
                      </c:pt>
                      <c:pt idx="25">
                        <c:v>31.160961</c:v>
                      </c:pt>
                      <c:pt idx="26">
                        <c:v>31.16065</c:v>
                      </c:pt>
                      <c:pt idx="27">
                        <c:v>31.143695999999998</c:v>
                      </c:pt>
                      <c:pt idx="28">
                        <c:v>31.129538</c:v>
                      </c:pt>
                      <c:pt idx="29">
                        <c:v>31.134083</c:v>
                      </c:pt>
                      <c:pt idx="30">
                        <c:v>31.153634</c:v>
                      </c:pt>
                      <c:pt idx="31">
                        <c:v>31.176445000000001</c:v>
                      </c:pt>
                      <c:pt idx="32">
                        <c:v>31.171785</c:v>
                      </c:pt>
                      <c:pt idx="33">
                        <c:v>31.171118</c:v>
                      </c:pt>
                      <c:pt idx="34">
                        <c:v>31.157202999999999</c:v>
                      </c:pt>
                      <c:pt idx="35">
                        <c:v>31.169474999999998</c:v>
                      </c:pt>
                      <c:pt idx="36">
                        <c:v>31.163900999999999</c:v>
                      </c:pt>
                      <c:pt idx="37">
                        <c:v>31.156289000000001</c:v>
                      </c:pt>
                      <c:pt idx="38">
                        <c:v>31.14706</c:v>
                      </c:pt>
                      <c:pt idx="39">
                        <c:v>31.144369999999999</c:v>
                      </c:pt>
                      <c:pt idx="40">
                        <c:v>31.154209000000002</c:v>
                      </c:pt>
                      <c:pt idx="41">
                        <c:v>31.177422</c:v>
                      </c:pt>
                      <c:pt idx="42">
                        <c:v>31.197396999999999</c:v>
                      </c:pt>
                      <c:pt idx="43">
                        <c:v>31.187604</c:v>
                      </c:pt>
                      <c:pt idx="44">
                        <c:v>31.16826</c:v>
                      </c:pt>
                      <c:pt idx="45">
                        <c:v>31.168012999999998</c:v>
                      </c:pt>
                      <c:pt idx="46">
                        <c:v>31.169474000000001</c:v>
                      </c:pt>
                      <c:pt idx="47">
                        <c:v>31.171320999999999</c:v>
                      </c:pt>
                      <c:pt idx="48">
                        <c:v>31.163385999999999</c:v>
                      </c:pt>
                      <c:pt idx="49">
                        <c:v>31.158268</c:v>
                      </c:pt>
                      <c:pt idx="50">
                        <c:v>31.162624000000001</c:v>
                      </c:pt>
                      <c:pt idx="51">
                        <c:v>31.150646999999999</c:v>
                      </c:pt>
                      <c:pt idx="52">
                        <c:v>31.130965</c:v>
                      </c:pt>
                      <c:pt idx="53">
                        <c:v>31.126322999999999</c:v>
                      </c:pt>
                      <c:pt idx="54">
                        <c:v>31.119509999999998</c:v>
                      </c:pt>
                      <c:pt idx="55">
                        <c:v>31.119827000000001</c:v>
                      </c:pt>
                      <c:pt idx="56">
                        <c:v>31.112269999999999</c:v>
                      </c:pt>
                      <c:pt idx="57">
                        <c:v>31.119430000000001</c:v>
                      </c:pt>
                      <c:pt idx="58">
                        <c:v>31.091942</c:v>
                      </c:pt>
                      <c:pt idx="59">
                        <c:v>31.087437999999999</c:v>
                      </c:pt>
                      <c:pt idx="60">
                        <c:v>31.111374000000001</c:v>
                      </c:pt>
                      <c:pt idx="61">
                        <c:v>31.106867999999999</c:v>
                      </c:pt>
                      <c:pt idx="62">
                        <c:v>31.069624000000001</c:v>
                      </c:pt>
                      <c:pt idx="63">
                        <c:v>31.107243</c:v>
                      </c:pt>
                      <c:pt idx="64">
                        <c:v>30.915182000000001</c:v>
                      </c:pt>
                      <c:pt idx="65">
                        <c:v>30.935226</c:v>
                      </c:pt>
                      <c:pt idx="66">
                        <c:v>30.940601000000001</c:v>
                      </c:pt>
                      <c:pt idx="67">
                        <c:v>30.937916000000001</c:v>
                      </c:pt>
                    </c:numCache>
                  </c:numRef>
                </c:yVal>
                <c:smooth val="0"/>
                <c:extLst xmlns:c15="http://schemas.microsoft.com/office/drawing/2012/chart">
                  <c:ext xmlns:c16="http://schemas.microsoft.com/office/drawing/2014/chart" uri="{C3380CC4-5D6E-409C-BE32-E72D297353CC}">
                    <c16:uniqueId val="{00000009-530F-49B6-8F36-86E80E17F481}"/>
                  </c:ext>
                </c:extLst>
              </c15:ser>
            </c15:filteredScatterSeries>
            <c15:filteredScatterSeries>
              <c15:ser>
                <c:idx val="10"/>
                <c:order val="10"/>
                <c:spPr>
                  <a:ln w="19050" cap="rnd">
                    <a:noFill/>
                    <a:round/>
                  </a:ln>
                  <a:effectLst/>
                </c:spPr>
                <c:marker>
                  <c:symbol val="circle"/>
                  <c:size val="5"/>
                  <c:spPr>
                    <a:solidFill>
                      <a:schemeClr val="accent5">
                        <a:lumMod val="60000"/>
                      </a:schemeClr>
                    </a:solidFill>
                    <a:ln w="9525">
                      <a:solidFill>
                        <a:schemeClr val="accent5">
                          <a:lumMod val="60000"/>
                        </a:schemeClr>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BetaCell1_Ba133nCs137_ChipSum_f!$L$1:$L$68</c15:sqref>
                        </c15:formulaRef>
                      </c:ext>
                    </c:extLst>
                    <c:numCache>
                      <c:formatCode>General</c:formatCode>
                      <c:ptCount val="68"/>
                      <c:pt idx="1">
                        <c:v>2.6236433999999999E-3</c:v>
                      </c:pt>
                      <c:pt idx="2">
                        <c:v>2.6213772999999999E-3</c:v>
                      </c:pt>
                      <c:pt idx="3">
                        <c:v>2.6166372999999999E-3</c:v>
                      </c:pt>
                      <c:pt idx="4">
                        <c:v>2.6178946000000002E-3</c:v>
                      </c:pt>
                      <c:pt idx="5">
                        <c:v>2.6163970999999999E-3</c:v>
                      </c:pt>
                      <c:pt idx="6">
                        <c:v>2.6169426999999999E-3</c:v>
                      </c:pt>
                      <c:pt idx="7">
                        <c:v>2.6179075999999998E-3</c:v>
                      </c:pt>
                      <c:pt idx="8">
                        <c:v>2.6229685E-3</c:v>
                      </c:pt>
                      <c:pt idx="9">
                        <c:v>2.6223510999999998E-3</c:v>
                      </c:pt>
                      <c:pt idx="10">
                        <c:v>2.6239586999999998E-3</c:v>
                      </c:pt>
                      <c:pt idx="11">
                        <c:v>2.6178691000000001E-3</c:v>
                      </c:pt>
                      <c:pt idx="12">
                        <c:v>2.5831040000000001E-3</c:v>
                      </c:pt>
                      <c:pt idx="13">
                        <c:v>2.5848817E-3</c:v>
                      </c:pt>
                      <c:pt idx="14">
                        <c:v>2.5861962999999999E-3</c:v>
                      </c:pt>
                      <c:pt idx="15">
                        <c:v>2.5908811999999998E-3</c:v>
                      </c:pt>
                      <c:pt idx="16">
                        <c:v>2.5945528999999998E-3</c:v>
                      </c:pt>
                      <c:pt idx="17">
                        <c:v>2.5984246E-3</c:v>
                      </c:pt>
                      <c:pt idx="18">
                        <c:v>2.5944824000000001E-3</c:v>
                      </c:pt>
                      <c:pt idx="19">
                        <c:v>2.5980948999999999E-3</c:v>
                      </c:pt>
                      <c:pt idx="20">
                        <c:v>2.5962305999999999E-3</c:v>
                      </c:pt>
                      <c:pt idx="21">
                        <c:v>2.594538E-3</c:v>
                      </c:pt>
                      <c:pt idx="22">
                        <c:v>2.5967234000000001E-3</c:v>
                      </c:pt>
                      <c:pt idx="23">
                        <c:v>2.5973895E-3</c:v>
                      </c:pt>
                      <c:pt idx="24">
                        <c:v>2.5947918000000002E-3</c:v>
                      </c:pt>
                      <c:pt idx="25">
                        <c:v>2.5982968999999998E-3</c:v>
                      </c:pt>
                      <c:pt idx="26">
                        <c:v>2.5925317000000002E-3</c:v>
                      </c:pt>
                      <c:pt idx="27">
                        <c:v>2.5848939999999999E-3</c:v>
                      </c:pt>
                      <c:pt idx="28">
                        <c:v>2.5899565000000002E-3</c:v>
                      </c:pt>
                      <c:pt idx="29">
                        <c:v>2.5870194E-3</c:v>
                      </c:pt>
                      <c:pt idx="30">
                        <c:v>2.5628503999999999E-3</c:v>
                      </c:pt>
                      <c:pt idx="31">
                        <c:v>2.5624214000000002E-3</c:v>
                      </c:pt>
                      <c:pt idx="32">
                        <c:v>2.5616375E-3</c:v>
                      </c:pt>
                      <c:pt idx="33">
                        <c:v>2.5650160999999999E-3</c:v>
                      </c:pt>
                      <c:pt idx="34">
                        <c:v>2.5662801999999998E-3</c:v>
                      </c:pt>
                      <c:pt idx="35">
                        <c:v>2.5717184999999999E-3</c:v>
                      </c:pt>
                      <c:pt idx="36">
                        <c:v>2.5738000999999998E-3</c:v>
                      </c:pt>
                      <c:pt idx="37">
                        <c:v>2.5747143000000002E-3</c:v>
                      </c:pt>
                      <c:pt idx="38">
                        <c:v>2.5777275999999999E-3</c:v>
                      </c:pt>
                      <c:pt idx="39">
                        <c:v>2.5771358999999998E-3</c:v>
                      </c:pt>
                      <c:pt idx="40">
                        <c:v>2.5809587999999998E-3</c:v>
                      </c:pt>
                      <c:pt idx="41">
                        <c:v>2.5751906E-3</c:v>
                      </c:pt>
                      <c:pt idx="42">
                        <c:v>2.5772224999999998E-3</c:v>
                      </c:pt>
                      <c:pt idx="43">
                        <c:v>2.5740617000000001E-3</c:v>
                      </c:pt>
                      <c:pt idx="44">
                        <c:v>2.5689402000000001E-3</c:v>
                      </c:pt>
                      <c:pt idx="45">
                        <c:v>2.5731552000000002E-3</c:v>
                      </c:pt>
                      <c:pt idx="46">
                        <c:v>2.5740022000000002E-3</c:v>
                      </c:pt>
                      <c:pt idx="47">
                        <c:v>2.5756258000000001E-3</c:v>
                      </c:pt>
                      <c:pt idx="48">
                        <c:v>2.5787899E-3</c:v>
                      </c:pt>
                      <c:pt idx="49">
                        <c:v>2.5732390000000002E-3</c:v>
                      </c:pt>
                      <c:pt idx="50">
                        <c:v>2.5765751999999999E-3</c:v>
                      </c:pt>
                      <c:pt idx="51">
                        <c:v>2.5764109999999998E-3</c:v>
                      </c:pt>
                      <c:pt idx="52">
                        <c:v>2.5823266E-3</c:v>
                      </c:pt>
                      <c:pt idx="53">
                        <c:v>2.5802149999999999E-3</c:v>
                      </c:pt>
                      <c:pt idx="54">
                        <c:v>2.5697395999999999E-3</c:v>
                      </c:pt>
                      <c:pt idx="55">
                        <c:v>2.5653475000000001E-3</c:v>
                      </c:pt>
                      <c:pt idx="56">
                        <c:v>2.5661414999999998E-3</c:v>
                      </c:pt>
                      <c:pt idx="57">
                        <c:v>2.5628271000000002E-3</c:v>
                      </c:pt>
                      <c:pt idx="58">
                        <c:v>2.5618489000000001E-3</c:v>
                      </c:pt>
                      <c:pt idx="59">
                        <c:v>2.5635508000000002E-3</c:v>
                      </c:pt>
                      <c:pt idx="60">
                        <c:v>2.5557929000000002E-3</c:v>
                      </c:pt>
                      <c:pt idx="61">
                        <c:v>2.5562133E-3</c:v>
                      </c:pt>
                      <c:pt idx="62">
                        <c:v>2.5790104999999998E-3</c:v>
                      </c:pt>
                      <c:pt idx="63">
                        <c:v>5.390288E-3</c:v>
                      </c:pt>
                      <c:pt idx="64">
                        <c:v>2.6683508000000002E-3</c:v>
                      </c:pt>
                      <c:pt idx="65">
                        <c:v>2.3985069000000002E-3</c:v>
                      </c:pt>
                      <c:pt idx="66">
                        <c:v>2.3973143999999999E-3</c:v>
                      </c:pt>
                      <c:pt idx="67">
                        <c:v>2.3962922E-3</c:v>
                      </c:pt>
                    </c:numCache>
                  </c:numRef>
                </c:yVal>
                <c:smooth val="0"/>
                <c:extLst xmlns:c15="http://schemas.microsoft.com/office/drawing/2012/chart">
                  <c:ext xmlns:c16="http://schemas.microsoft.com/office/drawing/2014/chart" uri="{C3380CC4-5D6E-409C-BE32-E72D297353CC}">
                    <c16:uniqueId val="{0000000A-530F-49B6-8F36-86E80E17F481}"/>
                  </c:ext>
                </c:extLst>
              </c15:ser>
            </c15:filteredScatterSeries>
          </c:ext>
        </c:extLst>
      </c:scatterChart>
      <c:valAx>
        <c:axId val="144136502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Date</a:t>
                </a:r>
              </a:p>
            </c:rich>
          </c:tx>
          <c:overlay val="0"/>
          <c:spPr>
            <a:noFill/>
            <a:ln>
              <a:noFill/>
            </a:ln>
            <a:effectLst/>
          </c:spPr>
          <c:txPr>
            <a:bodyPr rot="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67491967"/>
        <c:crosses val="autoZero"/>
        <c:crossBetween val="midCat"/>
      </c:valAx>
      <c:valAx>
        <c:axId val="1067491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Position</a:t>
                </a:r>
                <a:r>
                  <a:rPr lang="en-US" baseline="0"/>
                  <a:t> [Channel]</a:t>
                </a:r>
                <a:endParaRPr lang="en-US"/>
              </a:p>
            </c:rich>
          </c:tx>
          <c:overlay val="0"/>
          <c:spPr>
            <a:noFill/>
            <a:ln>
              <a:noFill/>
            </a:ln>
            <a:effectLst/>
          </c:spPr>
          <c:txPr>
            <a:bodyPr rot="-540000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4136502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5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Ba-133 80keV Peak</a:t>
            </a:r>
          </a:p>
        </c:rich>
      </c:tx>
      <c:layout>
        <c:manualLayout>
          <c:xMode val="edge"/>
          <c:yMode val="edge"/>
          <c:x val="0.36561462956178659"/>
          <c:y val="9.7900088649686579E-2"/>
        </c:manualLayout>
      </c:layout>
      <c:overlay val="0"/>
      <c:spPr>
        <a:noFill/>
        <a:ln>
          <a:noFill/>
        </a:ln>
        <a:effectLst/>
      </c:spPr>
      <c:txPr>
        <a:bodyPr rot="0" spcFirstLastPara="1" vertOverflow="ellipsis" vert="horz" wrap="square" anchor="ctr" anchorCtr="1"/>
        <a:lstStyle/>
        <a:p>
          <a:pPr>
            <a:defRPr sz="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698104357542061"/>
          <c:y val="0.23046605908343934"/>
          <c:w val="0.7915031796404719"/>
          <c:h val="0.55031903375345581"/>
        </c:manualLayout>
      </c:layout>
      <c:scatterChart>
        <c:scatterStyle val="lineMarker"/>
        <c:varyColors val="0"/>
        <c:ser>
          <c:idx val="11"/>
          <c:order val="11"/>
          <c:tx>
            <c:v>Centroid 2</c:v>
          </c:tx>
          <c:spPr>
            <a:ln w="25400" cap="rnd">
              <a:noFill/>
              <a:round/>
            </a:ln>
            <a:effectLst/>
          </c:spPr>
          <c:marker>
            <c:symbol val="circle"/>
            <c:size val="2"/>
            <c:spPr>
              <a:solidFill>
                <a:schemeClr val="accent2">
                  <a:lumMod val="75000"/>
                </a:schemeClr>
              </a:solidFill>
              <a:ln w="9525">
                <a:solidFill>
                  <a:schemeClr val="accent2">
                    <a:lumMod val="75000"/>
                  </a:schemeClr>
                </a:solidFill>
              </a:ln>
              <a:effectLst/>
            </c:spPr>
          </c:marker>
          <c:xVal>
            <c:numRef>
              <c:f>BetaCell1_Ba133nCs137_ChipSum_f!$A$2:$A$68</c:f>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f>BetaCell1_Ba133nCs137_ChipSum_f!$K$2:$K$68</c:f>
              <c:numCache>
                <c:formatCode>General</c:formatCode>
                <c:ptCount val="67"/>
                <c:pt idx="0">
                  <c:v>31.18122</c:v>
                </c:pt>
                <c:pt idx="1">
                  <c:v>31.178332000000001</c:v>
                </c:pt>
                <c:pt idx="2">
                  <c:v>31.182304999999999</c:v>
                </c:pt>
                <c:pt idx="3">
                  <c:v>31.183226000000001</c:v>
                </c:pt>
                <c:pt idx="4">
                  <c:v>31.192630000000001</c:v>
                </c:pt>
                <c:pt idx="5">
                  <c:v>31.185994999999998</c:v>
                </c:pt>
                <c:pt idx="6">
                  <c:v>31.185383000000002</c:v>
                </c:pt>
                <c:pt idx="7">
                  <c:v>31.197333</c:v>
                </c:pt>
                <c:pt idx="8">
                  <c:v>31.197700999999999</c:v>
                </c:pt>
                <c:pt idx="9">
                  <c:v>31.207946</c:v>
                </c:pt>
                <c:pt idx="10">
                  <c:v>31.212539</c:v>
                </c:pt>
                <c:pt idx="11">
                  <c:v>31.187524</c:v>
                </c:pt>
                <c:pt idx="12">
                  <c:v>31.194345999999999</c:v>
                </c:pt>
                <c:pt idx="13">
                  <c:v>31.204837999999999</c:v>
                </c:pt>
                <c:pt idx="14">
                  <c:v>31.206174000000001</c:v>
                </c:pt>
                <c:pt idx="15">
                  <c:v>31.163447999999999</c:v>
                </c:pt>
                <c:pt idx="16">
                  <c:v>31.159953999999999</c:v>
                </c:pt>
                <c:pt idx="17">
                  <c:v>31.164180000000002</c:v>
                </c:pt>
                <c:pt idx="18">
                  <c:v>31.161729999999999</c:v>
                </c:pt>
                <c:pt idx="19">
                  <c:v>31.15419</c:v>
                </c:pt>
                <c:pt idx="20">
                  <c:v>31.160817000000002</c:v>
                </c:pt>
                <c:pt idx="21">
                  <c:v>31.167877000000001</c:v>
                </c:pt>
                <c:pt idx="22">
                  <c:v>31.156358999999998</c:v>
                </c:pt>
                <c:pt idx="23">
                  <c:v>31.161155000000001</c:v>
                </c:pt>
                <c:pt idx="24">
                  <c:v>31.160961</c:v>
                </c:pt>
                <c:pt idx="25">
                  <c:v>31.16065</c:v>
                </c:pt>
                <c:pt idx="26">
                  <c:v>31.143695999999998</c:v>
                </c:pt>
                <c:pt idx="27">
                  <c:v>31.129538</c:v>
                </c:pt>
                <c:pt idx="28">
                  <c:v>31.134083</c:v>
                </c:pt>
                <c:pt idx="29">
                  <c:v>31.153634</c:v>
                </c:pt>
                <c:pt idx="30">
                  <c:v>31.176445000000001</c:v>
                </c:pt>
                <c:pt idx="31">
                  <c:v>31.171785</c:v>
                </c:pt>
                <c:pt idx="32">
                  <c:v>31.171118</c:v>
                </c:pt>
                <c:pt idx="33">
                  <c:v>31.157202999999999</c:v>
                </c:pt>
                <c:pt idx="34">
                  <c:v>31.169474999999998</c:v>
                </c:pt>
                <c:pt idx="35">
                  <c:v>31.163900999999999</c:v>
                </c:pt>
                <c:pt idx="36">
                  <c:v>31.156289000000001</c:v>
                </c:pt>
                <c:pt idx="37">
                  <c:v>31.14706</c:v>
                </c:pt>
                <c:pt idx="38">
                  <c:v>31.144369999999999</c:v>
                </c:pt>
                <c:pt idx="39">
                  <c:v>31.154209000000002</c:v>
                </c:pt>
                <c:pt idx="40">
                  <c:v>31.177422</c:v>
                </c:pt>
                <c:pt idx="41">
                  <c:v>31.197396999999999</c:v>
                </c:pt>
                <c:pt idx="42">
                  <c:v>31.187604</c:v>
                </c:pt>
                <c:pt idx="43">
                  <c:v>31.16826</c:v>
                </c:pt>
                <c:pt idx="44">
                  <c:v>31.168012999999998</c:v>
                </c:pt>
                <c:pt idx="45">
                  <c:v>31.169474000000001</c:v>
                </c:pt>
                <c:pt idx="46">
                  <c:v>31.171320999999999</c:v>
                </c:pt>
                <c:pt idx="47">
                  <c:v>31.163385999999999</c:v>
                </c:pt>
                <c:pt idx="48">
                  <c:v>31.158268</c:v>
                </c:pt>
                <c:pt idx="49">
                  <c:v>31.162624000000001</c:v>
                </c:pt>
                <c:pt idx="50">
                  <c:v>31.150646999999999</c:v>
                </c:pt>
                <c:pt idx="51">
                  <c:v>31.130965</c:v>
                </c:pt>
                <c:pt idx="52">
                  <c:v>31.126322999999999</c:v>
                </c:pt>
                <c:pt idx="53">
                  <c:v>31.119509999999998</c:v>
                </c:pt>
                <c:pt idx="54">
                  <c:v>31.119827000000001</c:v>
                </c:pt>
                <c:pt idx="55">
                  <c:v>31.112269999999999</c:v>
                </c:pt>
                <c:pt idx="56">
                  <c:v>31.119430000000001</c:v>
                </c:pt>
                <c:pt idx="57">
                  <c:v>31.091942</c:v>
                </c:pt>
                <c:pt idx="58">
                  <c:v>31.087437999999999</c:v>
                </c:pt>
                <c:pt idx="59">
                  <c:v>31.111374000000001</c:v>
                </c:pt>
                <c:pt idx="60">
                  <c:v>31.106867999999999</c:v>
                </c:pt>
                <c:pt idx="61">
                  <c:v>31.069624000000001</c:v>
                </c:pt>
                <c:pt idx="62">
                  <c:v>31.107243</c:v>
                </c:pt>
                <c:pt idx="63">
                  <c:v>30.915182000000001</c:v>
                </c:pt>
                <c:pt idx="64">
                  <c:v>30.935226</c:v>
                </c:pt>
                <c:pt idx="65">
                  <c:v>30.940601000000001</c:v>
                </c:pt>
                <c:pt idx="66">
                  <c:v>30.937916000000001</c:v>
                </c:pt>
              </c:numCache>
            </c:numRef>
          </c:yVal>
          <c:smooth val="0"/>
          <c:extLst>
            <c:ext xmlns:c16="http://schemas.microsoft.com/office/drawing/2014/chart" uri="{C3380CC4-5D6E-409C-BE32-E72D297353CC}">
              <c16:uniqueId val="{00000000-B459-419E-84CC-938705318F95}"/>
            </c:ext>
          </c:extLst>
        </c:ser>
        <c:dLbls>
          <c:showLegendKey val="0"/>
          <c:showVal val="0"/>
          <c:showCatName val="0"/>
          <c:showSerName val="0"/>
          <c:showPercent val="0"/>
          <c:showBubbleSize val="0"/>
        </c:dLbls>
        <c:axId val="1441365023"/>
        <c:axId val="1067491967"/>
        <c:extLst>
          <c:ext xmlns:c15="http://schemas.microsoft.com/office/drawing/2012/chart" uri="{02D57815-91ED-43cb-92C2-25804820EDAC}">
            <c15:filteredScatterSeries>
              <c15:ser>
                <c:idx val="0"/>
                <c:order val="0"/>
                <c:spPr>
                  <a:ln w="19050" cap="rnd">
                    <a:noFill/>
                    <a:round/>
                  </a:ln>
                  <a:effectLst/>
                </c:spPr>
                <c:marker>
                  <c:symbol val="circle"/>
                  <c:size val="5"/>
                  <c:spPr>
                    <a:solidFill>
                      <a:schemeClr val="accent1"/>
                    </a:solidFill>
                    <a:ln w="9525">
                      <a:solidFill>
                        <a:schemeClr val="accent1"/>
                      </a:solidFill>
                    </a:ln>
                    <a:effectLst/>
                  </c:spPr>
                </c:marker>
                <c:xVal>
                  <c:strRef>
                    <c:extLst>
                      <c:ex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c:ext uri="{02D57815-91ED-43cb-92C2-25804820EDAC}">
                        <c15:formulaRef>
                          <c15:sqref>BetaCell1_Ba133nCs137_ChipSum_f!$B$1:$B$68</c15:sqref>
                        </c15:formulaRef>
                      </c:ext>
                    </c:extLst>
                    <c:numCache>
                      <c:formatCode>General</c:formatCode>
                      <c:ptCount val="68"/>
                      <c:pt idx="0">
                        <c:v>0</c:v>
                      </c:pt>
                      <c:pt idx="1">
                        <c:v>12.920172000000001</c:v>
                      </c:pt>
                      <c:pt idx="2">
                        <c:v>12.928362999999999</c:v>
                      </c:pt>
                      <c:pt idx="3">
                        <c:v>12.923933</c:v>
                      </c:pt>
                      <c:pt idx="4">
                        <c:v>12.9213</c:v>
                      </c:pt>
                      <c:pt idx="5">
                        <c:v>12.92056</c:v>
                      </c:pt>
                      <c:pt idx="6">
                        <c:v>12.927987999999999</c:v>
                      </c:pt>
                      <c:pt idx="7">
                        <c:v>12.924064</c:v>
                      </c:pt>
                      <c:pt idx="8">
                        <c:v>12.918276000000001</c:v>
                      </c:pt>
                      <c:pt idx="9">
                        <c:v>12.915925</c:v>
                      </c:pt>
                      <c:pt idx="10">
                        <c:v>12.914403999999999</c:v>
                      </c:pt>
                      <c:pt idx="11">
                        <c:v>12.912686000000001</c:v>
                      </c:pt>
                      <c:pt idx="12">
                        <c:v>12.862925000000001</c:v>
                      </c:pt>
                      <c:pt idx="13">
                        <c:v>12.862997</c:v>
                      </c:pt>
                      <c:pt idx="14">
                        <c:v>12.860029000000001</c:v>
                      </c:pt>
                      <c:pt idx="15">
                        <c:v>12.861756</c:v>
                      </c:pt>
                      <c:pt idx="16">
                        <c:v>12.867376</c:v>
                      </c:pt>
                      <c:pt idx="17">
                        <c:v>12.869344999999999</c:v>
                      </c:pt>
                      <c:pt idx="18">
                        <c:v>12.867668999999999</c:v>
                      </c:pt>
                      <c:pt idx="19">
                        <c:v>12.872082000000001</c:v>
                      </c:pt>
                      <c:pt idx="20">
                        <c:v>12.86617</c:v>
                      </c:pt>
                      <c:pt idx="21">
                        <c:v>12.863569999999999</c:v>
                      </c:pt>
                      <c:pt idx="22">
                        <c:v>12.864594</c:v>
                      </c:pt>
                      <c:pt idx="23">
                        <c:v>12.867074000000001</c:v>
                      </c:pt>
                      <c:pt idx="24">
                        <c:v>12.860923</c:v>
                      </c:pt>
                      <c:pt idx="25">
                        <c:v>12.864203</c:v>
                      </c:pt>
                      <c:pt idx="26">
                        <c:v>12.861513</c:v>
                      </c:pt>
                      <c:pt idx="27">
                        <c:v>12.671113</c:v>
                      </c:pt>
                      <c:pt idx="28">
                        <c:v>12.674063</c:v>
                      </c:pt>
                      <c:pt idx="29">
                        <c:v>12.673723000000001</c:v>
                      </c:pt>
                      <c:pt idx="30">
                        <c:v>12.637973000000001</c:v>
                      </c:pt>
                      <c:pt idx="31">
                        <c:v>12.635795</c:v>
                      </c:pt>
                      <c:pt idx="32">
                        <c:v>12.637223000000001</c:v>
                      </c:pt>
                      <c:pt idx="33">
                        <c:v>12.636348999999999</c:v>
                      </c:pt>
                      <c:pt idx="34">
                        <c:v>12.641897999999999</c:v>
                      </c:pt>
                      <c:pt idx="35">
                        <c:v>12.655842</c:v>
                      </c:pt>
                      <c:pt idx="36">
                        <c:v>12.652067000000001</c:v>
                      </c:pt>
                      <c:pt idx="37">
                        <c:v>12.664827000000001</c:v>
                      </c:pt>
                      <c:pt idx="38">
                        <c:v>12.672463</c:v>
                      </c:pt>
                      <c:pt idx="39">
                        <c:v>12.671723999999999</c:v>
                      </c:pt>
                      <c:pt idx="40">
                        <c:v>12.860961</c:v>
                      </c:pt>
                      <c:pt idx="41">
                        <c:v>12.851125</c:v>
                      </c:pt>
                      <c:pt idx="42">
                        <c:v>12.845522000000001</c:v>
                      </c:pt>
                      <c:pt idx="43">
                        <c:v>12.847669</c:v>
                      </c:pt>
                      <c:pt idx="44">
                        <c:v>12.664156</c:v>
                      </c:pt>
                      <c:pt idx="45">
                        <c:v>12.853384999999999</c:v>
                      </c:pt>
                      <c:pt idx="46">
                        <c:v>12.849802</c:v>
                      </c:pt>
                      <c:pt idx="47">
                        <c:v>12.848356000000001</c:v>
                      </c:pt>
                      <c:pt idx="48">
                        <c:v>12.853505</c:v>
                      </c:pt>
                      <c:pt idx="49">
                        <c:v>12.663881</c:v>
                      </c:pt>
                      <c:pt idx="50">
                        <c:v>12.851817</c:v>
                      </c:pt>
                      <c:pt idx="51">
                        <c:v>12.665191</c:v>
                      </c:pt>
                      <c:pt idx="52">
                        <c:v>12.674697999999999</c:v>
                      </c:pt>
                      <c:pt idx="53">
                        <c:v>12.668748000000001</c:v>
                      </c:pt>
                      <c:pt idx="54">
                        <c:v>12.647026</c:v>
                      </c:pt>
                      <c:pt idx="55">
                        <c:v>12.641132000000001</c:v>
                      </c:pt>
                      <c:pt idx="56">
                        <c:v>12.64006</c:v>
                      </c:pt>
                      <c:pt idx="57">
                        <c:v>12.635669999999999</c:v>
                      </c:pt>
                      <c:pt idx="58">
                        <c:v>12.628201000000001</c:v>
                      </c:pt>
                      <c:pt idx="59">
                        <c:v>12.627549</c:v>
                      </c:pt>
                      <c:pt idx="60">
                        <c:v>12.621435</c:v>
                      </c:pt>
                      <c:pt idx="61">
                        <c:v>12.62168</c:v>
                      </c:pt>
                      <c:pt idx="62">
                        <c:v>12.703109</c:v>
                      </c:pt>
                      <c:pt idx="63">
                        <c:v>12.745056</c:v>
                      </c:pt>
                      <c:pt idx="64">
                        <c:v>12.771031000000001</c:v>
                      </c:pt>
                      <c:pt idx="65">
                        <c:v>12.783654</c:v>
                      </c:pt>
                      <c:pt idx="66">
                        <c:v>12.781841</c:v>
                      </c:pt>
                      <c:pt idx="67">
                        <c:v>12.785018000000001</c:v>
                      </c:pt>
                    </c:numCache>
                  </c:numRef>
                </c:yVal>
                <c:smooth val="0"/>
                <c:extLst>
                  <c:ext xmlns:c16="http://schemas.microsoft.com/office/drawing/2014/chart" uri="{C3380CC4-5D6E-409C-BE32-E72D297353CC}">
                    <c16:uniqueId val="{00000001-B459-419E-84CC-938705318F95}"/>
                  </c:ext>
                </c:extLst>
              </c15:ser>
            </c15:filteredScatterSeries>
            <c15:filteredScatterSeries>
              <c15:ser>
                <c:idx val="1"/>
                <c:order val="1"/>
                <c:spPr>
                  <a:ln w="19050" cap="rnd">
                    <a:noFill/>
                    <a:round/>
                  </a:ln>
                  <a:effectLst/>
                </c:spPr>
                <c:marker>
                  <c:symbol val="circle"/>
                  <c:size val="5"/>
                  <c:spPr>
                    <a:solidFill>
                      <a:schemeClr val="accent2"/>
                    </a:solidFill>
                    <a:ln w="9525">
                      <a:solidFill>
                        <a:schemeClr val="accent2"/>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BetaCell1_Ba133nCs137_ChipSum_f!$C$1:$C$68</c15:sqref>
                        </c15:formulaRef>
                      </c:ext>
                    </c:extLst>
                    <c:numCache>
                      <c:formatCode>General</c:formatCode>
                      <c:ptCount val="68"/>
                      <c:pt idx="0">
                        <c:v>0</c:v>
                      </c:pt>
                      <c:pt idx="1">
                        <c:v>9.5498125000000001E-4</c:v>
                      </c:pt>
                      <c:pt idx="2">
                        <c:v>9.5589850000000001E-4</c:v>
                      </c:pt>
                      <c:pt idx="3">
                        <c:v>9.5499628999999998E-4</c:v>
                      </c:pt>
                      <c:pt idx="4">
                        <c:v>9.5428357E-4</c:v>
                      </c:pt>
                      <c:pt idx="5">
                        <c:v>9.5439571999999997E-4</c:v>
                      </c:pt>
                      <c:pt idx="6">
                        <c:v>9.5650162999999999E-4</c:v>
                      </c:pt>
                      <c:pt idx="7">
                        <c:v>9.5526933999999996E-4</c:v>
                      </c:pt>
                      <c:pt idx="8">
                        <c:v>9.5363206999999998E-4</c:v>
                      </c:pt>
                      <c:pt idx="9">
                        <c:v>9.5315023E-4</c:v>
                      </c:pt>
                      <c:pt idx="10">
                        <c:v>9.5297020999999995E-4</c:v>
                      </c:pt>
                      <c:pt idx="11">
                        <c:v>9.5292979000000002E-4</c:v>
                      </c:pt>
                      <c:pt idx="12">
                        <c:v>9.5573866999999996E-4</c:v>
                      </c:pt>
                      <c:pt idx="13">
                        <c:v>9.5561515999999995E-4</c:v>
                      </c:pt>
                      <c:pt idx="14">
                        <c:v>9.5487304000000002E-4</c:v>
                      </c:pt>
                      <c:pt idx="15">
                        <c:v>9.5514060000000003E-4</c:v>
                      </c:pt>
                      <c:pt idx="16">
                        <c:v>9.5629530999999997E-4</c:v>
                      </c:pt>
                      <c:pt idx="17">
                        <c:v>9.5669981999999996E-4</c:v>
                      </c:pt>
                      <c:pt idx="18">
                        <c:v>9.5652978000000004E-4</c:v>
                      </c:pt>
                      <c:pt idx="19">
                        <c:v>9.5761961999999996E-4</c:v>
                      </c:pt>
                      <c:pt idx="20">
                        <c:v>9.5887825999999997E-4</c:v>
                      </c:pt>
                      <c:pt idx="21">
                        <c:v>9.5810302999999996E-4</c:v>
                      </c:pt>
                      <c:pt idx="22">
                        <c:v>9.5867746000000002E-4</c:v>
                      </c:pt>
                      <c:pt idx="23">
                        <c:v>9.5924832999999998E-4</c:v>
                      </c:pt>
                      <c:pt idx="24">
                        <c:v>9.5800799000000003E-4</c:v>
                      </c:pt>
                      <c:pt idx="25">
                        <c:v>9.5875677000000002E-4</c:v>
                      </c:pt>
                      <c:pt idx="26">
                        <c:v>9.5826490999999995E-4</c:v>
                      </c:pt>
                      <c:pt idx="27">
                        <c:v>9.2129273999999996E-4</c:v>
                      </c:pt>
                      <c:pt idx="28">
                        <c:v>9.2171880999999999E-4</c:v>
                      </c:pt>
                      <c:pt idx="29">
                        <c:v>9.2191834999999999E-4</c:v>
                      </c:pt>
                      <c:pt idx="30">
                        <c:v>9.2294179999999999E-4</c:v>
                      </c:pt>
                      <c:pt idx="31">
                        <c:v>9.2226717000000002E-4</c:v>
                      </c:pt>
                      <c:pt idx="32">
                        <c:v>9.2266085000000002E-4</c:v>
                      </c:pt>
                      <c:pt idx="33">
                        <c:v>9.2258762000000001E-4</c:v>
                      </c:pt>
                      <c:pt idx="34">
                        <c:v>9.2312231000000002E-4</c:v>
                      </c:pt>
                      <c:pt idx="35">
                        <c:v>9.2487503000000001E-4</c:v>
                      </c:pt>
                      <c:pt idx="36">
                        <c:v>9.2377629999999995E-4</c:v>
                      </c:pt>
                      <c:pt idx="37">
                        <c:v>9.2305260000000004E-4</c:v>
                      </c:pt>
                      <c:pt idx="38">
                        <c:v>9.2340536000000005E-4</c:v>
                      </c:pt>
                      <c:pt idx="39">
                        <c:v>9.2308764E-4</c:v>
                      </c:pt>
                      <c:pt idx="40">
                        <c:v>9.6051098000000002E-4</c:v>
                      </c:pt>
                      <c:pt idx="41">
                        <c:v>9.5844335999999998E-4</c:v>
                      </c:pt>
                      <c:pt idx="42">
                        <c:v>9.5713215999999998E-4</c:v>
                      </c:pt>
                      <c:pt idx="43">
                        <c:v>9.5791628000000003E-4</c:v>
                      </c:pt>
                      <c:pt idx="44">
                        <c:v>9.2245084000000001E-4</c:v>
                      </c:pt>
                      <c:pt idx="45">
                        <c:v>9.5957232999999999E-4</c:v>
                      </c:pt>
                      <c:pt idx="46">
                        <c:v>9.5857449999999997E-4</c:v>
                      </c:pt>
                      <c:pt idx="47">
                        <c:v>9.5844344999999995E-4</c:v>
                      </c:pt>
                      <c:pt idx="48">
                        <c:v>9.5963847000000004E-4</c:v>
                      </c:pt>
                      <c:pt idx="49">
                        <c:v>9.2256440999999995E-4</c:v>
                      </c:pt>
                      <c:pt idx="50">
                        <c:v>9.5942851000000004E-4</c:v>
                      </c:pt>
                      <c:pt idx="51">
                        <c:v>9.2296364E-4</c:v>
                      </c:pt>
                      <c:pt idx="52">
                        <c:v>9.2518042E-4</c:v>
                      </c:pt>
                      <c:pt idx="53">
                        <c:v>9.2340596000000004E-4</c:v>
                      </c:pt>
                      <c:pt idx="54">
                        <c:v>9.2462030000000001E-4</c:v>
                      </c:pt>
                      <c:pt idx="55">
                        <c:v>9.2336318999999996E-4</c:v>
                      </c:pt>
                      <c:pt idx="56">
                        <c:v>9.2390457000000002E-4</c:v>
                      </c:pt>
                      <c:pt idx="57">
                        <c:v>9.2322588000000002E-4</c:v>
                      </c:pt>
                      <c:pt idx="58">
                        <c:v>9.2413307999999995E-4</c:v>
                      </c:pt>
                      <c:pt idx="59">
                        <c:v>9.2421683999999995E-4</c:v>
                      </c:pt>
                      <c:pt idx="60">
                        <c:v>9.2334228999999999E-4</c:v>
                      </c:pt>
                      <c:pt idx="61">
                        <c:v>9.2341297E-4</c:v>
                      </c:pt>
                      <c:pt idx="62">
                        <c:v>9.2830506999999997E-4</c:v>
                      </c:pt>
                      <c:pt idx="63">
                        <c:v>1.9430885000000001E-3</c:v>
                      </c:pt>
                      <c:pt idx="64">
                        <c:v>1.1229225999999999E-3</c:v>
                      </c:pt>
                      <c:pt idx="65">
                        <c:v>1.0097843E-3</c:v>
                      </c:pt>
                      <c:pt idx="66">
                        <c:v>1.0096631000000001E-3</c:v>
                      </c:pt>
                      <c:pt idx="67">
                        <c:v>1.0106109E-3</c:v>
                      </c:pt>
                    </c:numCache>
                  </c:numRef>
                </c:yVal>
                <c:smooth val="0"/>
                <c:extLst xmlns:c15="http://schemas.microsoft.com/office/drawing/2012/chart">
                  <c:ext xmlns:c16="http://schemas.microsoft.com/office/drawing/2014/chart" uri="{C3380CC4-5D6E-409C-BE32-E72D297353CC}">
                    <c16:uniqueId val="{00000002-B459-419E-84CC-938705318F95}"/>
                  </c:ext>
                </c:extLst>
              </c15:ser>
            </c15:filteredScatterSeries>
            <c15:filteredScatterSeries>
              <c15:ser>
                <c:idx val="2"/>
                <c:order val="2"/>
                <c:spPr>
                  <a:ln w="19050" cap="rnd">
                    <a:noFill/>
                    <a:round/>
                  </a:ln>
                  <a:effectLst/>
                </c:spPr>
                <c:marker>
                  <c:symbol val="circle"/>
                  <c:size val="5"/>
                  <c:spPr>
                    <a:solidFill>
                      <a:schemeClr val="accent3"/>
                    </a:solidFill>
                    <a:ln w="9525">
                      <a:solidFill>
                        <a:schemeClr val="accent3"/>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BetaCell1_Ba133nCs137_ChipSum_f!$D$1:$D$68</c15:sqref>
                        </c15:formulaRef>
                      </c:ext>
                    </c:extLst>
                    <c:numCache>
                      <c:formatCode>General</c:formatCode>
                      <c:ptCount val="68"/>
                      <c:pt idx="0">
                        <c:v>0</c:v>
                      </c:pt>
                      <c:pt idx="1">
                        <c:v>56543366</c:v>
                      </c:pt>
                      <c:pt idx="2">
                        <c:v>56629649</c:v>
                      </c:pt>
                      <c:pt idx="3">
                        <c:v>56653562</c:v>
                      </c:pt>
                      <c:pt idx="4">
                        <c:v>56675030</c:v>
                      </c:pt>
                      <c:pt idx="5">
                        <c:v>56637046</c:v>
                      </c:pt>
                      <c:pt idx="6">
                        <c:v>56570114</c:v>
                      </c:pt>
                      <c:pt idx="7">
                        <c:v>56616540</c:v>
                      </c:pt>
                      <c:pt idx="8">
                        <c:v>56631923</c:v>
                      </c:pt>
                      <c:pt idx="9">
                        <c:v>56636518</c:v>
                      </c:pt>
                      <c:pt idx="10">
                        <c:v>56607089</c:v>
                      </c:pt>
                      <c:pt idx="11">
                        <c:v>56592859</c:v>
                      </c:pt>
                      <c:pt idx="12">
                        <c:v>55398746</c:v>
                      </c:pt>
                      <c:pt idx="13">
                        <c:v>55405790</c:v>
                      </c:pt>
                      <c:pt idx="14">
                        <c:v>55398316</c:v>
                      </c:pt>
                      <c:pt idx="15">
                        <c:v>55377624</c:v>
                      </c:pt>
                      <c:pt idx="16">
                        <c:v>55419864</c:v>
                      </c:pt>
                      <c:pt idx="17">
                        <c:v>55411460</c:v>
                      </c:pt>
                      <c:pt idx="18">
                        <c:v>55401393</c:v>
                      </c:pt>
                      <c:pt idx="19">
                        <c:v>55364806</c:v>
                      </c:pt>
                      <c:pt idx="20">
                        <c:v>55120130</c:v>
                      </c:pt>
                      <c:pt idx="21">
                        <c:v>55146644</c:v>
                      </c:pt>
                      <c:pt idx="22">
                        <c:v>55088655</c:v>
                      </c:pt>
                      <c:pt idx="23">
                        <c:v>55087096</c:v>
                      </c:pt>
                      <c:pt idx="24">
                        <c:v>55105163</c:v>
                      </c:pt>
                      <c:pt idx="25">
                        <c:v>55076407</c:v>
                      </c:pt>
                      <c:pt idx="26">
                        <c:v>55099569</c:v>
                      </c:pt>
                      <c:pt idx="27">
                        <c:v>54728144</c:v>
                      </c:pt>
                      <c:pt idx="28">
                        <c:v>54738256</c:v>
                      </c:pt>
                      <c:pt idx="29">
                        <c:v>54701015</c:v>
                      </c:pt>
                      <c:pt idx="30">
                        <c:v>53874990</c:v>
                      </c:pt>
                      <c:pt idx="31">
                        <c:v>53916709</c:v>
                      </c:pt>
                      <c:pt idx="32">
                        <c:v>53892588</c:v>
                      </c:pt>
                      <c:pt idx="33">
                        <c:v>53884447</c:v>
                      </c:pt>
                      <c:pt idx="34">
                        <c:v>53928398</c:v>
                      </c:pt>
                      <c:pt idx="35">
                        <c:v>54011496</c:v>
                      </c:pt>
                      <c:pt idx="36">
                        <c:v>54057982</c:v>
                      </c:pt>
                      <c:pt idx="37">
                        <c:v>54397872</c:v>
                      </c:pt>
                      <c:pt idx="38">
                        <c:v>54511256</c:v>
                      </c:pt>
                      <c:pt idx="39">
                        <c:v>54530443</c:v>
                      </c:pt>
                      <c:pt idx="40">
                        <c:v>54895128</c:v>
                      </c:pt>
                      <c:pt idx="41">
                        <c:v>54908233</c:v>
                      </c:pt>
                      <c:pt idx="42">
                        <c:v>54884375</c:v>
                      </c:pt>
                      <c:pt idx="43">
                        <c:v>54876153</c:v>
                      </c:pt>
                      <c:pt idx="44">
                        <c:v>54455984</c:v>
                      </c:pt>
                      <c:pt idx="45">
                        <c:v>54853004</c:v>
                      </c:pt>
                      <c:pt idx="46">
                        <c:v>54876588</c:v>
                      </c:pt>
                      <c:pt idx="47">
                        <c:v>54862086</c:v>
                      </c:pt>
                      <c:pt idx="48">
                        <c:v>54832233</c:v>
                      </c:pt>
                      <c:pt idx="49">
                        <c:v>54435175</c:v>
                      </c:pt>
                      <c:pt idx="50">
                        <c:v>54832725</c:v>
                      </c:pt>
                      <c:pt idx="51">
                        <c:v>54415539</c:v>
                      </c:pt>
                      <c:pt idx="52">
                        <c:v>54352371</c:v>
                      </c:pt>
                      <c:pt idx="53">
                        <c:v>54427433</c:v>
                      </c:pt>
                      <c:pt idx="54">
                        <c:v>53865517</c:v>
                      </c:pt>
                      <c:pt idx="55">
                        <c:v>53879644</c:v>
                      </c:pt>
                      <c:pt idx="56">
                        <c:v>53799728</c:v>
                      </c:pt>
                      <c:pt idx="57">
                        <c:v>53790030</c:v>
                      </c:pt>
                      <c:pt idx="58">
                        <c:v>53544256</c:v>
                      </c:pt>
                      <c:pt idx="59">
                        <c:v>53521303</c:v>
                      </c:pt>
                      <c:pt idx="60">
                        <c:v>53497446</c:v>
                      </c:pt>
                      <c:pt idx="61">
                        <c:v>53487522</c:v>
                      </c:pt>
                      <c:pt idx="62">
                        <c:v>54581442</c:v>
                      </c:pt>
                      <c:pt idx="63">
                        <c:v>12651899</c:v>
                      </c:pt>
                      <c:pt idx="64">
                        <c:v>38399620</c:v>
                      </c:pt>
                      <c:pt idx="65">
                        <c:v>47715489</c:v>
                      </c:pt>
                      <c:pt idx="66">
                        <c:v>47690640</c:v>
                      </c:pt>
                      <c:pt idx="67">
                        <c:v>47665021</c:v>
                      </c:pt>
                    </c:numCache>
                  </c:numRef>
                </c:yVal>
                <c:smooth val="0"/>
                <c:extLst xmlns:c15="http://schemas.microsoft.com/office/drawing/2012/chart">
                  <c:ext xmlns:c16="http://schemas.microsoft.com/office/drawing/2014/chart" uri="{C3380CC4-5D6E-409C-BE32-E72D297353CC}">
                    <c16:uniqueId val="{00000003-B459-419E-84CC-938705318F95}"/>
                  </c:ext>
                </c:extLst>
              </c15:ser>
            </c15:filteredScatterSeries>
            <c15:filteredScatterSeries>
              <c15:ser>
                <c:idx val="3"/>
                <c:order val="3"/>
                <c:tx>
                  <c:v>Centroid</c:v>
                </c:tx>
                <c:spPr>
                  <a:ln w="19050" cap="rnd">
                    <a:no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BetaCell1_Ba133nCs137_ChipSum_f!$E$2:$E$68</c15:sqref>
                        </c15:formulaRef>
                      </c:ext>
                    </c:extLst>
                    <c:numCache>
                      <c:formatCode>General</c:formatCode>
                      <c:ptCount val="67"/>
                      <c:pt idx="0">
                        <c:v>12.365537</c:v>
                      </c:pt>
                      <c:pt idx="1">
                        <c:v>12.357001</c:v>
                      </c:pt>
                      <c:pt idx="2">
                        <c:v>12.351159000000001</c:v>
                      </c:pt>
                      <c:pt idx="3">
                        <c:v>12.353128</c:v>
                      </c:pt>
                      <c:pt idx="4">
                        <c:v>12.355909</c:v>
                      </c:pt>
                      <c:pt idx="5">
                        <c:v>12.347265999999999</c:v>
                      </c:pt>
                      <c:pt idx="6">
                        <c:v>12.353702</c:v>
                      </c:pt>
                      <c:pt idx="7">
                        <c:v>12.375643</c:v>
                      </c:pt>
                      <c:pt idx="8">
                        <c:v>12.377385</c:v>
                      </c:pt>
                      <c:pt idx="9">
                        <c:v>12.383445</c:v>
                      </c:pt>
                      <c:pt idx="10">
                        <c:v>12.373969000000001</c:v>
                      </c:pt>
                      <c:pt idx="11">
                        <c:v>12.324802</c:v>
                      </c:pt>
                      <c:pt idx="12">
                        <c:v>12.325837</c:v>
                      </c:pt>
                      <c:pt idx="13">
                        <c:v>12.336415000000001</c:v>
                      </c:pt>
                      <c:pt idx="14">
                        <c:v>12.3482</c:v>
                      </c:pt>
                      <c:pt idx="15">
                        <c:v>12.329905999999999</c:v>
                      </c:pt>
                      <c:pt idx="16">
                        <c:v>12.332070999999999</c:v>
                      </c:pt>
                      <c:pt idx="17">
                        <c:v>12.329669000000001</c:v>
                      </c:pt>
                      <c:pt idx="18">
                        <c:v>12.331588999999999</c:v>
                      </c:pt>
                      <c:pt idx="19">
                        <c:v>12.328657</c:v>
                      </c:pt>
                      <c:pt idx="20">
                        <c:v>12.330339</c:v>
                      </c:pt>
                      <c:pt idx="21">
                        <c:v>12.335616</c:v>
                      </c:pt>
                      <c:pt idx="22">
                        <c:v>12.332407</c:v>
                      </c:pt>
                      <c:pt idx="23">
                        <c:v>12.329198</c:v>
                      </c:pt>
                      <c:pt idx="24">
                        <c:v>12.334863</c:v>
                      </c:pt>
                      <c:pt idx="25">
                        <c:v>12.324304</c:v>
                      </c:pt>
                      <c:pt idx="26">
                        <c:v>12.194176000000001</c:v>
                      </c:pt>
                      <c:pt idx="27">
                        <c:v>12.191037</c:v>
                      </c:pt>
                      <c:pt idx="28">
                        <c:v>12.186182000000001</c:v>
                      </c:pt>
                      <c:pt idx="29">
                        <c:v>12.174936000000001</c:v>
                      </c:pt>
                      <c:pt idx="30">
                        <c:v>12.189607000000001</c:v>
                      </c:pt>
                      <c:pt idx="31">
                        <c:v>12.180467</c:v>
                      </c:pt>
                      <c:pt idx="32">
                        <c:v>12.184691000000001</c:v>
                      </c:pt>
                      <c:pt idx="33">
                        <c:v>12.17789</c:v>
                      </c:pt>
                      <c:pt idx="34">
                        <c:v>12.183414000000001</c:v>
                      </c:pt>
                      <c:pt idx="35">
                        <c:v>12.183211</c:v>
                      </c:pt>
                      <c:pt idx="36">
                        <c:v>12.184005000000001</c:v>
                      </c:pt>
                      <c:pt idx="37">
                        <c:v>12.18303</c:v>
                      </c:pt>
                      <c:pt idx="38">
                        <c:v>12.181501000000001</c:v>
                      </c:pt>
                      <c:pt idx="39">
                        <c:v>12.304202</c:v>
                      </c:pt>
                      <c:pt idx="40">
                        <c:v>12.308426000000001</c:v>
                      </c:pt>
                      <c:pt idx="41">
                        <c:v>12.328455999999999</c:v>
                      </c:pt>
                      <c:pt idx="42">
                        <c:v>12.315191</c:v>
                      </c:pt>
                      <c:pt idx="43">
                        <c:v>12.189541999999999</c:v>
                      </c:pt>
                      <c:pt idx="44">
                        <c:v>12.300231999999999</c:v>
                      </c:pt>
                      <c:pt idx="45">
                        <c:v>12.305842</c:v>
                      </c:pt>
                      <c:pt idx="46">
                        <c:v>12.305656000000001</c:v>
                      </c:pt>
                      <c:pt idx="47">
                        <c:v>12.307458</c:v>
                      </c:pt>
                      <c:pt idx="48">
                        <c:v>12.186966</c:v>
                      </c:pt>
                      <c:pt idx="49">
                        <c:v>12.302471000000001</c:v>
                      </c:pt>
                      <c:pt idx="50">
                        <c:v>12.184305999999999</c:v>
                      </c:pt>
                      <c:pt idx="51">
                        <c:v>12.179852</c:v>
                      </c:pt>
                      <c:pt idx="52">
                        <c:v>12.173911</c:v>
                      </c:pt>
                      <c:pt idx="53">
                        <c:v>12.170813000000001</c:v>
                      </c:pt>
                      <c:pt idx="54">
                        <c:v>12.164175999999999</c:v>
                      </c:pt>
                      <c:pt idx="55">
                        <c:v>12.160971999999999</c:v>
                      </c:pt>
                      <c:pt idx="56">
                        <c:v>12.165311000000001</c:v>
                      </c:pt>
                      <c:pt idx="57">
                        <c:v>12.153149000000001</c:v>
                      </c:pt>
                      <c:pt idx="58">
                        <c:v>12.151047999999999</c:v>
                      </c:pt>
                      <c:pt idx="59">
                        <c:v>12.158367</c:v>
                      </c:pt>
                      <c:pt idx="60">
                        <c:v>12.149361000000001</c:v>
                      </c:pt>
                      <c:pt idx="61">
                        <c:v>12.186305000000001</c:v>
                      </c:pt>
                      <c:pt idx="62">
                        <c:v>12.192356</c:v>
                      </c:pt>
                      <c:pt idx="63">
                        <c:v>12.128427</c:v>
                      </c:pt>
                      <c:pt idx="64">
                        <c:v>12.146430000000001</c:v>
                      </c:pt>
                      <c:pt idx="65">
                        <c:v>12.147164999999999</c:v>
                      </c:pt>
                      <c:pt idx="66">
                        <c:v>12.149029000000001</c:v>
                      </c:pt>
                    </c:numCache>
                  </c:numRef>
                </c:yVal>
                <c:smooth val="0"/>
                <c:extLst xmlns:c15="http://schemas.microsoft.com/office/drawing/2012/chart">
                  <c:ext xmlns:c16="http://schemas.microsoft.com/office/drawing/2014/chart" uri="{C3380CC4-5D6E-409C-BE32-E72D297353CC}">
                    <c16:uniqueId val="{00000004-B459-419E-84CC-938705318F95}"/>
                  </c:ext>
                </c:extLst>
              </c15:ser>
            </c15:filteredScatterSeries>
            <c15:filteredScatterSeries>
              <c15:ser>
                <c:idx val="4"/>
                <c:order val="4"/>
                <c:spPr>
                  <a:ln w="19050" cap="rnd">
                    <a:noFill/>
                    <a:round/>
                  </a:ln>
                  <a:effectLst/>
                </c:spPr>
                <c:marker>
                  <c:symbol val="circle"/>
                  <c:size val="5"/>
                  <c:spPr>
                    <a:solidFill>
                      <a:schemeClr val="accent5"/>
                    </a:solidFill>
                    <a:ln w="9525">
                      <a:solidFill>
                        <a:schemeClr val="accent5"/>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BetaCell1_Ba133nCs137_ChipSum_f!$F$1:$F$68</c15:sqref>
                        </c15:formulaRef>
                      </c:ext>
                    </c:extLst>
                    <c:numCache>
                      <c:formatCode>General</c:formatCode>
                      <c:ptCount val="68"/>
                      <c:pt idx="0">
                        <c:v>0</c:v>
                      </c:pt>
                      <c:pt idx="1">
                        <c:v>8.7488981000000002E-4</c:v>
                      </c:pt>
                      <c:pt idx="2">
                        <c:v>8.7505432999999998E-4</c:v>
                      </c:pt>
                      <c:pt idx="3">
                        <c:v>8.7434212000000002E-4</c:v>
                      </c:pt>
                      <c:pt idx="4">
                        <c:v>8.7390682999999997E-4</c:v>
                      </c:pt>
                      <c:pt idx="5">
                        <c:v>8.7411369999999995E-4</c:v>
                      </c:pt>
                      <c:pt idx="6">
                        <c:v>8.7539075000000002E-4</c:v>
                      </c:pt>
                      <c:pt idx="7">
                        <c:v>8.7465354999999995E-4</c:v>
                      </c:pt>
                      <c:pt idx="8">
                        <c:v>8.7402138E-4</c:v>
                      </c:pt>
                      <c:pt idx="9">
                        <c:v>8.7373762999999995E-4</c:v>
                      </c:pt>
                      <c:pt idx="10">
                        <c:v>8.7382404999999995E-4</c:v>
                      </c:pt>
                      <c:pt idx="11">
                        <c:v>8.7368234999999999E-4</c:v>
                      </c:pt>
                      <c:pt idx="12">
                        <c:v>8.7715902E-4</c:v>
                      </c:pt>
                      <c:pt idx="13">
                        <c:v>8.7710548999999998E-4</c:v>
                      </c:pt>
                      <c:pt idx="14">
                        <c:v>8.7688670000000003E-4</c:v>
                      </c:pt>
                      <c:pt idx="15">
                        <c:v>8.7729530000000004E-4</c:v>
                      </c:pt>
                      <c:pt idx="16">
                        <c:v>8.7756011999999995E-4</c:v>
                      </c:pt>
                      <c:pt idx="17">
                        <c:v>8.7785418E-4</c:v>
                      </c:pt>
                      <c:pt idx="18">
                        <c:v>8.7772939000000001E-4</c:v>
                      </c:pt>
                      <c:pt idx="19">
                        <c:v>8.7851035E-4</c:v>
                      </c:pt>
                      <c:pt idx="20">
                        <c:v>8.7978111000000005E-4</c:v>
                      </c:pt>
                      <c:pt idx="21">
                        <c:v>8.7928762999999995E-4</c:v>
                      </c:pt>
                      <c:pt idx="22">
                        <c:v>8.7987079000000003E-4</c:v>
                      </c:pt>
                      <c:pt idx="23">
                        <c:v>8.8016188999999999E-4</c:v>
                      </c:pt>
                      <c:pt idx="24">
                        <c:v>8.7932053999999996E-4</c:v>
                      </c:pt>
                      <c:pt idx="25">
                        <c:v>8.7993703999999996E-4</c:v>
                      </c:pt>
                      <c:pt idx="26">
                        <c:v>8.7940646999999997E-4</c:v>
                      </c:pt>
                      <c:pt idx="27">
                        <c:v>8.7349145000000005E-4</c:v>
                      </c:pt>
                      <c:pt idx="28">
                        <c:v>8.7369642000000003E-4</c:v>
                      </c:pt>
                      <c:pt idx="29">
                        <c:v>8.7383062000000004E-4</c:v>
                      </c:pt>
                      <c:pt idx="30">
                        <c:v>8.7598139000000003E-4</c:v>
                      </c:pt>
                      <c:pt idx="31">
                        <c:v>8.7569674999999996E-4</c:v>
                      </c:pt>
                      <c:pt idx="32">
                        <c:v>8.7583408000000004E-4</c:v>
                      </c:pt>
                      <c:pt idx="33">
                        <c:v>8.7592112000000005E-4</c:v>
                      </c:pt>
                      <c:pt idx="34">
                        <c:v>8.7608396000000001E-4</c:v>
                      </c:pt>
                      <c:pt idx="35">
                        <c:v>8.7706573000000002E-4</c:v>
                      </c:pt>
                      <c:pt idx="36">
                        <c:v>8.7629547999999995E-4</c:v>
                      </c:pt>
                      <c:pt idx="37">
                        <c:v>8.7505942000000003E-4</c:v>
                      </c:pt>
                      <c:pt idx="38">
                        <c:v>8.7503145000000001E-4</c:v>
                      </c:pt>
                      <c:pt idx="39">
                        <c:v>8.7477498000000002E-4</c:v>
                      </c:pt>
                      <c:pt idx="40">
                        <c:v>8.8087031000000002E-4</c:v>
                      </c:pt>
                      <c:pt idx="41">
                        <c:v>8.7966303999999999E-4</c:v>
                      </c:pt>
                      <c:pt idx="42">
                        <c:v>8.7931836E-4</c:v>
                      </c:pt>
                      <c:pt idx="43">
                        <c:v>8.7956674E-4</c:v>
                      </c:pt>
                      <c:pt idx="44">
                        <c:v>8.7465066999999996E-4</c:v>
                      </c:pt>
                      <c:pt idx="45">
                        <c:v>8.8033749000000002E-4</c:v>
                      </c:pt>
                      <c:pt idx="46">
                        <c:v>8.7978063000000001E-4</c:v>
                      </c:pt>
                      <c:pt idx="47">
                        <c:v>8.7973463000000005E-4</c:v>
                      </c:pt>
                      <c:pt idx="48">
                        <c:v>8.8056706000000005E-4</c:v>
                      </c:pt>
                      <c:pt idx="49">
                        <c:v>8.7476708000000004E-4</c:v>
                      </c:pt>
                      <c:pt idx="50">
                        <c:v>8.8034626999999996E-4</c:v>
                      </c:pt>
                      <c:pt idx="51">
                        <c:v>8.7502064000000005E-4</c:v>
                      </c:pt>
                      <c:pt idx="52">
                        <c:v>8.7653817999999999E-4</c:v>
                      </c:pt>
                      <c:pt idx="53">
                        <c:v>8.7515371999999998E-4</c:v>
                      </c:pt>
                      <c:pt idx="54">
                        <c:v>8.7708135000000005E-4</c:v>
                      </c:pt>
                      <c:pt idx="55">
                        <c:v>8.7618958000000005E-4</c:v>
                      </c:pt>
                      <c:pt idx="56">
                        <c:v>8.7663417000000002E-4</c:v>
                      </c:pt>
                      <c:pt idx="57">
                        <c:v>8.7630038E-4</c:v>
                      </c:pt>
                      <c:pt idx="58">
                        <c:v>8.7718846E-4</c:v>
                      </c:pt>
                      <c:pt idx="59">
                        <c:v>8.7727121000000003E-4</c:v>
                      </c:pt>
                      <c:pt idx="60">
                        <c:v>8.7690114000000001E-4</c:v>
                      </c:pt>
                      <c:pt idx="61">
                        <c:v>8.7680905E-4</c:v>
                      </c:pt>
                      <c:pt idx="62">
                        <c:v>8.7837408000000002E-4</c:v>
                      </c:pt>
                      <c:pt idx="63">
                        <c:v>1.8348891E-3</c:v>
                      </c:pt>
                      <c:pt idx="64">
                        <c:v>1.0570449999999999E-3</c:v>
                      </c:pt>
                      <c:pt idx="65">
                        <c:v>9.5025207999999996E-4</c:v>
                      </c:pt>
                      <c:pt idx="66">
                        <c:v>9.5029206000000002E-4</c:v>
                      </c:pt>
                      <c:pt idx="67">
                        <c:v>9.5098692000000003E-4</c:v>
                      </c:pt>
                    </c:numCache>
                  </c:numRef>
                </c:yVal>
                <c:smooth val="0"/>
                <c:extLst xmlns:c15="http://schemas.microsoft.com/office/drawing/2012/chart">
                  <c:ext xmlns:c16="http://schemas.microsoft.com/office/drawing/2014/chart" uri="{C3380CC4-5D6E-409C-BE32-E72D297353CC}">
                    <c16:uniqueId val="{00000005-B459-419E-84CC-938705318F95}"/>
                  </c:ext>
                </c:extLst>
              </c15:ser>
            </c15:filteredScatterSeries>
            <c15:filteredScatterSeries>
              <c15:ser>
                <c:idx val="5"/>
                <c:order val="5"/>
                <c:spPr>
                  <a:ln w="19050" cap="rnd">
                    <a:noFill/>
                    <a:round/>
                  </a:ln>
                  <a:effectLst/>
                </c:spPr>
                <c:marker>
                  <c:symbol val="circle"/>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BetaCell1_Ba133nCs137_ChipSum_f!$G$1:$G$68</c15:sqref>
                        </c15:formulaRef>
                      </c:ext>
                    </c:extLst>
                    <c:numCache>
                      <c:formatCode>General</c:formatCode>
                      <c:ptCount val="68"/>
                      <c:pt idx="0">
                        <c:v>0</c:v>
                      </c:pt>
                    </c:numCache>
                  </c:numRef>
                </c:yVal>
                <c:smooth val="0"/>
                <c:extLst xmlns:c15="http://schemas.microsoft.com/office/drawing/2012/chart">
                  <c:ext xmlns:c16="http://schemas.microsoft.com/office/drawing/2014/chart" uri="{C3380CC4-5D6E-409C-BE32-E72D297353CC}">
                    <c16:uniqueId val="{00000006-B459-419E-84CC-938705318F95}"/>
                  </c:ext>
                </c:extLst>
              </c15:ser>
            </c15:filteredScatterSeries>
            <c15:filteredScatterSeries>
              <c15:ser>
                <c:idx val="6"/>
                <c:order val="6"/>
                <c:spPr>
                  <a:ln w="19050" cap="rnd">
                    <a:noFill/>
                    <a:round/>
                  </a:ln>
                  <a:effectLst/>
                </c:spPr>
                <c:marker>
                  <c:symbol val="circle"/>
                  <c:size val="5"/>
                  <c:spPr>
                    <a:solidFill>
                      <a:schemeClr val="accent1">
                        <a:lumMod val="60000"/>
                      </a:schemeClr>
                    </a:solidFill>
                    <a:ln w="9525">
                      <a:solidFill>
                        <a:schemeClr val="accent1">
                          <a:lumMod val="60000"/>
                        </a:schemeClr>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BetaCell1_Ba133nCs137_ChipSum_f!$H$1:$H$68</c15:sqref>
                        </c15:formulaRef>
                      </c:ext>
                    </c:extLst>
                    <c:numCache>
                      <c:formatCode>General</c:formatCode>
                      <c:ptCount val="68"/>
                      <c:pt idx="0">
                        <c:v>0</c:v>
                      </c:pt>
                      <c:pt idx="1">
                        <c:v>20.386001</c:v>
                      </c:pt>
                      <c:pt idx="2">
                        <c:v>20.384677</c:v>
                      </c:pt>
                      <c:pt idx="3">
                        <c:v>20.367260000000002</c:v>
                      </c:pt>
                      <c:pt idx="4">
                        <c:v>20.373819999999998</c:v>
                      </c:pt>
                      <c:pt idx="5">
                        <c:v>20.370263999999999</c:v>
                      </c:pt>
                      <c:pt idx="6">
                        <c:v>20.365196000000001</c:v>
                      </c:pt>
                      <c:pt idx="7">
                        <c:v>20.371071000000001</c:v>
                      </c:pt>
                      <c:pt idx="8">
                        <c:v>20.399208999999999</c:v>
                      </c:pt>
                      <c:pt idx="9">
                        <c:v>20.396287999999998</c:v>
                      </c:pt>
                      <c:pt idx="10">
                        <c:v>20.406507999999999</c:v>
                      </c:pt>
                      <c:pt idx="11">
                        <c:v>20.382594000000001</c:v>
                      </c:pt>
                      <c:pt idx="12">
                        <c:v>20.086544</c:v>
                      </c:pt>
                      <c:pt idx="13">
                        <c:v>20.098806</c:v>
                      </c:pt>
                      <c:pt idx="14">
                        <c:v>20.110137000000002</c:v>
                      </c:pt>
                      <c:pt idx="15">
                        <c:v>20.12922</c:v>
                      </c:pt>
                      <c:pt idx="16">
                        <c:v>20.121108</c:v>
                      </c:pt>
                      <c:pt idx="17">
                        <c:v>20.134150000000002</c:v>
                      </c:pt>
                      <c:pt idx="18">
                        <c:v>20.119581</c:v>
                      </c:pt>
                      <c:pt idx="19">
                        <c:v>20.131364000000001</c:v>
                      </c:pt>
                      <c:pt idx="20">
                        <c:v>20.094443999999999</c:v>
                      </c:pt>
                      <c:pt idx="21">
                        <c:v>20.093456</c:v>
                      </c:pt>
                      <c:pt idx="22">
                        <c:v>20.101783000000001</c:v>
                      </c:pt>
                      <c:pt idx="23">
                        <c:v>20.098686000000001</c:v>
                      </c:pt>
                      <c:pt idx="24">
                        <c:v>20.088994</c:v>
                      </c:pt>
                      <c:pt idx="25">
                        <c:v>20.102528</c:v>
                      </c:pt>
                      <c:pt idx="26">
                        <c:v>20.078899</c:v>
                      </c:pt>
                      <c:pt idx="27">
                        <c:v>20.039221000000001</c:v>
                      </c:pt>
                      <c:pt idx="28">
                        <c:v>20.051724</c:v>
                      </c:pt>
                      <c:pt idx="29">
                        <c:v>20.039719999999999</c:v>
                      </c:pt>
                      <c:pt idx="30">
                        <c:v>19.858419000000001</c:v>
                      </c:pt>
                      <c:pt idx="31">
                        <c:v>19.873805999999998</c:v>
                      </c:pt>
                      <c:pt idx="32">
                        <c:v>19.86553</c:v>
                      </c:pt>
                      <c:pt idx="33">
                        <c:v>19.877708999999999</c:v>
                      </c:pt>
                      <c:pt idx="34">
                        <c:v>19.882643999999999</c:v>
                      </c:pt>
                      <c:pt idx="35">
                        <c:v>19.928113</c:v>
                      </c:pt>
                      <c:pt idx="36">
                        <c:v>19.934318999999999</c:v>
                      </c:pt>
                      <c:pt idx="37">
                        <c:v>19.973306999999998</c:v>
                      </c:pt>
                      <c:pt idx="38">
                        <c:v>19.996203999999999</c:v>
                      </c:pt>
                      <c:pt idx="39">
                        <c:v>19.993264</c:v>
                      </c:pt>
                      <c:pt idx="40">
                        <c:v>20.011583999999999</c:v>
                      </c:pt>
                      <c:pt idx="41">
                        <c:v>19.999606</c:v>
                      </c:pt>
                      <c:pt idx="42">
                        <c:v>20.017467</c:v>
                      </c:pt>
                      <c:pt idx="43">
                        <c:v>19.998087999999999</c:v>
                      </c:pt>
                      <c:pt idx="44">
                        <c:v>19.965630999999998</c:v>
                      </c:pt>
                      <c:pt idx="45">
                        <c:v>19.983070999999999</c:v>
                      </c:pt>
                      <c:pt idx="46">
                        <c:v>19.986846</c:v>
                      </c:pt>
                      <c:pt idx="47">
                        <c:v>19.993117999999999</c:v>
                      </c:pt>
                      <c:pt idx="48">
                        <c:v>20.001563000000001</c:v>
                      </c:pt>
                      <c:pt idx="49">
                        <c:v>19.974754999999998</c:v>
                      </c:pt>
                      <c:pt idx="50">
                        <c:v>19.989695999999999</c:v>
                      </c:pt>
                      <c:pt idx="51">
                        <c:v>19.981431000000001</c:v>
                      </c:pt>
                      <c:pt idx="52">
                        <c:v>19.993375</c:v>
                      </c:pt>
                      <c:pt idx="53">
                        <c:v>19.983851000000001</c:v>
                      </c:pt>
                      <c:pt idx="54">
                        <c:v>19.868998000000001</c:v>
                      </c:pt>
                      <c:pt idx="55">
                        <c:v>19.851585</c:v>
                      </c:pt>
                      <c:pt idx="56">
                        <c:v>19.840506000000001</c:v>
                      </c:pt>
                      <c:pt idx="57">
                        <c:v>19.827946000000001</c:v>
                      </c:pt>
                      <c:pt idx="58">
                        <c:v>19.777674000000001</c:v>
                      </c:pt>
                      <c:pt idx="59">
                        <c:v>19.779335</c:v>
                      </c:pt>
                      <c:pt idx="60">
                        <c:v>19.759868999999998</c:v>
                      </c:pt>
                      <c:pt idx="61">
                        <c:v>19.757541</c:v>
                      </c:pt>
                      <c:pt idx="62">
                        <c:v>19.994036999999999</c:v>
                      </c:pt>
                      <c:pt idx="63">
                        <c:v>20.137354999999999</c:v>
                      </c:pt>
                      <c:pt idx="64">
                        <c:v>18.805983999999999</c:v>
                      </c:pt>
                      <c:pt idx="65">
                        <c:v>18.837885</c:v>
                      </c:pt>
                      <c:pt idx="66">
                        <c:v>18.833010000000002</c:v>
                      </c:pt>
                      <c:pt idx="67">
                        <c:v>18.827742000000001</c:v>
                      </c:pt>
                    </c:numCache>
                  </c:numRef>
                </c:yVal>
                <c:smooth val="0"/>
                <c:extLst xmlns:c15="http://schemas.microsoft.com/office/drawing/2012/chart">
                  <c:ext xmlns:c16="http://schemas.microsoft.com/office/drawing/2014/chart" uri="{C3380CC4-5D6E-409C-BE32-E72D297353CC}">
                    <c16:uniqueId val="{00000007-B459-419E-84CC-938705318F95}"/>
                  </c:ext>
                </c:extLst>
              </c15:ser>
            </c15:filteredScatterSeries>
            <c15:filteredScatterSeries>
              <c15:ser>
                <c:idx val="7"/>
                <c:order val="7"/>
                <c:spPr>
                  <a:ln w="19050" cap="rnd">
                    <a:noFill/>
                    <a:round/>
                  </a:ln>
                  <a:effectLst/>
                </c:spPr>
                <c:marker>
                  <c:symbol val="circle"/>
                  <c:size val="5"/>
                  <c:spPr>
                    <a:solidFill>
                      <a:schemeClr val="accent2">
                        <a:lumMod val="60000"/>
                      </a:schemeClr>
                    </a:solidFill>
                    <a:ln w="9525">
                      <a:solidFill>
                        <a:schemeClr val="accent2">
                          <a:lumMod val="60000"/>
                        </a:schemeClr>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BetaCell1_Ba133nCs137_ChipSum_f!$I$1:$I$68</c15:sqref>
                        </c15:formulaRef>
                      </c:ext>
                    </c:extLst>
                    <c:numCache>
                      <c:formatCode>General</c:formatCode>
                      <c:ptCount val="68"/>
                      <c:pt idx="1">
                        <c:v>4.3569760999999999E-3</c:v>
                      </c:pt>
                      <c:pt idx="2">
                        <c:v>4.3522886000000004E-3</c:v>
                      </c:pt>
                      <c:pt idx="3">
                        <c:v>4.3420699000000004E-3</c:v>
                      </c:pt>
                      <c:pt idx="4">
                        <c:v>4.3456676999999999E-3</c:v>
                      </c:pt>
                      <c:pt idx="5">
                        <c:v>4.3447848999999998E-3</c:v>
                      </c:pt>
                      <c:pt idx="6">
                        <c:v>4.3433024000000004E-3</c:v>
                      </c:pt>
                      <c:pt idx="7">
                        <c:v>4.3455747000000003E-3</c:v>
                      </c:pt>
                      <c:pt idx="8">
                        <c:v>4.3622419999999997E-3</c:v>
                      </c:pt>
                      <c:pt idx="9">
                        <c:v>4.3607495999999999E-3</c:v>
                      </c:pt>
                      <c:pt idx="10">
                        <c:v>4.3678815000000003E-3</c:v>
                      </c:pt>
                      <c:pt idx="11">
                        <c:v>4.3542084999999998E-3</c:v>
                      </c:pt>
                      <c:pt idx="12">
                        <c:v>4.2361763E-3</c:v>
                      </c:pt>
                      <c:pt idx="13">
                        <c:v>4.2434748E-3</c:v>
                      </c:pt>
                      <c:pt idx="14">
                        <c:v>4.2502286000000002E-3</c:v>
                      </c:pt>
                      <c:pt idx="15">
                        <c:v>4.2619483999999999E-3</c:v>
                      </c:pt>
                      <c:pt idx="16">
                        <c:v>4.2557921999999996E-3</c:v>
                      </c:pt>
                      <c:pt idx="17">
                        <c:v>4.2639245000000003E-3</c:v>
                      </c:pt>
                      <c:pt idx="18">
                        <c:v>4.2556234000000002E-3</c:v>
                      </c:pt>
                      <c:pt idx="19">
                        <c:v>4.2634259000000002E-3</c:v>
                      </c:pt>
                      <c:pt idx="20">
                        <c:v>4.2515627000000002E-3</c:v>
                      </c:pt>
                      <c:pt idx="21">
                        <c:v>4.2501848999999996E-3</c:v>
                      </c:pt>
                      <c:pt idx="22">
                        <c:v>4.2570491999999998E-3</c:v>
                      </c:pt>
                      <c:pt idx="23">
                        <c:v>4.2547849E-3</c:v>
                      </c:pt>
                      <c:pt idx="24">
                        <c:v>4.2498642E-3</c:v>
                      </c:pt>
                      <c:pt idx="25">
                        <c:v>4.2581155000000004E-3</c:v>
                      </c:pt>
                      <c:pt idx="26">
                        <c:v>4.2439755999999999E-3</c:v>
                      </c:pt>
                      <c:pt idx="27">
                        <c:v>4.2200709999999997E-3</c:v>
                      </c:pt>
                      <c:pt idx="28">
                        <c:v>4.2273945000000004E-3</c:v>
                      </c:pt>
                      <c:pt idx="29">
                        <c:v>4.2214530999999996E-3</c:v>
                      </c:pt>
                      <c:pt idx="30">
                        <c:v>4.1525876999999999E-3</c:v>
                      </c:pt>
                      <c:pt idx="31">
                        <c:v>4.1599617999999996E-3</c:v>
                      </c:pt>
                      <c:pt idx="32">
                        <c:v>4.1561979000000002E-3</c:v>
                      </c:pt>
                      <c:pt idx="33">
                        <c:v>4.1638188E-3</c:v>
                      </c:pt>
                      <c:pt idx="34">
                        <c:v>4.1635982000000002E-3</c:v>
                      </c:pt>
                      <c:pt idx="35">
                        <c:v>4.1840745E-3</c:v>
                      </c:pt>
                      <c:pt idx="36">
                        <c:v>4.1874147999999998E-3</c:v>
                      </c:pt>
                      <c:pt idx="37">
                        <c:v>4.1945154000000004E-3</c:v>
                      </c:pt>
                      <c:pt idx="38">
                        <c:v>4.2015882999999997E-3</c:v>
                      </c:pt>
                      <c:pt idx="39">
                        <c:v>4.1993741000000001E-3</c:v>
                      </c:pt>
                      <c:pt idx="40">
                        <c:v>4.2111212E-3</c:v>
                      </c:pt>
                      <c:pt idx="41">
                        <c:v>4.2049189000000001E-3</c:v>
                      </c:pt>
                      <c:pt idx="42">
                        <c:v>4.2160593999999996E-3</c:v>
                      </c:pt>
                      <c:pt idx="43">
                        <c:v>4.2049360000000003E-3</c:v>
                      </c:pt>
                      <c:pt idx="44">
                        <c:v>4.1861588E-3</c:v>
                      </c:pt>
                      <c:pt idx="45">
                        <c:v>4.1962442000000001E-3</c:v>
                      </c:pt>
                      <c:pt idx="46">
                        <c:v>4.1985325000000002E-3</c:v>
                      </c:pt>
                      <c:pt idx="47">
                        <c:v>4.2030243000000002E-3</c:v>
                      </c:pt>
                      <c:pt idx="48">
                        <c:v>4.2077842999999997E-3</c:v>
                      </c:pt>
                      <c:pt idx="49">
                        <c:v>4.1926558000000003E-3</c:v>
                      </c:pt>
                      <c:pt idx="50">
                        <c:v>4.2017833999999999E-3</c:v>
                      </c:pt>
                      <c:pt idx="51">
                        <c:v>4.1974630000000002E-3</c:v>
                      </c:pt>
                      <c:pt idx="52">
                        <c:v>4.2047691999999998E-3</c:v>
                      </c:pt>
                      <c:pt idx="53">
                        <c:v>4.1984398999999999E-3</c:v>
                      </c:pt>
                      <c:pt idx="54">
                        <c:v>4.1575507000000001E-3</c:v>
                      </c:pt>
                      <c:pt idx="55">
                        <c:v>4.1472413E-3</c:v>
                      </c:pt>
                      <c:pt idx="56">
                        <c:v>4.1446479000000003E-3</c:v>
                      </c:pt>
                      <c:pt idx="57">
                        <c:v>4.1385266999999998E-3</c:v>
                      </c:pt>
                      <c:pt idx="58">
                        <c:v>4.1211546999999999E-3</c:v>
                      </c:pt>
                      <c:pt idx="59">
                        <c:v>4.1232081000000002E-3</c:v>
                      </c:pt>
                      <c:pt idx="60">
                        <c:v>4.1125427000000001E-3</c:v>
                      </c:pt>
                      <c:pt idx="61">
                        <c:v>4.1120706999999996E-3</c:v>
                      </c:pt>
                      <c:pt idx="62">
                        <c:v>4.1829266000000002E-3</c:v>
                      </c:pt>
                      <c:pt idx="63">
                        <c:v>8.8220225000000003E-3</c:v>
                      </c:pt>
                      <c:pt idx="64">
                        <c:v>4.0349002999999998E-3</c:v>
                      </c:pt>
                      <c:pt idx="65">
                        <c:v>3.6547654000000001E-3</c:v>
                      </c:pt>
                      <c:pt idx="66">
                        <c:v>3.6531802999999999E-3</c:v>
                      </c:pt>
                      <c:pt idx="67">
                        <c:v>3.6500005000000002E-3</c:v>
                      </c:pt>
                    </c:numCache>
                  </c:numRef>
                </c:yVal>
                <c:smooth val="0"/>
                <c:extLst xmlns:c15="http://schemas.microsoft.com/office/drawing/2012/chart">
                  <c:ext xmlns:c16="http://schemas.microsoft.com/office/drawing/2014/chart" uri="{C3380CC4-5D6E-409C-BE32-E72D297353CC}">
                    <c16:uniqueId val="{00000008-B459-419E-84CC-938705318F95}"/>
                  </c:ext>
                </c:extLst>
              </c15:ser>
            </c15:filteredScatterSeries>
            <c15:filteredScatterSeries>
              <c15:ser>
                <c:idx val="8"/>
                <c:order val="8"/>
                <c:spPr>
                  <a:ln w="19050" cap="rnd">
                    <a:noFill/>
                    <a:round/>
                  </a:ln>
                  <a:effectLst/>
                </c:spPr>
                <c:marker>
                  <c:symbol val="circle"/>
                  <c:size val="5"/>
                  <c:spPr>
                    <a:solidFill>
                      <a:schemeClr val="accent3">
                        <a:lumMod val="60000"/>
                      </a:schemeClr>
                    </a:solidFill>
                    <a:ln w="9525">
                      <a:solidFill>
                        <a:schemeClr val="accent3">
                          <a:lumMod val="60000"/>
                        </a:schemeClr>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BetaCell1_Ba133nCs137_ChipSum_f!$J$1:$J$68</c15:sqref>
                        </c15:formulaRef>
                      </c:ext>
                    </c:extLst>
                    <c:numCache>
                      <c:formatCode>General</c:formatCode>
                      <c:ptCount val="68"/>
                      <c:pt idx="1">
                        <c:v>36597572</c:v>
                      </c:pt>
                      <c:pt idx="2">
                        <c:v>36652511</c:v>
                      </c:pt>
                      <c:pt idx="3">
                        <c:v>36633290</c:v>
                      </c:pt>
                      <c:pt idx="4">
                        <c:v>36646411</c:v>
                      </c:pt>
                      <c:pt idx="5">
                        <c:v>36628737</c:v>
                      </c:pt>
                      <c:pt idx="6">
                        <c:v>36588019</c:v>
                      </c:pt>
                      <c:pt idx="7">
                        <c:v>36618152</c:v>
                      </c:pt>
                      <c:pt idx="8">
                        <c:v>36668668</c:v>
                      </c:pt>
                      <c:pt idx="9">
                        <c:v>36664857</c:v>
                      </c:pt>
                      <c:pt idx="10">
                        <c:v>36664892</c:v>
                      </c:pt>
                      <c:pt idx="11">
                        <c:v>36627907</c:v>
                      </c:pt>
                      <c:pt idx="12">
                        <c:v>35418636</c:v>
                      </c:pt>
                      <c:pt idx="13">
                        <c:v>35430194</c:v>
                      </c:pt>
                      <c:pt idx="14">
                        <c:v>35450219</c:v>
                      </c:pt>
                      <c:pt idx="15">
                        <c:v>35469071</c:v>
                      </c:pt>
                      <c:pt idx="16">
                        <c:v>35453587</c:v>
                      </c:pt>
                      <c:pt idx="17">
                        <c:v>35458193</c:v>
                      </c:pt>
                      <c:pt idx="18">
                        <c:v>35440746</c:v>
                      </c:pt>
                      <c:pt idx="19">
                        <c:v>35437671</c:v>
                      </c:pt>
                      <c:pt idx="20">
                        <c:v>35241141</c:v>
                      </c:pt>
                      <c:pt idx="21">
                        <c:v>35257403</c:v>
                      </c:pt>
                      <c:pt idx="22">
                        <c:v>35238013</c:v>
                      </c:pt>
                      <c:pt idx="23">
                        <c:v>35235924</c:v>
                      </c:pt>
                      <c:pt idx="24">
                        <c:v>35216132</c:v>
                      </c:pt>
                      <c:pt idx="25">
                        <c:v>35225547</c:v>
                      </c:pt>
                      <c:pt idx="26">
                        <c:v>35201515</c:v>
                      </c:pt>
                      <c:pt idx="27">
                        <c:v>35153366</c:v>
                      </c:pt>
                      <c:pt idx="28">
                        <c:v>35157535</c:v>
                      </c:pt>
                      <c:pt idx="29">
                        <c:v>35126451</c:v>
                      </c:pt>
                      <c:pt idx="30">
                        <c:v>34382419</c:v>
                      </c:pt>
                      <c:pt idx="31">
                        <c:v>34439477</c:v>
                      </c:pt>
                      <c:pt idx="32">
                        <c:v>34407146</c:v>
                      </c:pt>
                      <c:pt idx="33">
                        <c:v>34410764</c:v>
                      </c:pt>
                      <c:pt idx="34">
                        <c:v>34453382</c:v>
                      </c:pt>
                      <c:pt idx="35">
                        <c:v>34591954</c:v>
                      </c:pt>
                      <c:pt idx="36">
                        <c:v>34602000</c:v>
                      </c:pt>
                      <c:pt idx="37">
                        <c:v>34886192</c:v>
                      </c:pt>
                      <c:pt idx="38">
                        <c:v>35001580</c:v>
                      </c:pt>
                      <c:pt idx="39">
                        <c:v>35005753</c:v>
                      </c:pt>
                      <c:pt idx="40">
                        <c:v>35020848</c:v>
                      </c:pt>
                      <c:pt idx="41">
                        <c:v>35011225</c:v>
                      </c:pt>
                      <c:pt idx="42">
                        <c:v>35037298</c:v>
                      </c:pt>
                      <c:pt idx="43">
                        <c:v>35002932</c:v>
                      </c:pt>
                      <c:pt idx="44">
                        <c:v>34949589</c:v>
                      </c:pt>
                      <c:pt idx="45">
                        <c:v>34969725</c:v>
                      </c:pt>
                      <c:pt idx="46">
                        <c:v>34977905</c:v>
                      </c:pt>
                      <c:pt idx="47">
                        <c:v>34970267</c:v>
                      </c:pt>
                      <c:pt idx="48">
                        <c:v>34975937</c:v>
                      </c:pt>
                      <c:pt idx="49">
                        <c:v>34932149</c:v>
                      </c:pt>
                      <c:pt idx="50">
                        <c:v>34948496</c:v>
                      </c:pt>
                      <c:pt idx="51">
                        <c:v>34918299</c:v>
                      </c:pt>
                      <c:pt idx="52">
                        <c:v>34910384</c:v>
                      </c:pt>
                      <c:pt idx="53">
                        <c:v>34912485</c:v>
                      </c:pt>
                      <c:pt idx="54">
                        <c:v>34395183</c:v>
                      </c:pt>
                      <c:pt idx="55">
                        <c:v>34379309</c:v>
                      </c:pt>
                      <c:pt idx="56">
                        <c:v>34304219</c:v>
                      </c:pt>
                      <c:pt idx="57">
                        <c:v>34282663</c:v>
                      </c:pt>
                      <c:pt idx="58">
                        <c:v>34039807</c:v>
                      </c:pt>
                      <c:pt idx="59">
                        <c:v>34020624</c:v>
                      </c:pt>
                      <c:pt idx="60">
                        <c:v>34006578</c:v>
                      </c:pt>
                      <c:pt idx="61">
                        <c:v>33983985</c:v>
                      </c:pt>
                      <c:pt idx="62">
                        <c:v>35247385</c:v>
                      </c:pt>
                      <c:pt idx="63">
                        <c:v>8268358.7000000002</c:v>
                      </c:pt>
                      <c:pt idx="64">
                        <c:v>25794031</c:v>
                      </c:pt>
                      <c:pt idx="65">
                        <c:v>32158242</c:v>
                      </c:pt>
                      <c:pt idx="66">
                        <c:v>32137683</c:v>
                      </c:pt>
                      <c:pt idx="67">
                        <c:v>32139568</c:v>
                      </c:pt>
                    </c:numCache>
                  </c:numRef>
                </c:yVal>
                <c:smooth val="0"/>
                <c:extLst xmlns:c15="http://schemas.microsoft.com/office/drawing/2012/chart">
                  <c:ext xmlns:c16="http://schemas.microsoft.com/office/drawing/2014/chart" uri="{C3380CC4-5D6E-409C-BE32-E72D297353CC}">
                    <c16:uniqueId val="{00000009-B459-419E-84CC-938705318F95}"/>
                  </c:ext>
                </c:extLst>
              </c15:ser>
            </c15:filteredScatterSeries>
            <c15:filteredScatterSeries>
              <c15:ser>
                <c:idx val="9"/>
                <c:order val="9"/>
                <c:spPr>
                  <a:ln w="19050" cap="rnd">
                    <a:noFill/>
                    <a:round/>
                  </a:ln>
                  <a:effectLst/>
                </c:spPr>
                <c:marker>
                  <c:symbol val="circle"/>
                  <c:size val="5"/>
                  <c:spPr>
                    <a:solidFill>
                      <a:schemeClr val="accent4">
                        <a:lumMod val="60000"/>
                      </a:schemeClr>
                    </a:solidFill>
                    <a:ln w="9525">
                      <a:solidFill>
                        <a:schemeClr val="accent4">
                          <a:lumMod val="60000"/>
                        </a:schemeClr>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BetaCell1_Ba133nCs137_ChipSum_f!$K$1:$K$68</c15:sqref>
                        </c15:formulaRef>
                      </c:ext>
                    </c:extLst>
                    <c:numCache>
                      <c:formatCode>General</c:formatCode>
                      <c:ptCount val="68"/>
                      <c:pt idx="1">
                        <c:v>31.18122</c:v>
                      </c:pt>
                      <c:pt idx="2">
                        <c:v>31.178332000000001</c:v>
                      </c:pt>
                      <c:pt idx="3">
                        <c:v>31.182304999999999</c:v>
                      </c:pt>
                      <c:pt idx="4">
                        <c:v>31.183226000000001</c:v>
                      </c:pt>
                      <c:pt idx="5">
                        <c:v>31.192630000000001</c:v>
                      </c:pt>
                      <c:pt idx="6">
                        <c:v>31.185994999999998</c:v>
                      </c:pt>
                      <c:pt idx="7">
                        <c:v>31.185383000000002</c:v>
                      </c:pt>
                      <c:pt idx="8">
                        <c:v>31.197333</c:v>
                      </c:pt>
                      <c:pt idx="9">
                        <c:v>31.197700999999999</c:v>
                      </c:pt>
                      <c:pt idx="10">
                        <c:v>31.207946</c:v>
                      </c:pt>
                      <c:pt idx="11">
                        <c:v>31.212539</c:v>
                      </c:pt>
                      <c:pt idx="12">
                        <c:v>31.187524</c:v>
                      </c:pt>
                      <c:pt idx="13">
                        <c:v>31.194345999999999</c:v>
                      </c:pt>
                      <c:pt idx="14">
                        <c:v>31.204837999999999</c:v>
                      </c:pt>
                      <c:pt idx="15">
                        <c:v>31.206174000000001</c:v>
                      </c:pt>
                      <c:pt idx="16">
                        <c:v>31.163447999999999</c:v>
                      </c:pt>
                      <c:pt idx="17">
                        <c:v>31.159953999999999</c:v>
                      </c:pt>
                      <c:pt idx="18">
                        <c:v>31.164180000000002</c:v>
                      </c:pt>
                      <c:pt idx="19">
                        <c:v>31.161729999999999</c:v>
                      </c:pt>
                      <c:pt idx="20">
                        <c:v>31.15419</c:v>
                      </c:pt>
                      <c:pt idx="21">
                        <c:v>31.160817000000002</c:v>
                      </c:pt>
                      <c:pt idx="22">
                        <c:v>31.167877000000001</c:v>
                      </c:pt>
                      <c:pt idx="23">
                        <c:v>31.156358999999998</c:v>
                      </c:pt>
                      <c:pt idx="24">
                        <c:v>31.161155000000001</c:v>
                      </c:pt>
                      <c:pt idx="25">
                        <c:v>31.160961</c:v>
                      </c:pt>
                      <c:pt idx="26">
                        <c:v>31.16065</c:v>
                      </c:pt>
                      <c:pt idx="27">
                        <c:v>31.143695999999998</c:v>
                      </c:pt>
                      <c:pt idx="28">
                        <c:v>31.129538</c:v>
                      </c:pt>
                      <c:pt idx="29">
                        <c:v>31.134083</c:v>
                      </c:pt>
                      <c:pt idx="30">
                        <c:v>31.153634</c:v>
                      </c:pt>
                      <c:pt idx="31">
                        <c:v>31.176445000000001</c:v>
                      </c:pt>
                      <c:pt idx="32">
                        <c:v>31.171785</c:v>
                      </c:pt>
                      <c:pt idx="33">
                        <c:v>31.171118</c:v>
                      </c:pt>
                      <c:pt idx="34">
                        <c:v>31.157202999999999</c:v>
                      </c:pt>
                      <c:pt idx="35">
                        <c:v>31.169474999999998</c:v>
                      </c:pt>
                      <c:pt idx="36">
                        <c:v>31.163900999999999</c:v>
                      </c:pt>
                      <c:pt idx="37">
                        <c:v>31.156289000000001</c:v>
                      </c:pt>
                      <c:pt idx="38">
                        <c:v>31.14706</c:v>
                      </c:pt>
                      <c:pt idx="39">
                        <c:v>31.144369999999999</c:v>
                      </c:pt>
                      <c:pt idx="40">
                        <c:v>31.154209000000002</c:v>
                      </c:pt>
                      <c:pt idx="41">
                        <c:v>31.177422</c:v>
                      </c:pt>
                      <c:pt idx="42">
                        <c:v>31.197396999999999</c:v>
                      </c:pt>
                      <c:pt idx="43">
                        <c:v>31.187604</c:v>
                      </c:pt>
                      <c:pt idx="44">
                        <c:v>31.16826</c:v>
                      </c:pt>
                      <c:pt idx="45">
                        <c:v>31.168012999999998</c:v>
                      </c:pt>
                      <c:pt idx="46">
                        <c:v>31.169474000000001</c:v>
                      </c:pt>
                      <c:pt idx="47">
                        <c:v>31.171320999999999</c:v>
                      </c:pt>
                      <c:pt idx="48">
                        <c:v>31.163385999999999</c:v>
                      </c:pt>
                      <c:pt idx="49">
                        <c:v>31.158268</c:v>
                      </c:pt>
                      <c:pt idx="50">
                        <c:v>31.162624000000001</c:v>
                      </c:pt>
                      <c:pt idx="51">
                        <c:v>31.150646999999999</c:v>
                      </c:pt>
                      <c:pt idx="52">
                        <c:v>31.130965</c:v>
                      </c:pt>
                      <c:pt idx="53">
                        <c:v>31.126322999999999</c:v>
                      </c:pt>
                      <c:pt idx="54">
                        <c:v>31.119509999999998</c:v>
                      </c:pt>
                      <c:pt idx="55">
                        <c:v>31.119827000000001</c:v>
                      </c:pt>
                      <c:pt idx="56">
                        <c:v>31.112269999999999</c:v>
                      </c:pt>
                      <c:pt idx="57">
                        <c:v>31.119430000000001</c:v>
                      </c:pt>
                      <c:pt idx="58">
                        <c:v>31.091942</c:v>
                      </c:pt>
                      <c:pt idx="59">
                        <c:v>31.087437999999999</c:v>
                      </c:pt>
                      <c:pt idx="60">
                        <c:v>31.111374000000001</c:v>
                      </c:pt>
                      <c:pt idx="61">
                        <c:v>31.106867999999999</c:v>
                      </c:pt>
                      <c:pt idx="62">
                        <c:v>31.069624000000001</c:v>
                      </c:pt>
                      <c:pt idx="63">
                        <c:v>31.107243</c:v>
                      </c:pt>
                      <c:pt idx="64">
                        <c:v>30.915182000000001</c:v>
                      </c:pt>
                      <c:pt idx="65">
                        <c:v>30.935226</c:v>
                      </c:pt>
                      <c:pt idx="66">
                        <c:v>30.940601000000001</c:v>
                      </c:pt>
                      <c:pt idx="67">
                        <c:v>30.937916000000001</c:v>
                      </c:pt>
                    </c:numCache>
                  </c:numRef>
                </c:yVal>
                <c:smooth val="0"/>
                <c:extLst xmlns:c15="http://schemas.microsoft.com/office/drawing/2012/chart">
                  <c:ext xmlns:c16="http://schemas.microsoft.com/office/drawing/2014/chart" uri="{C3380CC4-5D6E-409C-BE32-E72D297353CC}">
                    <c16:uniqueId val="{0000000A-B459-419E-84CC-938705318F95}"/>
                  </c:ext>
                </c:extLst>
              </c15:ser>
            </c15:filteredScatterSeries>
            <c15:filteredScatterSeries>
              <c15:ser>
                <c:idx val="10"/>
                <c:order val="10"/>
                <c:spPr>
                  <a:ln w="19050" cap="rnd">
                    <a:noFill/>
                    <a:round/>
                  </a:ln>
                  <a:effectLst/>
                </c:spPr>
                <c:marker>
                  <c:symbol val="circle"/>
                  <c:size val="5"/>
                  <c:spPr>
                    <a:solidFill>
                      <a:schemeClr val="accent5">
                        <a:lumMod val="60000"/>
                      </a:schemeClr>
                    </a:solidFill>
                    <a:ln w="9525">
                      <a:solidFill>
                        <a:schemeClr val="accent5">
                          <a:lumMod val="60000"/>
                        </a:schemeClr>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BetaCell1_Ba133nCs137_ChipSum_f!$L$1:$L$68</c15:sqref>
                        </c15:formulaRef>
                      </c:ext>
                    </c:extLst>
                    <c:numCache>
                      <c:formatCode>General</c:formatCode>
                      <c:ptCount val="68"/>
                      <c:pt idx="1">
                        <c:v>2.6236433999999999E-3</c:v>
                      </c:pt>
                      <c:pt idx="2">
                        <c:v>2.6213772999999999E-3</c:v>
                      </c:pt>
                      <c:pt idx="3">
                        <c:v>2.6166372999999999E-3</c:v>
                      </c:pt>
                      <c:pt idx="4">
                        <c:v>2.6178946000000002E-3</c:v>
                      </c:pt>
                      <c:pt idx="5">
                        <c:v>2.6163970999999999E-3</c:v>
                      </c:pt>
                      <c:pt idx="6">
                        <c:v>2.6169426999999999E-3</c:v>
                      </c:pt>
                      <c:pt idx="7">
                        <c:v>2.6179075999999998E-3</c:v>
                      </c:pt>
                      <c:pt idx="8">
                        <c:v>2.6229685E-3</c:v>
                      </c:pt>
                      <c:pt idx="9">
                        <c:v>2.6223510999999998E-3</c:v>
                      </c:pt>
                      <c:pt idx="10">
                        <c:v>2.6239586999999998E-3</c:v>
                      </c:pt>
                      <c:pt idx="11">
                        <c:v>2.6178691000000001E-3</c:v>
                      </c:pt>
                      <c:pt idx="12">
                        <c:v>2.5831040000000001E-3</c:v>
                      </c:pt>
                      <c:pt idx="13">
                        <c:v>2.5848817E-3</c:v>
                      </c:pt>
                      <c:pt idx="14">
                        <c:v>2.5861962999999999E-3</c:v>
                      </c:pt>
                      <c:pt idx="15">
                        <c:v>2.5908811999999998E-3</c:v>
                      </c:pt>
                      <c:pt idx="16">
                        <c:v>2.5945528999999998E-3</c:v>
                      </c:pt>
                      <c:pt idx="17">
                        <c:v>2.5984246E-3</c:v>
                      </c:pt>
                      <c:pt idx="18">
                        <c:v>2.5944824000000001E-3</c:v>
                      </c:pt>
                      <c:pt idx="19">
                        <c:v>2.5980948999999999E-3</c:v>
                      </c:pt>
                      <c:pt idx="20">
                        <c:v>2.5962305999999999E-3</c:v>
                      </c:pt>
                      <c:pt idx="21">
                        <c:v>2.594538E-3</c:v>
                      </c:pt>
                      <c:pt idx="22">
                        <c:v>2.5967234000000001E-3</c:v>
                      </c:pt>
                      <c:pt idx="23">
                        <c:v>2.5973895E-3</c:v>
                      </c:pt>
                      <c:pt idx="24">
                        <c:v>2.5947918000000002E-3</c:v>
                      </c:pt>
                      <c:pt idx="25">
                        <c:v>2.5982968999999998E-3</c:v>
                      </c:pt>
                      <c:pt idx="26">
                        <c:v>2.5925317000000002E-3</c:v>
                      </c:pt>
                      <c:pt idx="27">
                        <c:v>2.5848939999999999E-3</c:v>
                      </c:pt>
                      <c:pt idx="28">
                        <c:v>2.5899565000000002E-3</c:v>
                      </c:pt>
                      <c:pt idx="29">
                        <c:v>2.5870194E-3</c:v>
                      </c:pt>
                      <c:pt idx="30">
                        <c:v>2.5628503999999999E-3</c:v>
                      </c:pt>
                      <c:pt idx="31">
                        <c:v>2.5624214000000002E-3</c:v>
                      </c:pt>
                      <c:pt idx="32">
                        <c:v>2.5616375E-3</c:v>
                      </c:pt>
                      <c:pt idx="33">
                        <c:v>2.5650160999999999E-3</c:v>
                      </c:pt>
                      <c:pt idx="34">
                        <c:v>2.5662801999999998E-3</c:v>
                      </c:pt>
                      <c:pt idx="35">
                        <c:v>2.5717184999999999E-3</c:v>
                      </c:pt>
                      <c:pt idx="36">
                        <c:v>2.5738000999999998E-3</c:v>
                      </c:pt>
                      <c:pt idx="37">
                        <c:v>2.5747143000000002E-3</c:v>
                      </c:pt>
                      <c:pt idx="38">
                        <c:v>2.5777275999999999E-3</c:v>
                      </c:pt>
                      <c:pt idx="39">
                        <c:v>2.5771358999999998E-3</c:v>
                      </c:pt>
                      <c:pt idx="40">
                        <c:v>2.5809587999999998E-3</c:v>
                      </c:pt>
                      <c:pt idx="41">
                        <c:v>2.5751906E-3</c:v>
                      </c:pt>
                      <c:pt idx="42">
                        <c:v>2.5772224999999998E-3</c:v>
                      </c:pt>
                      <c:pt idx="43">
                        <c:v>2.5740617000000001E-3</c:v>
                      </c:pt>
                      <c:pt idx="44">
                        <c:v>2.5689402000000001E-3</c:v>
                      </c:pt>
                      <c:pt idx="45">
                        <c:v>2.5731552000000002E-3</c:v>
                      </c:pt>
                      <c:pt idx="46">
                        <c:v>2.5740022000000002E-3</c:v>
                      </c:pt>
                      <c:pt idx="47">
                        <c:v>2.5756258000000001E-3</c:v>
                      </c:pt>
                      <c:pt idx="48">
                        <c:v>2.5787899E-3</c:v>
                      </c:pt>
                      <c:pt idx="49">
                        <c:v>2.5732390000000002E-3</c:v>
                      </c:pt>
                      <c:pt idx="50">
                        <c:v>2.5765751999999999E-3</c:v>
                      </c:pt>
                      <c:pt idx="51">
                        <c:v>2.5764109999999998E-3</c:v>
                      </c:pt>
                      <c:pt idx="52">
                        <c:v>2.5823266E-3</c:v>
                      </c:pt>
                      <c:pt idx="53">
                        <c:v>2.5802149999999999E-3</c:v>
                      </c:pt>
                      <c:pt idx="54">
                        <c:v>2.5697395999999999E-3</c:v>
                      </c:pt>
                      <c:pt idx="55">
                        <c:v>2.5653475000000001E-3</c:v>
                      </c:pt>
                      <c:pt idx="56">
                        <c:v>2.5661414999999998E-3</c:v>
                      </c:pt>
                      <c:pt idx="57">
                        <c:v>2.5628271000000002E-3</c:v>
                      </c:pt>
                      <c:pt idx="58">
                        <c:v>2.5618489000000001E-3</c:v>
                      </c:pt>
                      <c:pt idx="59">
                        <c:v>2.5635508000000002E-3</c:v>
                      </c:pt>
                      <c:pt idx="60">
                        <c:v>2.5557929000000002E-3</c:v>
                      </c:pt>
                      <c:pt idx="61">
                        <c:v>2.5562133E-3</c:v>
                      </c:pt>
                      <c:pt idx="62">
                        <c:v>2.5790104999999998E-3</c:v>
                      </c:pt>
                      <c:pt idx="63">
                        <c:v>5.390288E-3</c:v>
                      </c:pt>
                      <c:pt idx="64">
                        <c:v>2.6683508000000002E-3</c:v>
                      </c:pt>
                      <c:pt idx="65">
                        <c:v>2.3985069000000002E-3</c:v>
                      </c:pt>
                      <c:pt idx="66">
                        <c:v>2.3973143999999999E-3</c:v>
                      </c:pt>
                      <c:pt idx="67">
                        <c:v>2.3962922E-3</c:v>
                      </c:pt>
                    </c:numCache>
                  </c:numRef>
                </c:yVal>
                <c:smooth val="0"/>
                <c:extLst xmlns:c15="http://schemas.microsoft.com/office/drawing/2012/chart">
                  <c:ext xmlns:c16="http://schemas.microsoft.com/office/drawing/2014/chart" uri="{C3380CC4-5D6E-409C-BE32-E72D297353CC}">
                    <c16:uniqueId val="{0000000B-B459-419E-84CC-938705318F95}"/>
                  </c:ext>
                </c:extLst>
              </c15:ser>
            </c15:filteredScatterSeries>
          </c:ext>
        </c:extLst>
      </c:scatterChart>
      <c:valAx>
        <c:axId val="144136502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Date</a:t>
                </a:r>
              </a:p>
            </c:rich>
          </c:tx>
          <c:overlay val="0"/>
          <c:spPr>
            <a:noFill/>
            <a:ln>
              <a:noFill/>
            </a:ln>
            <a:effectLst/>
          </c:spPr>
          <c:txPr>
            <a:bodyPr rot="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67491967"/>
        <c:crosses val="autoZero"/>
        <c:crossBetween val="midCat"/>
        <c:majorUnit val="20"/>
      </c:valAx>
      <c:valAx>
        <c:axId val="1067491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Position [Channel]</a:t>
                </a:r>
              </a:p>
            </c:rich>
          </c:tx>
          <c:overlay val="0"/>
          <c:spPr>
            <a:noFill/>
            <a:ln>
              <a:noFill/>
            </a:ln>
            <a:effectLst/>
          </c:spPr>
          <c:txPr>
            <a:bodyPr rot="-540000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4136502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5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Cs-137 662keV Peak</a:t>
            </a:r>
          </a:p>
        </c:rich>
      </c:tx>
      <c:layout>
        <c:manualLayout>
          <c:xMode val="edge"/>
          <c:yMode val="edge"/>
          <c:x val="0.36282683520030662"/>
          <c:y val="8.2982852388533992E-2"/>
        </c:manualLayout>
      </c:layout>
      <c:overlay val="0"/>
      <c:spPr>
        <a:noFill/>
        <a:ln>
          <a:noFill/>
        </a:ln>
        <a:effectLst/>
      </c:spPr>
      <c:txPr>
        <a:bodyPr rot="0" spcFirstLastPara="1" vertOverflow="ellipsis" vert="horz" wrap="square" anchor="ctr" anchorCtr="1"/>
        <a:lstStyle/>
        <a:p>
          <a:pPr>
            <a:defRPr sz="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6658975446800137"/>
          <c:y val="0.24798078689233938"/>
          <c:w val="0.73659254949980646"/>
          <c:h val="0.52287836514342678"/>
        </c:manualLayout>
      </c:layout>
      <c:scatterChart>
        <c:scatterStyle val="lineMarker"/>
        <c:varyColors val="0"/>
        <c:ser>
          <c:idx val="12"/>
          <c:order val="12"/>
          <c:tx>
            <c:v>Centroid Cs-137</c:v>
          </c:tx>
          <c:spPr>
            <a:ln w="25400" cap="rnd">
              <a:noFill/>
              <a:round/>
            </a:ln>
            <a:effectLst/>
          </c:spPr>
          <c:marker>
            <c:symbol val="circle"/>
            <c:size val="2"/>
            <c:spPr>
              <a:solidFill>
                <a:schemeClr val="accent2">
                  <a:lumMod val="50000"/>
                </a:schemeClr>
              </a:solidFill>
              <a:ln w="9525">
                <a:solidFill>
                  <a:schemeClr val="accent2">
                    <a:lumMod val="50000"/>
                  </a:schemeClr>
                </a:solidFill>
              </a:ln>
              <a:effectLst/>
            </c:spPr>
          </c:marker>
          <c:xVal>
            <c:numRef>
              <c:f>BetaCell1_Ba133nCs137_ChipSum_f!$A$2:$A$68</c:f>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f>BetaCell1_Ba133nCs137_ChipSum_f!$V$2:$V$68</c:f>
              <c:numCache>
                <c:formatCode>General</c:formatCode>
                <c:ptCount val="67"/>
                <c:pt idx="0">
                  <c:v>227.21906999999999</c:v>
                </c:pt>
                <c:pt idx="1">
                  <c:v>227.20785000000001</c:v>
                </c:pt>
                <c:pt idx="2">
                  <c:v>227.22346999999999</c:v>
                </c:pt>
                <c:pt idx="3">
                  <c:v>227.22411</c:v>
                </c:pt>
                <c:pt idx="4">
                  <c:v>227.28451000000001</c:v>
                </c:pt>
                <c:pt idx="5">
                  <c:v>227.23882</c:v>
                </c:pt>
                <c:pt idx="6">
                  <c:v>227.25515999999999</c:v>
                </c:pt>
                <c:pt idx="7">
                  <c:v>227.30737999999999</c:v>
                </c:pt>
                <c:pt idx="8">
                  <c:v>227.30618999999999</c:v>
                </c:pt>
                <c:pt idx="9">
                  <c:v>227.35854</c:v>
                </c:pt>
                <c:pt idx="10">
                  <c:v>227.40064000000001</c:v>
                </c:pt>
                <c:pt idx="11">
                  <c:v>227.21172000000001</c:v>
                </c:pt>
                <c:pt idx="12">
                  <c:v>227.22439</c:v>
                </c:pt>
                <c:pt idx="13">
                  <c:v>227.26208</c:v>
                </c:pt>
                <c:pt idx="14">
                  <c:v>227.26853</c:v>
                </c:pt>
                <c:pt idx="15">
                  <c:v>227.04109</c:v>
                </c:pt>
                <c:pt idx="16">
                  <c:v>227.00853000000001</c:v>
                </c:pt>
                <c:pt idx="17">
                  <c:v>227.03270000000001</c:v>
                </c:pt>
                <c:pt idx="18">
                  <c:v>227.03577999999999</c:v>
                </c:pt>
                <c:pt idx="19">
                  <c:v>227.02382</c:v>
                </c:pt>
                <c:pt idx="20">
                  <c:v>227.03935000000001</c:v>
                </c:pt>
                <c:pt idx="21">
                  <c:v>227.09719000000001</c:v>
                </c:pt>
                <c:pt idx="22">
                  <c:v>227.03385</c:v>
                </c:pt>
                <c:pt idx="23">
                  <c:v>227.05055999999999</c:v>
                </c:pt>
                <c:pt idx="24">
                  <c:v>227.0582</c:v>
                </c:pt>
                <c:pt idx="25">
                  <c:v>227.06474</c:v>
                </c:pt>
                <c:pt idx="26">
                  <c:v>226.98142000000001</c:v>
                </c:pt>
                <c:pt idx="27">
                  <c:v>226.89489</c:v>
                </c:pt>
                <c:pt idx="28">
                  <c:v>226.91576000000001</c:v>
                </c:pt>
                <c:pt idx="29">
                  <c:v>227.13376</c:v>
                </c:pt>
                <c:pt idx="30">
                  <c:v>227.24871999999999</c:v>
                </c:pt>
                <c:pt idx="31">
                  <c:v>227.22148000000001</c:v>
                </c:pt>
                <c:pt idx="32">
                  <c:v>227.21759</c:v>
                </c:pt>
                <c:pt idx="33">
                  <c:v>227.28326999999999</c:v>
                </c:pt>
                <c:pt idx="34">
                  <c:v>227.34298000000001</c:v>
                </c:pt>
                <c:pt idx="35">
                  <c:v>227.32392999999999</c:v>
                </c:pt>
                <c:pt idx="36">
                  <c:v>227.47977</c:v>
                </c:pt>
                <c:pt idx="37">
                  <c:v>227.43284</c:v>
                </c:pt>
                <c:pt idx="38">
                  <c:v>227.41762</c:v>
                </c:pt>
                <c:pt idx="39">
                  <c:v>227.47864000000001</c:v>
                </c:pt>
                <c:pt idx="40">
                  <c:v>227.59092999999999</c:v>
                </c:pt>
                <c:pt idx="41">
                  <c:v>227.70509999999999</c:v>
                </c:pt>
                <c:pt idx="42">
                  <c:v>227.67498000000001</c:v>
                </c:pt>
                <c:pt idx="43">
                  <c:v>227.56115</c:v>
                </c:pt>
                <c:pt idx="44">
                  <c:v>227.55351999999999</c:v>
                </c:pt>
                <c:pt idx="45">
                  <c:v>227.58204000000001</c:v>
                </c:pt>
                <c:pt idx="46">
                  <c:v>227.57058000000001</c:v>
                </c:pt>
                <c:pt idx="47">
                  <c:v>227.53673000000001</c:v>
                </c:pt>
                <c:pt idx="48">
                  <c:v>227.51075</c:v>
                </c:pt>
                <c:pt idx="49">
                  <c:v>227.53063</c:v>
                </c:pt>
                <c:pt idx="50">
                  <c:v>227.46559999999999</c:v>
                </c:pt>
                <c:pt idx="51">
                  <c:v>227.3372</c:v>
                </c:pt>
                <c:pt idx="52">
                  <c:v>227.32258999999999</c:v>
                </c:pt>
                <c:pt idx="53">
                  <c:v>227.18584000000001</c:v>
                </c:pt>
                <c:pt idx="54">
                  <c:v>227.17483999999999</c:v>
                </c:pt>
                <c:pt idx="55">
                  <c:v>227.01349999999999</c:v>
                </c:pt>
                <c:pt idx="56">
                  <c:v>227.02708000000001</c:v>
                </c:pt>
                <c:pt idx="57">
                  <c:v>226.55887000000001</c:v>
                </c:pt>
                <c:pt idx="58">
                  <c:v>226.53563</c:v>
                </c:pt>
                <c:pt idx="59">
                  <c:v>226.67985999999999</c:v>
                </c:pt>
                <c:pt idx="60">
                  <c:v>226.63609</c:v>
                </c:pt>
                <c:pt idx="61">
                  <c:v>226.69529</c:v>
                </c:pt>
                <c:pt idx="62">
                  <c:v>226.78975</c:v>
                </c:pt>
                <c:pt idx="63">
                  <c:v>225.73107999999999</c:v>
                </c:pt>
                <c:pt idx="64">
                  <c:v>225.83514</c:v>
                </c:pt>
                <c:pt idx="65">
                  <c:v>225.87378000000001</c:v>
                </c:pt>
                <c:pt idx="66">
                  <c:v>225.86236</c:v>
                </c:pt>
              </c:numCache>
            </c:numRef>
          </c:yVal>
          <c:smooth val="0"/>
          <c:extLst>
            <c:ext xmlns:c16="http://schemas.microsoft.com/office/drawing/2014/chart" uri="{C3380CC4-5D6E-409C-BE32-E72D297353CC}">
              <c16:uniqueId val="{00000000-7EDE-446F-A8B4-BCB7A0DD44DC}"/>
            </c:ext>
          </c:extLst>
        </c:ser>
        <c:dLbls>
          <c:showLegendKey val="0"/>
          <c:showVal val="0"/>
          <c:showCatName val="0"/>
          <c:showSerName val="0"/>
          <c:showPercent val="0"/>
          <c:showBubbleSize val="0"/>
        </c:dLbls>
        <c:axId val="1441365023"/>
        <c:axId val="1067491967"/>
        <c:extLst>
          <c:ext xmlns:c15="http://schemas.microsoft.com/office/drawing/2012/chart" uri="{02D57815-91ED-43cb-92C2-25804820EDAC}">
            <c15:filteredScatterSeries>
              <c15:ser>
                <c:idx val="0"/>
                <c:order val="0"/>
                <c:spPr>
                  <a:ln w="25400" cap="rnd">
                    <a:noFill/>
                    <a:round/>
                  </a:ln>
                  <a:effectLst/>
                </c:spPr>
                <c:marker>
                  <c:symbol val="circle"/>
                  <c:size val="5"/>
                  <c:spPr>
                    <a:solidFill>
                      <a:schemeClr val="accent1"/>
                    </a:solidFill>
                    <a:ln w="9525">
                      <a:solidFill>
                        <a:schemeClr val="accent1"/>
                      </a:solidFill>
                    </a:ln>
                    <a:effectLst/>
                  </c:spPr>
                </c:marker>
                <c:xVal>
                  <c:strRef>
                    <c:extLst>
                      <c:ex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c:ext uri="{02D57815-91ED-43cb-92C2-25804820EDAC}">
                        <c15:formulaRef>
                          <c15:sqref>BetaCell1_Ba133nCs137_ChipSum_f!$B$1:$B$68</c15:sqref>
                        </c15:formulaRef>
                      </c:ext>
                    </c:extLst>
                    <c:numCache>
                      <c:formatCode>General</c:formatCode>
                      <c:ptCount val="68"/>
                      <c:pt idx="0">
                        <c:v>0</c:v>
                      </c:pt>
                      <c:pt idx="1">
                        <c:v>12.920172000000001</c:v>
                      </c:pt>
                      <c:pt idx="2">
                        <c:v>12.928362999999999</c:v>
                      </c:pt>
                      <c:pt idx="3">
                        <c:v>12.923933</c:v>
                      </c:pt>
                      <c:pt idx="4">
                        <c:v>12.9213</c:v>
                      </c:pt>
                      <c:pt idx="5">
                        <c:v>12.92056</c:v>
                      </c:pt>
                      <c:pt idx="6">
                        <c:v>12.927987999999999</c:v>
                      </c:pt>
                      <c:pt idx="7">
                        <c:v>12.924064</c:v>
                      </c:pt>
                      <c:pt idx="8">
                        <c:v>12.918276000000001</c:v>
                      </c:pt>
                      <c:pt idx="9">
                        <c:v>12.915925</c:v>
                      </c:pt>
                      <c:pt idx="10">
                        <c:v>12.914403999999999</c:v>
                      </c:pt>
                      <c:pt idx="11">
                        <c:v>12.912686000000001</c:v>
                      </c:pt>
                      <c:pt idx="12">
                        <c:v>12.862925000000001</c:v>
                      </c:pt>
                      <c:pt idx="13">
                        <c:v>12.862997</c:v>
                      </c:pt>
                      <c:pt idx="14">
                        <c:v>12.860029000000001</c:v>
                      </c:pt>
                      <c:pt idx="15">
                        <c:v>12.861756</c:v>
                      </c:pt>
                      <c:pt idx="16">
                        <c:v>12.867376</c:v>
                      </c:pt>
                      <c:pt idx="17">
                        <c:v>12.869344999999999</c:v>
                      </c:pt>
                      <c:pt idx="18">
                        <c:v>12.867668999999999</c:v>
                      </c:pt>
                      <c:pt idx="19">
                        <c:v>12.872082000000001</c:v>
                      </c:pt>
                      <c:pt idx="20">
                        <c:v>12.86617</c:v>
                      </c:pt>
                      <c:pt idx="21">
                        <c:v>12.863569999999999</c:v>
                      </c:pt>
                      <c:pt idx="22">
                        <c:v>12.864594</c:v>
                      </c:pt>
                      <c:pt idx="23">
                        <c:v>12.867074000000001</c:v>
                      </c:pt>
                      <c:pt idx="24">
                        <c:v>12.860923</c:v>
                      </c:pt>
                      <c:pt idx="25">
                        <c:v>12.864203</c:v>
                      </c:pt>
                      <c:pt idx="26">
                        <c:v>12.861513</c:v>
                      </c:pt>
                      <c:pt idx="27">
                        <c:v>12.671113</c:v>
                      </c:pt>
                      <c:pt idx="28">
                        <c:v>12.674063</c:v>
                      </c:pt>
                      <c:pt idx="29">
                        <c:v>12.673723000000001</c:v>
                      </c:pt>
                      <c:pt idx="30">
                        <c:v>12.637973000000001</c:v>
                      </c:pt>
                      <c:pt idx="31">
                        <c:v>12.635795</c:v>
                      </c:pt>
                      <c:pt idx="32">
                        <c:v>12.637223000000001</c:v>
                      </c:pt>
                      <c:pt idx="33">
                        <c:v>12.636348999999999</c:v>
                      </c:pt>
                      <c:pt idx="34">
                        <c:v>12.641897999999999</c:v>
                      </c:pt>
                      <c:pt idx="35">
                        <c:v>12.655842</c:v>
                      </c:pt>
                      <c:pt idx="36">
                        <c:v>12.652067000000001</c:v>
                      </c:pt>
                      <c:pt idx="37">
                        <c:v>12.664827000000001</c:v>
                      </c:pt>
                      <c:pt idx="38">
                        <c:v>12.672463</c:v>
                      </c:pt>
                      <c:pt idx="39">
                        <c:v>12.671723999999999</c:v>
                      </c:pt>
                      <c:pt idx="40">
                        <c:v>12.860961</c:v>
                      </c:pt>
                      <c:pt idx="41">
                        <c:v>12.851125</c:v>
                      </c:pt>
                      <c:pt idx="42">
                        <c:v>12.845522000000001</c:v>
                      </c:pt>
                      <c:pt idx="43">
                        <c:v>12.847669</c:v>
                      </c:pt>
                      <c:pt idx="44">
                        <c:v>12.664156</c:v>
                      </c:pt>
                      <c:pt idx="45">
                        <c:v>12.853384999999999</c:v>
                      </c:pt>
                      <c:pt idx="46">
                        <c:v>12.849802</c:v>
                      </c:pt>
                      <c:pt idx="47">
                        <c:v>12.848356000000001</c:v>
                      </c:pt>
                      <c:pt idx="48">
                        <c:v>12.853505</c:v>
                      </c:pt>
                      <c:pt idx="49">
                        <c:v>12.663881</c:v>
                      </c:pt>
                      <c:pt idx="50">
                        <c:v>12.851817</c:v>
                      </c:pt>
                      <c:pt idx="51">
                        <c:v>12.665191</c:v>
                      </c:pt>
                      <c:pt idx="52">
                        <c:v>12.674697999999999</c:v>
                      </c:pt>
                      <c:pt idx="53">
                        <c:v>12.668748000000001</c:v>
                      </c:pt>
                      <c:pt idx="54">
                        <c:v>12.647026</c:v>
                      </c:pt>
                      <c:pt idx="55">
                        <c:v>12.641132000000001</c:v>
                      </c:pt>
                      <c:pt idx="56">
                        <c:v>12.64006</c:v>
                      </c:pt>
                      <c:pt idx="57">
                        <c:v>12.635669999999999</c:v>
                      </c:pt>
                      <c:pt idx="58">
                        <c:v>12.628201000000001</c:v>
                      </c:pt>
                      <c:pt idx="59">
                        <c:v>12.627549</c:v>
                      </c:pt>
                      <c:pt idx="60">
                        <c:v>12.621435</c:v>
                      </c:pt>
                      <c:pt idx="61">
                        <c:v>12.62168</c:v>
                      </c:pt>
                      <c:pt idx="62">
                        <c:v>12.703109</c:v>
                      </c:pt>
                      <c:pt idx="63">
                        <c:v>12.745056</c:v>
                      </c:pt>
                      <c:pt idx="64">
                        <c:v>12.771031000000001</c:v>
                      </c:pt>
                      <c:pt idx="65">
                        <c:v>12.783654</c:v>
                      </c:pt>
                      <c:pt idx="66">
                        <c:v>12.781841</c:v>
                      </c:pt>
                      <c:pt idx="67">
                        <c:v>12.785018000000001</c:v>
                      </c:pt>
                    </c:numCache>
                  </c:numRef>
                </c:yVal>
                <c:smooth val="0"/>
                <c:extLst>
                  <c:ext xmlns:c16="http://schemas.microsoft.com/office/drawing/2014/chart" uri="{C3380CC4-5D6E-409C-BE32-E72D297353CC}">
                    <c16:uniqueId val="{00000001-7EDE-446F-A8B4-BCB7A0DD44DC}"/>
                  </c:ext>
                </c:extLst>
              </c15:ser>
            </c15:filteredScatterSeries>
            <c15:filteredScatterSeries>
              <c15:ser>
                <c:idx val="1"/>
                <c:order val="1"/>
                <c:spPr>
                  <a:ln w="25400" cap="rnd">
                    <a:noFill/>
                    <a:round/>
                  </a:ln>
                  <a:effectLst/>
                </c:spPr>
                <c:marker>
                  <c:symbol val="circle"/>
                  <c:size val="5"/>
                  <c:spPr>
                    <a:solidFill>
                      <a:schemeClr val="accent2"/>
                    </a:solidFill>
                    <a:ln w="9525">
                      <a:solidFill>
                        <a:schemeClr val="accent2"/>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BetaCell1_Ba133nCs137_ChipSum_f!$C$1:$C$68</c15:sqref>
                        </c15:formulaRef>
                      </c:ext>
                    </c:extLst>
                    <c:numCache>
                      <c:formatCode>General</c:formatCode>
                      <c:ptCount val="68"/>
                      <c:pt idx="0">
                        <c:v>0</c:v>
                      </c:pt>
                      <c:pt idx="1">
                        <c:v>9.5498125000000001E-4</c:v>
                      </c:pt>
                      <c:pt idx="2">
                        <c:v>9.5589850000000001E-4</c:v>
                      </c:pt>
                      <c:pt idx="3">
                        <c:v>9.5499628999999998E-4</c:v>
                      </c:pt>
                      <c:pt idx="4">
                        <c:v>9.5428357E-4</c:v>
                      </c:pt>
                      <c:pt idx="5">
                        <c:v>9.5439571999999997E-4</c:v>
                      </c:pt>
                      <c:pt idx="6">
                        <c:v>9.5650162999999999E-4</c:v>
                      </c:pt>
                      <c:pt idx="7">
                        <c:v>9.5526933999999996E-4</c:v>
                      </c:pt>
                      <c:pt idx="8">
                        <c:v>9.5363206999999998E-4</c:v>
                      </c:pt>
                      <c:pt idx="9">
                        <c:v>9.5315023E-4</c:v>
                      </c:pt>
                      <c:pt idx="10">
                        <c:v>9.5297020999999995E-4</c:v>
                      </c:pt>
                      <c:pt idx="11">
                        <c:v>9.5292979000000002E-4</c:v>
                      </c:pt>
                      <c:pt idx="12">
                        <c:v>9.5573866999999996E-4</c:v>
                      </c:pt>
                      <c:pt idx="13">
                        <c:v>9.5561515999999995E-4</c:v>
                      </c:pt>
                      <c:pt idx="14">
                        <c:v>9.5487304000000002E-4</c:v>
                      </c:pt>
                      <c:pt idx="15">
                        <c:v>9.5514060000000003E-4</c:v>
                      </c:pt>
                      <c:pt idx="16">
                        <c:v>9.5629530999999997E-4</c:v>
                      </c:pt>
                      <c:pt idx="17">
                        <c:v>9.5669981999999996E-4</c:v>
                      </c:pt>
                      <c:pt idx="18">
                        <c:v>9.5652978000000004E-4</c:v>
                      </c:pt>
                      <c:pt idx="19">
                        <c:v>9.5761961999999996E-4</c:v>
                      </c:pt>
                      <c:pt idx="20">
                        <c:v>9.5887825999999997E-4</c:v>
                      </c:pt>
                      <c:pt idx="21">
                        <c:v>9.5810302999999996E-4</c:v>
                      </c:pt>
                      <c:pt idx="22">
                        <c:v>9.5867746000000002E-4</c:v>
                      </c:pt>
                      <c:pt idx="23">
                        <c:v>9.5924832999999998E-4</c:v>
                      </c:pt>
                      <c:pt idx="24">
                        <c:v>9.5800799000000003E-4</c:v>
                      </c:pt>
                      <c:pt idx="25">
                        <c:v>9.5875677000000002E-4</c:v>
                      </c:pt>
                      <c:pt idx="26">
                        <c:v>9.5826490999999995E-4</c:v>
                      </c:pt>
                      <c:pt idx="27">
                        <c:v>9.2129273999999996E-4</c:v>
                      </c:pt>
                      <c:pt idx="28">
                        <c:v>9.2171880999999999E-4</c:v>
                      </c:pt>
                      <c:pt idx="29">
                        <c:v>9.2191834999999999E-4</c:v>
                      </c:pt>
                      <c:pt idx="30">
                        <c:v>9.2294179999999999E-4</c:v>
                      </c:pt>
                      <c:pt idx="31">
                        <c:v>9.2226717000000002E-4</c:v>
                      </c:pt>
                      <c:pt idx="32">
                        <c:v>9.2266085000000002E-4</c:v>
                      </c:pt>
                      <c:pt idx="33">
                        <c:v>9.2258762000000001E-4</c:v>
                      </c:pt>
                      <c:pt idx="34">
                        <c:v>9.2312231000000002E-4</c:v>
                      </c:pt>
                      <c:pt idx="35">
                        <c:v>9.2487503000000001E-4</c:v>
                      </c:pt>
                      <c:pt idx="36">
                        <c:v>9.2377629999999995E-4</c:v>
                      </c:pt>
                      <c:pt idx="37">
                        <c:v>9.2305260000000004E-4</c:v>
                      </c:pt>
                      <c:pt idx="38">
                        <c:v>9.2340536000000005E-4</c:v>
                      </c:pt>
                      <c:pt idx="39">
                        <c:v>9.2308764E-4</c:v>
                      </c:pt>
                      <c:pt idx="40">
                        <c:v>9.6051098000000002E-4</c:v>
                      </c:pt>
                      <c:pt idx="41">
                        <c:v>9.5844335999999998E-4</c:v>
                      </c:pt>
                      <c:pt idx="42">
                        <c:v>9.5713215999999998E-4</c:v>
                      </c:pt>
                      <c:pt idx="43">
                        <c:v>9.5791628000000003E-4</c:v>
                      </c:pt>
                      <c:pt idx="44">
                        <c:v>9.2245084000000001E-4</c:v>
                      </c:pt>
                      <c:pt idx="45">
                        <c:v>9.5957232999999999E-4</c:v>
                      </c:pt>
                      <c:pt idx="46">
                        <c:v>9.5857449999999997E-4</c:v>
                      </c:pt>
                      <c:pt idx="47">
                        <c:v>9.5844344999999995E-4</c:v>
                      </c:pt>
                      <c:pt idx="48">
                        <c:v>9.5963847000000004E-4</c:v>
                      </c:pt>
                      <c:pt idx="49">
                        <c:v>9.2256440999999995E-4</c:v>
                      </c:pt>
                      <c:pt idx="50">
                        <c:v>9.5942851000000004E-4</c:v>
                      </c:pt>
                      <c:pt idx="51">
                        <c:v>9.2296364E-4</c:v>
                      </c:pt>
                      <c:pt idx="52">
                        <c:v>9.2518042E-4</c:v>
                      </c:pt>
                      <c:pt idx="53">
                        <c:v>9.2340596000000004E-4</c:v>
                      </c:pt>
                      <c:pt idx="54">
                        <c:v>9.2462030000000001E-4</c:v>
                      </c:pt>
                      <c:pt idx="55">
                        <c:v>9.2336318999999996E-4</c:v>
                      </c:pt>
                      <c:pt idx="56">
                        <c:v>9.2390457000000002E-4</c:v>
                      </c:pt>
                      <c:pt idx="57">
                        <c:v>9.2322588000000002E-4</c:v>
                      </c:pt>
                      <c:pt idx="58">
                        <c:v>9.2413307999999995E-4</c:v>
                      </c:pt>
                      <c:pt idx="59">
                        <c:v>9.2421683999999995E-4</c:v>
                      </c:pt>
                      <c:pt idx="60">
                        <c:v>9.2334228999999999E-4</c:v>
                      </c:pt>
                      <c:pt idx="61">
                        <c:v>9.2341297E-4</c:v>
                      </c:pt>
                      <c:pt idx="62">
                        <c:v>9.2830506999999997E-4</c:v>
                      </c:pt>
                      <c:pt idx="63">
                        <c:v>1.9430885000000001E-3</c:v>
                      </c:pt>
                      <c:pt idx="64">
                        <c:v>1.1229225999999999E-3</c:v>
                      </c:pt>
                      <c:pt idx="65">
                        <c:v>1.0097843E-3</c:v>
                      </c:pt>
                      <c:pt idx="66">
                        <c:v>1.0096631000000001E-3</c:v>
                      </c:pt>
                      <c:pt idx="67">
                        <c:v>1.0106109E-3</c:v>
                      </c:pt>
                    </c:numCache>
                  </c:numRef>
                </c:yVal>
                <c:smooth val="0"/>
                <c:extLst xmlns:c15="http://schemas.microsoft.com/office/drawing/2012/chart">
                  <c:ext xmlns:c16="http://schemas.microsoft.com/office/drawing/2014/chart" uri="{C3380CC4-5D6E-409C-BE32-E72D297353CC}">
                    <c16:uniqueId val="{00000002-7EDE-446F-A8B4-BCB7A0DD44DC}"/>
                  </c:ext>
                </c:extLst>
              </c15:ser>
            </c15:filteredScatterSeries>
            <c15:filteredScatterSeries>
              <c15:ser>
                <c:idx val="2"/>
                <c:order val="2"/>
                <c:spPr>
                  <a:ln w="25400" cap="rnd">
                    <a:noFill/>
                    <a:round/>
                  </a:ln>
                  <a:effectLst/>
                </c:spPr>
                <c:marker>
                  <c:symbol val="circle"/>
                  <c:size val="5"/>
                  <c:spPr>
                    <a:solidFill>
                      <a:schemeClr val="accent3"/>
                    </a:solidFill>
                    <a:ln w="9525">
                      <a:solidFill>
                        <a:schemeClr val="accent3"/>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BetaCell1_Ba133nCs137_ChipSum_f!$D$1:$D$68</c15:sqref>
                        </c15:formulaRef>
                      </c:ext>
                    </c:extLst>
                    <c:numCache>
                      <c:formatCode>General</c:formatCode>
                      <c:ptCount val="68"/>
                      <c:pt idx="0">
                        <c:v>0</c:v>
                      </c:pt>
                      <c:pt idx="1">
                        <c:v>56543366</c:v>
                      </c:pt>
                      <c:pt idx="2">
                        <c:v>56629649</c:v>
                      </c:pt>
                      <c:pt idx="3">
                        <c:v>56653562</c:v>
                      </c:pt>
                      <c:pt idx="4">
                        <c:v>56675030</c:v>
                      </c:pt>
                      <c:pt idx="5">
                        <c:v>56637046</c:v>
                      </c:pt>
                      <c:pt idx="6">
                        <c:v>56570114</c:v>
                      </c:pt>
                      <c:pt idx="7">
                        <c:v>56616540</c:v>
                      </c:pt>
                      <c:pt idx="8">
                        <c:v>56631923</c:v>
                      </c:pt>
                      <c:pt idx="9">
                        <c:v>56636518</c:v>
                      </c:pt>
                      <c:pt idx="10">
                        <c:v>56607089</c:v>
                      </c:pt>
                      <c:pt idx="11">
                        <c:v>56592859</c:v>
                      </c:pt>
                      <c:pt idx="12">
                        <c:v>55398746</c:v>
                      </c:pt>
                      <c:pt idx="13">
                        <c:v>55405790</c:v>
                      </c:pt>
                      <c:pt idx="14">
                        <c:v>55398316</c:v>
                      </c:pt>
                      <c:pt idx="15">
                        <c:v>55377624</c:v>
                      </c:pt>
                      <c:pt idx="16">
                        <c:v>55419864</c:v>
                      </c:pt>
                      <c:pt idx="17">
                        <c:v>55411460</c:v>
                      </c:pt>
                      <c:pt idx="18">
                        <c:v>55401393</c:v>
                      </c:pt>
                      <c:pt idx="19">
                        <c:v>55364806</c:v>
                      </c:pt>
                      <c:pt idx="20">
                        <c:v>55120130</c:v>
                      </c:pt>
                      <c:pt idx="21">
                        <c:v>55146644</c:v>
                      </c:pt>
                      <c:pt idx="22">
                        <c:v>55088655</c:v>
                      </c:pt>
                      <c:pt idx="23">
                        <c:v>55087096</c:v>
                      </c:pt>
                      <c:pt idx="24">
                        <c:v>55105163</c:v>
                      </c:pt>
                      <c:pt idx="25">
                        <c:v>55076407</c:v>
                      </c:pt>
                      <c:pt idx="26">
                        <c:v>55099569</c:v>
                      </c:pt>
                      <c:pt idx="27">
                        <c:v>54728144</c:v>
                      </c:pt>
                      <c:pt idx="28">
                        <c:v>54738256</c:v>
                      </c:pt>
                      <c:pt idx="29">
                        <c:v>54701015</c:v>
                      </c:pt>
                      <c:pt idx="30">
                        <c:v>53874990</c:v>
                      </c:pt>
                      <c:pt idx="31">
                        <c:v>53916709</c:v>
                      </c:pt>
                      <c:pt idx="32">
                        <c:v>53892588</c:v>
                      </c:pt>
                      <c:pt idx="33">
                        <c:v>53884447</c:v>
                      </c:pt>
                      <c:pt idx="34">
                        <c:v>53928398</c:v>
                      </c:pt>
                      <c:pt idx="35">
                        <c:v>54011496</c:v>
                      </c:pt>
                      <c:pt idx="36">
                        <c:v>54057982</c:v>
                      </c:pt>
                      <c:pt idx="37">
                        <c:v>54397872</c:v>
                      </c:pt>
                      <c:pt idx="38">
                        <c:v>54511256</c:v>
                      </c:pt>
                      <c:pt idx="39">
                        <c:v>54530443</c:v>
                      </c:pt>
                      <c:pt idx="40">
                        <c:v>54895128</c:v>
                      </c:pt>
                      <c:pt idx="41">
                        <c:v>54908233</c:v>
                      </c:pt>
                      <c:pt idx="42">
                        <c:v>54884375</c:v>
                      </c:pt>
                      <c:pt idx="43">
                        <c:v>54876153</c:v>
                      </c:pt>
                      <c:pt idx="44">
                        <c:v>54455984</c:v>
                      </c:pt>
                      <c:pt idx="45">
                        <c:v>54853004</c:v>
                      </c:pt>
                      <c:pt idx="46">
                        <c:v>54876588</c:v>
                      </c:pt>
                      <c:pt idx="47">
                        <c:v>54862086</c:v>
                      </c:pt>
                      <c:pt idx="48">
                        <c:v>54832233</c:v>
                      </c:pt>
                      <c:pt idx="49">
                        <c:v>54435175</c:v>
                      </c:pt>
                      <c:pt idx="50">
                        <c:v>54832725</c:v>
                      </c:pt>
                      <c:pt idx="51">
                        <c:v>54415539</c:v>
                      </c:pt>
                      <c:pt idx="52">
                        <c:v>54352371</c:v>
                      </c:pt>
                      <c:pt idx="53">
                        <c:v>54427433</c:v>
                      </c:pt>
                      <c:pt idx="54">
                        <c:v>53865517</c:v>
                      </c:pt>
                      <c:pt idx="55">
                        <c:v>53879644</c:v>
                      </c:pt>
                      <c:pt idx="56">
                        <c:v>53799728</c:v>
                      </c:pt>
                      <c:pt idx="57">
                        <c:v>53790030</c:v>
                      </c:pt>
                      <c:pt idx="58">
                        <c:v>53544256</c:v>
                      </c:pt>
                      <c:pt idx="59">
                        <c:v>53521303</c:v>
                      </c:pt>
                      <c:pt idx="60">
                        <c:v>53497446</c:v>
                      </c:pt>
                      <c:pt idx="61">
                        <c:v>53487522</c:v>
                      </c:pt>
                      <c:pt idx="62">
                        <c:v>54581442</c:v>
                      </c:pt>
                      <c:pt idx="63">
                        <c:v>12651899</c:v>
                      </c:pt>
                      <c:pt idx="64">
                        <c:v>38399620</c:v>
                      </c:pt>
                      <c:pt idx="65">
                        <c:v>47715489</c:v>
                      </c:pt>
                      <c:pt idx="66">
                        <c:v>47690640</c:v>
                      </c:pt>
                      <c:pt idx="67">
                        <c:v>47665021</c:v>
                      </c:pt>
                    </c:numCache>
                  </c:numRef>
                </c:yVal>
                <c:smooth val="0"/>
                <c:extLst xmlns:c15="http://schemas.microsoft.com/office/drawing/2012/chart">
                  <c:ext xmlns:c16="http://schemas.microsoft.com/office/drawing/2014/chart" uri="{C3380CC4-5D6E-409C-BE32-E72D297353CC}">
                    <c16:uniqueId val="{00000003-7EDE-446F-A8B4-BCB7A0DD44DC}"/>
                  </c:ext>
                </c:extLst>
              </c15:ser>
            </c15:filteredScatterSeries>
            <c15:filteredScatterSeries>
              <c15:ser>
                <c:idx val="3"/>
                <c:order val="3"/>
                <c:tx>
                  <c:v>Centroid</c:v>
                </c:tx>
                <c:spPr>
                  <a:ln w="25400" cap="rnd">
                    <a:no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BetaCell1_Ba133nCs137_ChipSum_f!$E$2:$E$68</c15:sqref>
                        </c15:formulaRef>
                      </c:ext>
                    </c:extLst>
                    <c:numCache>
                      <c:formatCode>General</c:formatCode>
                      <c:ptCount val="67"/>
                      <c:pt idx="0">
                        <c:v>12.365537</c:v>
                      </c:pt>
                      <c:pt idx="1">
                        <c:v>12.357001</c:v>
                      </c:pt>
                      <c:pt idx="2">
                        <c:v>12.351159000000001</c:v>
                      </c:pt>
                      <c:pt idx="3">
                        <c:v>12.353128</c:v>
                      </c:pt>
                      <c:pt idx="4">
                        <c:v>12.355909</c:v>
                      </c:pt>
                      <c:pt idx="5">
                        <c:v>12.347265999999999</c:v>
                      </c:pt>
                      <c:pt idx="6">
                        <c:v>12.353702</c:v>
                      </c:pt>
                      <c:pt idx="7">
                        <c:v>12.375643</c:v>
                      </c:pt>
                      <c:pt idx="8">
                        <c:v>12.377385</c:v>
                      </c:pt>
                      <c:pt idx="9">
                        <c:v>12.383445</c:v>
                      </c:pt>
                      <c:pt idx="10">
                        <c:v>12.373969000000001</c:v>
                      </c:pt>
                      <c:pt idx="11">
                        <c:v>12.324802</c:v>
                      </c:pt>
                      <c:pt idx="12">
                        <c:v>12.325837</c:v>
                      </c:pt>
                      <c:pt idx="13">
                        <c:v>12.336415000000001</c:v>
                      </c:pt>
                      <c:pt idx="14">
                        <c:v>12.3482</c:v>
                      </c:pt>
                      <c:pt idx="15">
                        <c:v>12.329905999999999</c:v>
                      </c:pt>
                      <c:pt idx="16">
                        <c:v>12.332070999999999</c:v>
                      </c:pt>
                      <c:pt idx="17">
                        <c:v>12.329669000000001</c:v>
                      </c:pt>
                      <c:pt idx="18">
                        <c:v>12.331588999999999</c:v>
                      </c:pt>
                      <c:pt idx="19">
                        <c:v>12.328657</c:v>
                      </c:pt>
                      <c:pt idx="20">
                        <c:v>12.330339</c:v>
                      </c:pt>
                      <c:pt idx="21">
                        <c:v>12.335616</c:v>
                      </c:pt>
                      <c:pt idx="22">
                        <c:v>12.332407</c:v>
                      </c:pt>
                      <c:pt idx="23">
                        <c:v>12.329198</c:v>
                      </c:pt>
                      <c:pt idx="24">
                        <c:v>12.334863</c:v>
                      </c:pt>
                      <c:pt idx="25">
                        <c:v>12.324304</c:v>
                      </c:pt>
                      <c:pt idx="26">
                        <c:v>12.194176000000001</c:v>
                      </c:pt>
                      <c:pt idx="27">
                        <c:v>12.191037</c:v>
                      </c:pt>
                      <c:pt idx="28">
                        <c:v>12.186182000000001</c:v>
                      </c:pt>
                      <c:pt idx="29">
                        <c:v>12.174936000000001</c:v>
                      </c:pt>
                      <c:pt idx="30">
                        <c:v>12.189607000000001</c:v>
                      </c:pt>
                      <c:pt idx="31">
                        <c:v>12.180467</c:v>
                      </c:pt>
                      <c:pt idx="32">
                        <c:v>12.184691000000001</c:v>
                      </c:pt>
                      <c:pt idx="33">
                        <c:v>12.17789</c:v>
                      </c:pt>
                      <c:pt idx="34">
                        <c:v>12.183414000000001</c:v>
                      </c:pt>
                      <c:pt idx="35">
                        <c:v>12.183211</c:v>
                      </c:pt>
                      <c:pt idx="36">
                        <c:v>12.184005000000001</c:v>
                      </c:pt>
                      <c:pt idx="37">
                        <c:v>12.18303</c:v>
                      </c:pt>
                      <c:pt idx="38">
                        <c:v>12.181501000000001</c:v>
                      </c:pt>
                      <c:pt idx="39">
                        <c:v>12.304202</c:v>
                      </c:pt>
                      <c:pt idx="40">
                        <c:v>12.308426000000001</c:v>
                      </c:pt>
                      <c:pt idx="41">
                        <c:v>12.328455999999999</c:v>
                      </c:pt>
                      <c:pt idx="42">
                        <c:v>12.315191</c:v>
                      </c:pt>
                      <c:pt idx="43">
                        <c:v>12.189541999999999</c:v>
                      </c:pt>
                      <c:pt idx="44">
                        <c:v>12.300231999999999</c:v>
                      </c:pt>
                      <c:pt idx="45">
                        <c:v>12.305842</c:v>
                      </c:pt>
                      <c:pt idx="46">
                        <c:v>12.305656000000001</c:v>
                      </c:pt>
                      <c:pt idx="47">
                        <c:v>12.307458</c:v>
                      </c:pt>
                      <c:pt idx="48">
                        <c:v>12.186966</c:v>
                      </c:pt>
                      <c:pt idx="49">
                        <c:v>12.302471000000001</c:v>
                      </c:pt>
                      <c:pt idx="50">
                        <c:v>12.184305999999999</c:v>
                      </c:pt>
                      <c:pt idx="51">
                        <c:v>12.179852</c:v>
                      </c:pt>
                      <c:pt idx="52">
                        <c:v>12.173911</c:v>
                      </c:pt>
                      <c:pt idx="53">
                        <c:v>12.170813000000001</c:v>
                      </c:pt>
                      <c:pt idx="54">
                        <c:v>12.164175999999999</c:v>
                      </c:pt>
                      <c:pt idx="55">
                        <c:v>12.160971999999999</c:v>
                      </c:pt>
                      <c:pt idx="56">
                        <c:v>12.165311000000001</c:v>
                      </c:pt>
                      <c:pt idx="57">
                        <c:v>12.153149000000001</c:v>
                      </c:pt>
                      <c:pt idx="58">
                        <c:v>12.151047999999999</c:v>
                      </c:pt>
                      <c:pt idx="59">
                        <c:v>12.158367</c:v>
                      </c:pt>
                      <c:pt idx="60">
                        <c:v>12.149361000000001</c:v>
                      </c:pt>
                      <c:pt idx="61">
                        <c:v>12.186305000000001</c:v>
                      </c:pt>
                      <c:pt idx="62">
                        <c:v>12.192356</c:v>
                      </c:pt>
                      <c:pt idx="63">
                        <c:v>12.128427</c:v>
                      </c:pt>
                      <c:pt idx="64">
                        <c:v>12.146430000000001</c:v>
                      </c:pt>
                      <c:pt idx="65">
                        <c:v>12.147164999999999</c:v>
                      </c:pt>
                      <c:pt idx="66">
                        <c:v>12.149029000000001</c:v>
                      </c:pt>
                    </c:numCache>
                  </c:numRef>
                </c:yVal>
                <c:smooth val="0"/>
                <c:extLst xmlns:c15="http://schemas.microsoft.com/office/drawing/2012/chart">
                  <c:ext xmlns:c16="http://schemas.microsoft.com/office/drawing/2014/chart" uri="{C3380CC4-5D6E-409C-BE32-E72D297353CC}">
                    <c16:uniqueId val="{00000004-7EDE-446F-A8B4-BCB7A0DD44DC}"/>
                  </c:ext>
                </c:extLst>
              </c15:ser>
            </c15:filteredScatterSeries>
            <c15:filteredScatterSeries>
              <c15:ser>
                <c:idx val="4"/>
                <c:order val="4"/>
                <c:spPr>
                  <a:ln w="25400" cap="rnd">
                    <a:noFill/>
                    <a:round/>
                  </a:ln>
                  <a:effectLst/>
                </c:spPr>
                <c:marker>
                  <c:symbol val="circle"/>
                  <c:size val="5"/>
                  <c:spPr>
                    <a:solidFill>
                      <a:schemeClr val="accent5"/>
                    </a:solidFill>
                    <a:ln w="9525">
                      <a:solidFill>
                        <a:schemeClr val="accent5"/>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BetaCell1_Ba133nCs137_ChipSum_f!$F$1:$F$68</c15:sqref>
                        </c15:formulaRef>
                      </c:ext>
                    </c:extLst>
                    <c:numCache>
                      <c:formatCode>General</c:formatCode>
                      <c:ptCount val="68"/>
                      <c:pt idx="0">
                        <c:v>0</c:v>
                      </c:pt>
                      <c:pt idx="1">
                        <c:v>8.7488981000000002E-4</c:v>
                      </c:pt>
                      <c:pt idx="2">
                        <c:v>8.7505432999999998E-4</c:v>
                      </c:pt>
                      <c:pt idx="3">
                        <c:v>8.7434212000000002E-4</c:v>
                      </c:pt>
                      <c:pt idx="4">
                        <c:v>8.7390682999999997E-4</c:v>
                      </c:pt>
                      <c:pt idx="5">
                        <c:v>8.7411369999999995E-4</c:v>
                      </c:pt>
                      <c:pt idx="6">
                        <c:v>8.7539075000000002E-4</c:v>
                      </c:pt>
                      <c:pt idx="7">
                        <c:v>8.7465354999999995E-4</c:v>
                      </c:pt>
                      <c:pt idx="8">
                        <c:v>8.7402138E-4</c:v>
                      </c:pt>
                      <c:pt idx="9">
                        <c:v>8.7373762999999995E-4</c:v>
                      </c:pt>
                      <c:pt idx="10">
                        <c:v>8.7382404999999995E-4</c:v>
                      </c:pt>
                      <c:pt idx="11">
                        <c:v>8.7368234999999999E-4</c:v>
                      </c:pt>
                      <c:pt idx="12">
                        <c:v>8.7715902E-4</c:v>
                      </c:pt>
                      <c:pt idx="13">
                        <c:v>8.7710548999999998E-4</c:v>
                      </c:pt>
                      <c:pt idx="14">
                        <c:v>8.7688670000000003E-4</c:v>
                      </c:pt>
                      <c:pt idx="15">
                        <c:v>8.7729530000000004E-4</c:v>
                      </c:pt>
                      <c:pt idx="16">
                        <c:v>8.7756011999999995E-4</c:v>
                      </c:pt>
                      <c:pt idx="17">
                        <c:v>8.7785418E-4</c:v>
                      </c:pt>
                      <c:pt idx="18">
                        <c:v>8.7772939000000001E-4</c:v>
                      </c:pt>
                      <c:pt idx="19">
                        <c:v>8.7851035E-4</c:v>
                      </c:pt>
                      <c:pt idx="20">
                        <c:v>8.7978111000000005E-4</c:v>
                      </c:pt>
                      <c:pt idx="21">
                        <c:v>8.7928762999999995E-4</c:v>
                      </c:pt>
                      <c:pt idx="22">
                        <c:v>8.7987079000000003E-4</c:v>
                      </c:pt>
                      <c:pt idx="23">
                        <c:v>8.8016188999999999E-4</c:v>
                      </c:pt>
                      <c:pt idx="24">
                        <c:v>8.7932053999999996E-4</c:v>
                      </c:pt>
                      <c:pt idx="25">
                        <c:v>8.7993703999999996E-4</c:v>
                      </c:pt>
                      <c:pt idx="26">
                        <c:v>8.7940646999999997E-4</c:v>
                      </c:pt>
                      <c:pt idx="27">
                        <c:v>8.7349145000000005E-4</c:v>
                      </c:pt>
                      <c:pt idx="28">
                        <c:v>8.7369642000000003E-4</c:v>
                      </c:pt>
                      <c:pt idx="29">
                        <c:v>8.7383062000000004E-4</c:v>
                      </c:pt>
                      <c:pt idx="30">
                        <c:v>8.7598139000000003E-4</c:v>
                      </c:pt>
                      <c:pt idx="31">
                        <c:v>8.7569674999999996E-4</c:v>
                      </c:pt>
                      <c:pt idx="32">
                        <c:v>8.7583408000000004E-4</c:v>
                      </c:pt>
                      <c:pt idx="33">
                        <c:v>8.7592112000000005E-4</c:v>
                      </c:pt>
                      <c:pt idx="34">
                        <c:v>8.7608396000000001E-4</c:v>
                      </c:pt>
                      <c:pt idx="35">
                        <c:v>8.7706573000000002E-4</c:v>
                      </c:pt>
                      <c:pt idx="36">
                        <c:v>8.7629547999999995E-4</c:v>
                      </c:pt>
                      <c:pt idx="37">
                        <c:v>8.7505942000000003E-4</c:v>
                      </c:pt>
                      <c:pt idx="38">
                        <c:v>8.7503145000000001E-4</c:v>
                      </c:pt>
                      <c:pt idx="39">
                        <c:v>8.7477498000000002E-4</c:v>
                      </c:pt>
                      <c:pt idx="40">
                        <c:v>8.8087031000000002E-4</c:v>
                      </c:pt>
                      <c:pt idx="41">
                        <c:v>8.7966303999999999E-4</c:v>
                      </c:pt>
                      <c:pt idx="42">
                        <c:v>8.7931836E-4</c:v>
                      </c:pt>
                      <c:pt idx="43">
                        <c:v>8.7956674E-4</c:v>
                      </c:pt>
                      <c:pt idx="44">
                        <c:v>8.7465066999999996E-4</c:v>
                      </c:pt>
                      <c:pt idx="45">
                        <c:v>8.8033749000000002E-4</c:v>
                      </c:pt>
                      <c:pt idx="46">
                        <c:v>8.7978063000000001E-4</c:v>
                      </c:pt>
                      <c:pt idx="47">
                        <c:v>8.7973463000000005E-4</c:v>
                      </c:pt>
                      <c:pt idx="48">
                        <c:v>8.8056706000000005E-4</c:v>
                      </c:pt>
                      <c:pt idx="49">
                        <c:v>8.7476708000000004E-4</c:v>
                      </c:pt>
                      <c:pt idx="50">
                        <c:v>8.8034626999999996E-4</c:v>
                      </c:pt>
                      <c:pt idx="51">
                        <c:v>8.7502064000000005E-4</c:v>
                      </c:pt>
                      <c:pt idx="52">
                        <c:v>8.7653817999999999E-4</c:v>
                      </c:pt>
                      <c:pt idx="53">
                        <c:v>8.7515371999999998E-4</c:v>
                      </c:pt>
                      <c:pt idx="54">
                        <c:v>8.7708135000000005E-4</c:v>
                      </c:pt>
                      <c:pt idx="55">
                        <c:v>8.7618958000000005E-4</c:v>
                      </c:pt>
                      <c:pt idx="56">
                        <c:v>8.7663417000000002E-4</c:v>
                      </c:pt>
                      <c:pt idx="57">
                        <c:v>8.7630038E-4</c:v>
                      </c:pt>
                      <c:pt idx="58">
                        <c:v>8.7718846E-4</c:v>
                      </c:pt>
                      <c:pt idx="59">
                        <c:v>8.7727121000000003E-4</c:v>
                      </c:pt>
                      <c:pt idx="60">
                        <c:v>8.7690114000000001E-4</c:v>
                      </c:pt>
                      <c:pt idx="61">
                        <c:v>8.7680905E-4</c:v>
                      </c:pt>
                      <c:pt idx="62">
                        <c:v>8.7837408000000002E-4</c:v>
                      </c:pt>
                      <c:pt idx="63">
                        <c:v>1.8348891E-3</c:v>
                      </c:pt>
                      <c:pt idx="64">
                        <c:v>1.0570449999999999E-3</c:v>
                      </c:pt>
                      <c:pt idx="65">
                        <c:v>9.5025207999999996E-4</c:v>
                      </c:pt>
                      <c:pt idx="66">
                        <c:v>9.5029206000000002E-4</c:v>
                      </c:pt>
                      <c:pt idx="67">
                        <c:v>9.5098692000000003E-4</c:v>
                      </c:pt>
                    </c:numCache>
                  </c:numRef>
                </c:yVal>
                <c:smooth val="0"/>
                <c:extLst xmlns:c15="http://schemas.microsoft.com/office/drawing/2012/chart">
                  <c:ext xmlns:c16="http://schemas.microsoft.com/office/drawing/2014/chart" uri="{C3380CC4-5D6E-409C-BE32-E72D297353CC}">
                    <c16:uniqueId val="{00000005-7EDE-446F-A8B4-BCB7A0DD44DC}"/>
                  </c:ext>
                </c:extLst>
              </c15:ser>
            </c15:filteredScatterSeries>
            <c15:filteredScatterSeries>
              <c15:ser>
                <c:idx val="5"/>
                <c:order val="5"/>
                <c:spPr>
                  <a:ln w="25400" cap="rnd">
                    <a:noFill/>
                    <a:round/>
                  </a:ln>
                  <a:effectLst/>
                </c:spPr>
                <c:marker>
                  <c:symbol val="circle"/>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BetaCell1_Ba133nCs137_ChipSum_f!$G$1:$G$68</c15:sqref>
                        </c15:formulaRef>
                      </c:ext>
                    </c:extLst>
                    <c:numCache>
                      <c:formatCode>General</c:formatCode>
                      <c:ptCount val="68"/>
                      <c:pt idx="0">
                        <c:v>0</c:v>
                      </c:pt>
                    </c:numCache>
                  </c:numRef>
                </c:yVal>
                <c:smooth val="0"/>
                <c:extLst xmlns:c15="http://schemas.microsoft.com/office/drawing/2012/chart">
                  <c:ext xmlns:c16="http://schemas.microsoft.com/office/drawing/2014/chart" uri="{C3380CC4-5D6E-409C-BE32-E72D297353CC}">
                    <c16:uniqueId val="{00000006-7EDE-446F-A8B4-BCB7A0DD44DC}"/>
                  </c:ext>
                </c:extLst>
              </c15:ser>
            </c15:filteredScatterSeries>
            <c15:filteredScatterSeries>
              <c15:ser>
                <c:idx val="6"/>
                <c:order val="6"/>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BetaCell1_Ba133nCs137_ChipSum_f!$H$1:$H$68</c15:sqref>
                        </c15:formulaRef>
                      </c:ext>
                    </c:extLst>
                    <c:numCache>
                      <c:formatCode>General</c:formatCode>
                      <c:ptCount val="68"/>
                      <c:pt idx="0">
                        <c:v>0</c:v>
                      </c:pt>
                      <c:pt idx="1">
                        <c:v>20.386001</c:v>
                      </c:pt>
                      <c:pt idx="2">
                        <c:v>20.384677</c:v>
                      </c:pt>
                      <c:pt idx="3">
                        <c:v>20.367260000000002</c:v>
                      </c:pt>
                      <c:pt idx="4">
                        <c:v>20.373819999999998</c:v>
                      </c:pt>
                      <c:pt idx="5">
                        <c:v>20.370263999999999</c:v>
                      </c:pt>
                      <c:pt idx="6">
                        <c:v>20.365196000000001</c:v>
                      </c:pt>
                      <c:pt idx="7">
                        <c:v>20.371071000000001</c:v>
                      </c:pt>
                      <c:pt idx="8">
                        <c:v>20.399208999999999</c:v>
                      </c:pt>
                      <c:pt idx="9">
                        <c:v>20.396287999999998</c:v>
                      </c:pt>
                      <c:pt idx="10">
                        <c:v>20.406507999999999</c:v>
                      </c:pt>
                      <c:pt idx="11">
                        <c:v>20.382594000000001</c:v>
                      </c:pt>
                      <c:pt idx="12">
                        <c:v>20.086544</c:v>
                      </c:pt>
                      <c:pt idx="13">
                        <c:v>20.098806</c:v>
                      </c:pt>
                      <c:pt idx="14">
                        <c:v>20.110137000000002</c:v>
                      </c:pt>
                      <c:pt idx="15">
                        <c:v>20.12922</c:v>
                      </c:pt>
                      <c:pt idx="16">
                        <c:v>20.121108</c:v>
                      </c:pt>
                      <c:pt idx="17">
                        <c:v>20.134150000000002</c:v>
                      </c:pt>
                      <c:pt idx="18">
                        <c:v>20.119581</c:v>
                      </c:pt>
                      <c:pt idx="19">
                        <c:v>20.131364000000001</c:v>
                      </c:pt>
                      <c:pt idx="20">
                        <c:v>20.094443999999999</c:v>
                      </c:pt>
                      <c:pt idx="21">
                        <c:v>20.093456</c:v>
                      </c:pt>
                      <c:pt idx="22">
                        <c:v>20.101783000000001</c:v>
                      </c:pt>
                      <c:pt idx="23">
                        <c:v>20.098686000000001</c:v>
                      </c:pt>
                      <c:pt idx="24">
                        <c:v>20.088994</c:v>
                      </c:pt>
                      <c:pt idx="25">
                        <c:v>20.102528</c:v>
                      </c:pt>
                      <c:pt idx="26">
                        <c:v>20.078899</c:v>
                      </c:pt>
                      <c:pt idx="27">
                        <c:v>20.039221000000001</c:v>
                      </c:pt>
                      <c:pt idx="28">
                        <c:v>20.051724</c:v>
                      </c:pt>
                      <c:pt idx="29">
                        <c:v>20.039719999999999</c:v>
                      </c:pt>
                      <c:pt idx="30">
                        <c:v>19.858419000000001</c:v>
                      </c:pt>
                      <c:pt idx="31">
                        <c:v>19.873805999999998</c:v>
                      </c:pt>
                      <c:pt idx="32">
                        <c:v>19.86553</c:v>
                      </c:pt>
                      <c:pt idx="33">
                        <c:v>19.877708999999999</c:v>
                      </c:pt>
                      <c:pt idx="34">
                        <c:v>19.882643999999999</c:v>
                      </c:pt>
                      <c:pt idx="35">
                        <c:v>19.928113</c:v>
                      </c:pt>
                      <c:pt idx="36">
                        <c:v>19.934318999999999</c:v>
                      </c:pt>
                      <c:pt idx="37">
                        <c:v>19.973306999999998</c:v>
                      </c:pt>
                      <c:pt idx="38">
                        <c:v>19.996203999999999</c:v>
                      </c:pt>
                      <c:pt idx="39">
                        <c:v>19.993264</c:v>
                      </c:pt>
                      <c:pt idx="40">
                        <c:v>20.011583999999999</c:v>
                      </c:pt>
                      <c:pt idx="41">
                        <c:v>19.999606</c:v>
                      </c:pt>
                      <c:pt idx="42">
                        <c:v>20.017467</c:v>
                      </c:pt>
                      <c:pt idx="43">
                        <c:v>19.998087999999999</c:v>
                      </c:pt>
                      <c:pt idx="44">
                        <c:v>19.965630999999998</c:v>
                      </c:pt>
                      <c:pt idx="45">
                        <c:v>19.983070999999999</c:v>
                      </c:pt>
                      <c:pt idx="46">
                        <c:v>19.986846</c:v>
                      </c:pt>
                      <c:pt idx="47">
                        <c:v>19.993117999999999</c:v>
                      </c:pt>
                      <c:pt idx="48">
                        <c:v>20.001563000000001</c:v>
                      </c:pt>
                      <c:pt idx="49">
                        <c:v>19.974754999999998</c:v>
                      </c:pt>
                      <c:pt idx="50">
                        <c:v>19.989695999999999</c:v>
                      </c:pt>
                      <c:pt idx="51">
                        <c:v>19.981431000000001</c:v>
                      </c:pt>
                      <c:pt idx="52">
                        <c:v>19.993375</c:v>
                      </c:pt>
                      <c:pt idx="53">
                        <c:v>19.983851000000001</c:v>
                      </c:pt>
                      <c:pt idx="54">
                        <c:v>19.868998000000001</c:v>
                      </c:pt>
                      <c:pt idx="55">
                        <c:v>19.851585</c:v>
                      </c:pt>
                      <c:pt idx="56">
                        <c:v>19.840506000000001</c:v>
                      </c:pt>
                      <c:pt idx="57">
                        <c:v>19.827946000000001</c:v>
                      </c:pt>
                      <c:pt idx="58">
                        <c:v>19.777674000000001</c:v>
                      </c:pt>
                      <c:pt idx="59">
                        <c:v>19.779335</c:v>
                      </c:pt>
                      <c:pt idx="60">
                        <c:v>19.759868999999998</c:v>
                      </c:pt>
                      <c:pt idx="61">
                        <c:v>19.757541</c:v>
                      </c:pt>
                      <c:pt idx="62">
                        <c:v>19.994036999999999</c:v>
                      </c:pt>
                      <c:pt idx="63">
                        <c:v>20.137354999999999</c:v>
                      </c:pt>
                      <c:pt idx="64">
                        <c:v>18.805983999999999</c:v>
                      </c:pt>
                      <c:pt idx="65">
                        <c:v>18.837885</c:v>
                      </c:pt>
                      <c:pt idx="66">
                        <c:v>18.833010000000002</c:v>
                      </c:pt>
                      <c:pt idx="67">
                        <c:v>18.827742000000001</c:v>
                      </c:pt>
                    </c:numCache>
                  </c:numRef>
                </c:yVal>
                <c:smooth val="0"/>
                <c:extLst xmlns:c15="http://schemas.microsoft.com/office/drawing/2012/chart">
                  <c:ext xmlns:c16="http://schemas.microsoft.com/office/drawing/2014/chart" uri="{C3380CC4-5D6E-409C-BE32-E72D297353CC}">
                    <c16:uniqueId val="{00000007-7EDE-446F-A8B4-BCB7A0DD44DC}"/>
                  </c:ext>
                </c:extLst>
              </c15:ser>
            </c15:filteredScatterSeries>
            <c15:filteredScatterSeries>
              <c15:ser>
                <c:idx val="7"/>
                <c:order val="7"/>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BetaCell1_Ba133nCs137_ChipSum_f!$I$1:$I$68</c15:sqref>
                        </c15:formulaRef>
                      </c:ext>
                    </c:extLst>
                    <c:numCache>
                      <c:formatCode>General</c:formatCode>
                      <c:ptCount val="68"/>
                      <c:pt idx="1">
                        <c:v>4.3569760999999999E-3</c:v>
                      </c:pt>
                      <c:pt idx="2">
                        <c:v>4.3522886000000004E-3</c:v>
                      </c:pt>
                      <c:pt idx="3">
                        <c:v>4.3420699000000004E-3</c:v>
                      </c:pt>
                      <c:pt idx="4">
                        <c:v>4.3456676999999999E-3</c:v>
                      </c:pt>
                      <c:pt idx="5">
                        <c:v>4.3447848999999998E-3</c:v>
                      </c:pt>
                      <c:pt idx="6">
                        <c:v>4.3433024000000004E-3</c:v>
                      </c:pt>
                      <c:pt idx="7">
                        <c:v>4.3455747000000003E-3</c:v>
                      </c:pt>
                      <c:pt idx="8">
                        <c:v>4.3622419999999997E-3</c:v>
                      </c:pt>
                      <c:pt idx="9">
                        <c:v>4.3607495999999999E-3</c:v>
                      </c:pt>
                      <c:pt idx="10">
                        <c:v>4.3678815000000003E-3</c:v>
                      </c:pt>
                      <c:pt idx="11">
                        <c:v>4.3542084999999998E-3</c:v>
                      </c:pt>
                      <c:pt idx="12">
                        <c:v>4.2361763E-3</c:v>
                      </c:pt>
                      <c:pt idx="13">
                        <c:v>4.2434748E-3</c:v>
                      </c:pt>
                      <c:pt idx="14">
                        <c:v>4.2502286000000002E-3</c:v>
                      </c:pt>
                      <c:pt idx="15">
                        <c:v>4.2619483999999999E-3</c:v>
                      </c:pt>
                      <c:pt idx="16">
                        <c:v>4.2557921999999996E-3</c:v>
                      </c:pt>
                      <c:pt idx="17">
                        <c:v>4.2639245000000003E-3</c:v>
                      </c:pt>
                      <c:pt idx="18">
                        <c:v>4.2556234000000002E-3</c:v>
                      </c:pt>
                      <c:pt idx="19">
                        <c:v>4.2634259000000002E-3</c:v>
                      </c:pt>
                      <c:pt idx="20">
                        <c:v>4.2515627000000002E-3</c:v>
                      </c:pt>
                      <c:pt idx="21">
                        <c:v>4.2501848999999996E-3</c:v>
                      </c:pt>
                      <c:pt idx="22">
                        <c:v>4.2570491999999998E-3</c:v>
                      </c:pt>
                      <c:pt idx="23">
                        <c:v>4.2547849E-3</c:v>
                      </c:pt>
                      <c:pt idx="24">
                        <c:v>4.2498642E-3</c:v>
                      </c:pt>
                      <c:pt idx="25">
                        <c:v>4.2581155000000004E-3</c:v>
                      </c:pt>
                      <c:pt idx="26">
                        <c:v>4.2439755999999999E-3</c:v>
                      </c:pt>
                      <c:pt idx="27">
                        <c:v>4.2200709999999997E-3</c:v>
                      </c:pt>
                      <c:pt idx="28">
                        <c:v>4.2273945000000004E-3</c:v>
                      </c:pt>
                      <c:pt idx="29">
                        <c:v>4.2214530999999996E-3</c:v>
                      </c:pt>
                      <c:pt idx="30">
                        <c:v>4.1525876999999999E-3</c:v>
                      </c:pt>
                      <c:pt idx="31">
                        <c:v>4.1599617999999996E-3</c:v>
                      </c:pt>
                      <c:pt idx="32">
                        <c:v>4.1561979000000002E-3</c:v>
                      </c:pt>
                      <c:pt idx="33">
                        <c:v>4.1638188E-3</c:v>
                      </c:pt>
                      <c:pt idx="34">
                        <c:v>4.1635982000000002E-3</c:v>
                      </c:pt>
                      <c:pt idx="35">
                        <c:v>4.1840745E-3</c:v>
                      </c:pt>
                      <c:pt idx="36">
                        <c:v>4.1874147999999998E-3</c:v>
                      </c:pt>
                      <c:pt idx="37">
                        <c:v>4.1945154000000004E-3</c:v>
                      </c:pt>
                      <c:pt idx="38">
                        <c:v>4.2015882999999997E-3</c:v>
                      </c:pt>
                      <c:pt idx="39">
                        <c:v>4.1993741000000001E-3</c:v>
                      </c:pt>
                      <c:pt idx="40">
                        <c:v>4.2111212E-3</c:v>
                      </c:pt>
                      <c:pt idx="41">
                        <c:v>4.2049189000000001E-3</c:v>
                      </c:pt>
                      <c:pt idx="42">
                        <c:v>4.2160593999999996E-3</c:v>
                      </c:pt>
                      <c:pt idx="43">
                        <c:v>4.2049360000000003E-3</c:v>
                      </c:pt>
                      <c:pt idx="44">
                        <c:v>4.1861588E-3</c:v>
                      </c:pt>
                      <c:pt idx="45">
                        <c:v>4.1962442000000001E-3</c:v>
                      </c:pt>
                      <c:pt idx="46">
                        <c:v>4.1985325000000002E-3</c:v>
                      </c:pt>
                      <c:pt idx="47">
                        <c:v>4.2030243000000002E-3</c:v>
                      </c:pt>
                      <c:pt idx="48">
                        <c:v>4.2077842999999997E-3</c:v>
                      </c:pt>
                      <c:pt idx="49">
                        <c:v>4.1926558000000003E-3</c:v>
                      </c:pt>
                      <c:pt idx="50">
                        <c:v>4.2017833999999999E-3</c:v>
                      </c:pt>
                      <c:pt idx="51">
                        <c:v>4.1974630000000002E-3</c:v>
                      </c:pt>
                      <c:pt idx="52">
                        <c:v>4.2047691999999998E-3</c:v>
                      </c:pt>
                      <c:pt idx="53">
                        <c:v>4.1984398999999999E-3</c:v>
                      </c:pt>
                      <c:pt idx="54">
                        <c:v>4.1575507000000001E-3</c:v>
                      </c:pt>
                      <c:pt idx="55">
                        <c:v>4.1472413E-3</c:v>
                      </c:pt>
                      <c:pt idx="56">
                        <c:v>4.1446479000000003E-3</c:v>
                      </c:pt>
                      <c:pt idx="57">
                        <c:v>4.1385266999999998E-3</c:v>
                      </c:pt>
                      <c:pt idx="58">
                        <c:v>4.1211546999999999E-3</c:v>
                      </c:pt>
                      <c:pt idx="59">
                        <c:v>4.1232081000000002E-3</c:v>
                      </c:pt>
                      <c:pt idx="60">
                        <c:v>4.1125427000000001E-3</c:v>
                      </c:pt>
                      <c:pt idx="61">
                        <c:v>4.1120706999999996E-3</c:v>
                      </c:pt>
                      <c:pt idx="62">
                        <c:v>4.1829266000000002E-3</c:v>
                      </c:pt>
                      <c:pt idx="63">
                        <c:v>8.8220225000000003E-3</c:v>
                      </c:pt>
                      <c:pt idx="64">
                        <c:v>4.0349002999999998E-3</c:v>
                      </c:pt>
                      <c:pt idx="65">
                        <c:v>3.6547654000000001E-3</c:v>
                      </c:pt>
                      <c:pt idx="66">
                        <c:v>3.6531802999999999E-3</c:v>
                      </c:pt>
                      <c:pt idx="67">
                        <c:v>3.6500005000000002E-3</c:v>
                      </c:pt>
                    </c:numCache>
                  </c:numRef>
                </c:yVal>
                <c:smooth val="0"/>
                <c:extLst xmlns:c15="http://schemas.microsoft.com/office/drawing/2012/chart">
                  <c:ext xmlns:c16="http://schemas.microsoft.com/office/drawing/2014/chart" uri="{C3380CC4-5D6E-409C-BE32-E72D297353CC}">
                    <c16:uniqueId val="{00000008-7EDE-446F-A8B4-BCB7A0DD44DC}"/>
                  </c:ext>
                </c:extLst>
              </c15:ser>
            </c15:filteredScatterSeries>
            <c15:filteredScatterSeries>
              <c15:ser>
                <c:idx val="8"/>
                <c:order val="8"/>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BetaCell1_Ba133nCs137_ChipSum_f!$J$1:$J$68</c15:sqref>
                        </c15:formulaRef>
                      </c:ext>
                    </c:extLst>
                    <c:numCache>
                      <c:formatCode>General</c:formatCode>
                      <c:ptCount val="68"/>
                      <c:pt idx="1">
                        <c:v>36597572</c:v>
                      </c:pt>
                      <c:pt idx="2">
                        <c:v>36652511</c:v>
                      </c:pt>
                      <c:pt idx="3">
                        <c:v>36633290</c:v>
                      </c:pt>
                      <c:pt idx="4">
                        <c:v>36646411</c:v>
                      </c:pt>
                      <c:pt idx="5">
                        <c:v>36628737</c:v>
                      </c:pt>
                      <c:pt idx="6">
                        <c:v>36588019</c:v>
                      </c:pt>
                      <c:pt idx="7">
                        <c:v>36618152</c:v>
                      </c:pt>
                      <c:pt idx="8">
                        <c:v>36668668</c:v>
                      </c:pt>
                      <c:pt idx="9">
                        <c:v>36664857</c:v>
                      </c:pt>
                      <c:pt idx="10">
                        <c:v>36664892</c:v>
                      </c:pt>
                      <c:pt idx="11">
                        <c:v>36627907</c:v>
                      </c:pt>
                      <c:pt idx="12">
                        <c:v>35418636</c:v>
                      </c:pt>
                      <c:pt idx="13">
                        <c:v>35430194</c:v>
                      </c:pt>
                      <c:pt idx="14">
                        <c:v>35450219</c:v>
                      </c:pt>
                      <c:pt idx="15">
                        <c:v>35469071</c:v>
                      </c:pt>
                      <c:pt idx="16">
                        <c:v>35453587</c:v>
                      </c:pt>
                      <c:pt idx="17">
                        <c:v>35458193</c:v>
                      </c:pt>
                      <c:pt idx="18">
                        <c:v>35440746</c:v>
                      </c:pt>
                      <c:pt idx="19">
                        <c:v>35437671</c:v>
                      </c:pt>
                      <c:pt idx="20">
                        <c:v>35241141</c:v>
                      </c:pt>
                      <c:pt idx="21">
                        <c:v>35257403</c:v>
                      </c:pt>
                      <c:pt idx="22">
                        <c:v>35238013</c:v>
                      </c:pt>
                      <c:pt idx="23">
                        <c:v>35235924</c:v>
                      </c:pt>
                      <c:pt idx="24">
                        <c:v>35216132</c:v>
                      </c:pt>
                      <c:pt idx="25">
                        <c:v>35225547</c:v>
                      </c:pt>
                      <c:pt idx="26">
                        <c:v>35201515</c:v>
                      </c:pt>
                      <c:pt idx="27">
                        <c:v>35153366</c:v>
                      </c:pt>
                      <c:pt idx="28">
                        <c:v>35157535</c:v>
                      </c:pt>
                      <c:pt idx="29">
                        <c:v>35126451</c:v>
                      </c:pt>
                      <c:pt idx="30">
                        <c:v>34382419</c:v>
                      </c:pt>
                      <c:pt idx="31">
                        <c:v>34439477</c:v>
                      </c:pt>
                      <c:pt idx="32">
                        <c:v>34407146</c:v>
                      </c:pt>
                      <c:pt idx="33">
                        <c:v>34410764</c:v>
                      </c:pt>
                      <c:pt idx="34">
                        <c:v>34453382</c:v>
                      </c:pt>
                      <c:pt idx="35">
                        <c:v>34591954</c:v>
                      </c:pt>
                      <c:pt idx="36">
                        <c:v>34602000</c:v>
                      </c:pt>
                      <c:pt idx="37">
                        <c:v>34886192</c:v>
                      </c:pt>
                      <c:pt idx="38">
                        <c:v>35001580</c:v>
                      </c:pt>
                      <c:pt idx="39">
                        <c:v>35005753</c:v>
                      </c:pt>
                      <c:pt idx="40">
                        <c:v>35020848</c:v>
                      </c:pt>
                      <c:pt idx="41">
                        <c:v>35011225</c:v>
                      </c:pt>
                      <c:pt idx="42">
                        <c:v>35037298</c:v>
                      </c:pt>
                      <c:pt idx="43">
                        <c:v>35002932</c:v>
                      </c:pt>
                      <c:pt idx="44">
                        <c:v>34949589</c:v>
                      </c:pt>
                      <c:pt idx="45">
                        <c:v>34969725</c:v>
                      </c:pt>
                      <c:pt idx="46">
                        <c:v>34977905</c:v>
                      </c:pt>
                      <c:pt idx="47">
                        <c:v>34970267</c:v>
                      </c:pt>
                      <c:pt idx="48">
                        <c:v>34975937</c:v>
                      </c:pt>
                      <c:pt idx="49">
                        <c:v>34932149</c:v>
                      </c:pt>
                      <c:pt idx="50">
                        <c:v>34948496</c:v>
                      </c:pt>
                      <c:pt idx="51">
                        <c:v>34918299</c:v>
                      </c:pt>
                      <c:pt idx="52">
                        <c:v>34910384</c:v>
                      </c:pt>
                      <c:pt idx="53">
                        <c:v>34912485</c:v>
                      </c:pt>
                      <c:pt idx="54">
                        <c:v>34395183</c:v>
                      </c:pt>
                      <c:pt idx="55">
                        <c:v>34379309</c:v>
                      </c:pt>
                      <c:pt idx="56">
                        <c:v>34304219</c:v>
                      </c:pt>
                      <c:pt idx="57">
                        <c:v>34282663</c:v>
                      </c:pt>
                      <c:pt idx="58">
                        <c:v>34039807</c:v>
                      </c:pt>
                      <c:pt idx="59">
                        <c:v>34020624</c:v>
                      </c:pt>
                      <c:pt idx="60">
                        <c:v>34006578</c:v>
                      </c:pt>
                      <c:pt idx="61">
                        <c:v>33983985</c:v>
                      </c:pt>
                      <c:pt idx="62">
                        <c:v>35247385</c:v>
                      </c:pt>
                      <c:pt idx="63">
                        <c:v>8268358.7000000002</c:v>
                      </c:pt>
                      <c:pt idx="64">
                        <c:v>25794031</c:v>
                      </c:pt>
                      <c:pt idx="65">
                        <c:v>32158242</c:v>
                      </c:pt>
                      <c:pt idx="66">
                        <c:v>32137683</c:v>
                      </c:pt>
                      <c:pt idx="67">
                        <c:v>32139568</c:v>
                      </c:pt>
                    </c:numCache>
                  </c:numRef>
                </c:yVal>
                <c:smooth val="0"/>
                <c:extLst xmlns:c15="http://schemas.microsoft.com/office/drawing/2012/chart">
                  <c:ext xmlns:c16="http://schemas.microsoft.com/office/drawing/2014/chart" uri="{C3380CC4-5D6E-409C-BE32-E72D297353CC}">
                    <c16:uniqueId val="{00000009-7EDE-446F-A8B4-BCB7A0DD44DC}"/>
                  </c:ext>
                </c:extLst>
              </c15:ser>
            </c15:filteredScatterSeries>
            <c15:filteredScatterSeries>
              <c15:ser>
                <c:idx val="9"/>
                <c:order val="9"/>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BetaCell1_Ba133nCs137_ChipSum_f!$K$1:$K$68</c15:sqref>
                        </c15:formulaRef>
                      </c:ext>
                    </c:extLst>
                    <c:numCache>
                      <c:formatCode>General</c:formatCode>
                      <c:ptCount val="68"/>
                      <c:pt idx="1">
                        <c:v>31.18122</c:v>
                      </c:pt>
                      <c:pt idx="2">
                        <c:v>31.178332000000001</c:v>
                      </c:pt>
                      <c:pt idx="3">
                        <c:v>31.182304999999999</c:v>
                      </c:pt>
                      <c:pt idx="4">
                        <c:v>31.183226000000001</c:v>
                      </c:pt>
                      <c:pt idx="5">
                        <c:v>31.192630000000001</c:v>
                      </c:pt>
                      <c:pt idx="6">
                        <c:v>31.185994999999998</c:v>
                      </c:pt>
                      <c:pt idx="7">
                        <c:v>31.185383000000002</c:v>
                      </c:pt>
                      <c:pt idx="8">
                        <c:v>31.197333</c:v>
                      </c:pt>
                      <c:pt idx="9">
                        <c:v>31.197700999999999</c:v>
                      </c:pt>
                      <c:pt idx="10">
                        <c:v>31.207946</c:v>
                      </c:pt>
                      <c:pt idx="11">
                        <c:v>31.212539</c:v>
                      </c:pt>
                      <c:pt idx="12">
                        <c:v>31.187524</c:v>
                      </c:pt>
                      <c:pt idx="13">
                        <c:v>31.194345999999999</c:v>
                      </c:pt>
                      <c:pt idx="14">
                        <c:v>31.204837999999999</c:v>
                      </c:pt>
                      <c:pt idx="15">
                        <c:v>31.206174000000001</c:v>
                      </c:pt>
                      <c:pt idx="16">
                        <c:v>31.163447999999999</c:v>
                      </c:pt>
                      <c:pt idx="17">
                        <c:v>31.159953999999999</c:v>
                      </c:pt>
                      <c:pt idx="18">
                        <c:v>31.164180000000002</c:v>
                      </c:pt>
                      <c:pt idx="19">
                        <c:v>31.161729999999999</c:v>
                      </c:pt>
                      <c:pt idx="20">
                        <c:v>31.15419</c:v>
                      </c:pt>
                      <c:pt idx="21">
                        <c:v>31.160817000000002</c:v>
                      </c:pt>
                      <c:pt idx="22">
                        <c:v>31.167877000000001</c:v>
                      </c:pt>
                      <c:pt idx="23">
                        <c:v>31.156358999999998</c:v>
                      </c:pt>
                      <c:pt idx="24">
                        <c:v>31.161155000000001</c:v>
                      </c:pt>
                      <c:pt idx="25">
                        <c:v>31.160961</c:v>
                      </c:pt>
                      <c:pt idx="26">
                        <c:v>31.16065</c:v>
                      </c:pt>
                      <c:pt idx="27">
                        <c:v>31.143695999999998</c:v>
                      </c:pt>
                      <c:pt idx="28">
                        <c:v>31.129538</c:v>
                      </c:pt>
                      <c:pt idx="29">
                        <c:v>31.134083</c:v>
                      </c:pt>
                      <c:pt idx="30">
                        <c:v>31.153634</c:v>
                      </c:pt>
                      <c:pt idx="31">
                        <c:v>31.176445000000001</c:v>
                      </c:pt>
                      <c:pt idx="32">
                        <c:v>31.171785</c:v>
                      </c:pt>
                      <c:pt idx="33">
                        <c:v>31.171118</c:v>
                      </c:pt>
                      <c:pt idx="34">
                        <c:v>31.157202999999999</c:v>
                      </c:pt>
                      <c:pt idx="35">
                        <c:v>31.169474999999998</c:v>
                      </c:pt>
                      <c:pt idx="36">
                        <c:v>31.163900999999999</c:v>
                      </c:pt>
                      <c:pt idx="37">
                        <c:v>31.156289000000001</c:v>
                      </c:pt>
                      <c:pt idx="38">
                        <c:v>31.14706</c:v>
                      </c:pt>
                      <c:pt idx="39">
                        <c:v>31.144369999999999</c:v>
                      </c:pt>
                      <c:pt idx="40">
                        <c:v>31.154209000000002</c:v>
                      </c:pt>
                      <c:pt idx="41">
                        <c:v>31.177422</c:v>
                      </c:pt>
                      <c:pt idx="42">
                        <c:v>31.197396999999999</c:v>
                      </c:pt>
                      <c:pt idx="43">
                        <c:v>31.187604</c:v>
                      </c:pt>
                      <c:pt idx="44">
                        <c:v>31.16826</c:v>
                      </c:pt>
                      <c:pt idx="45">
                        <c:v>31.168012999999998</c:v>
                      </c:pt>
                      <c:pt idx="46">
                        <c:v>31.169474000000001</c:v>
                      </c:pt>
                      <c:pt idx="47">
                        <c:v>31.171320999999999</c:v>
                      </c:pt>
                      <c:pt idx="48">
                        <c:v>31.163385999999999</c:v>
                      </c:pt>
                      <c:pt idx="49">
                        <c:v>31.158268</c:v>
                      </c:pt>
                      <c:pt idx="50">
                        <c:v>31.162624000000001</c:v>
                      </c:pt>
                      <c:pt idx="51">
                        <c:v>31.150646999999999</c:v>
                      </c:pt>
                      <c:pt idx="52">
                        <c:v>31.130965</c:v>
                      </c:pt>
                      <c:pt idx="53">
                        <c:v>31.126322999999999</c:v>
                      </c:pt>
                      <c:pt idx="54">
                        <c:v>31.119509999999998</c:v>
                      </c:pt>
                      <c:pt idx="55">
                        <c:v>31.119827000000001</c:v>
                      </c:pt>
                      <c:pt idx="56">
                        <c:v>31.112269999999999</c:v>
                      </c:pt>
                      <c:pt idx="57">
                        <c:v>31.119430000000001</c:v>
                      </c:pt>
                      <c:pt idx="58">
                        <c:v>31.091942</c:v>
                      </c:pt>
                      <c:pt idx="59">
                        <c:v>31.087437999999999</c:v>
                      </c:pt>
                      <c:pt idx="60">
                        <c:v>31.111374000000001</c:v>
                      </c:pt>
                      <c:pt idx="61">
                        <c:v>31.106867999999999</c:v>
                      </c:pt>
                      <c:pt idx="62">
                        <c:v>31.069624000000001</c:v>
                      </c:pt>
                      <c:pt idx="63">
                        <c:v>31.107243</c:v>
                      </c:pt>
                      <c:pt idx="64">
                        <c:v>30.915182000000001</c:v>
                      </c:pt>
                      <c:pt idx="65">
                        <c:v>30.935226</c:v>
                      </c:pt>
                      <c:pt idx="66">
                        <c:v>30.940601000000001</c:v>
                      </c:pt>
                      <c:pt idx="67">
                        <c:v>30.937916000000001</c:v>
                      </c:pt>
                    </c:numCache>
                  </c:numRef>
                </c:yVal>
                <c:smooth val="0"/>
                <c:extLst xmlns:c15="http://schemas.microsoft.com/office/drawing/2012/chart">
                  <c:ext xmlns:c16="http://schemas.microsoft.com/office/drawing/2014/chart" uri="{C3380CC4-5D6E-409C-BE32-E72D297353CC}">
                    <c16:uniqueId val="{0000000A-7EDE-446F-A8B4-BCB7A0DD44DC}"/>
                  </c:ext>
                </c:extLst>
              </c15:ser>
            </c15:filteredScatterSeries>
            <c15:filteredScatterSeries>
              <c15:ser>
                <c:idx val="10"/>
                <c:order val="10"/>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xVal>
                  <c:strRef>
                    <c:extLst xmlns:c15="http://schemas.microsoft.com/office/drawing/2012/chart">
                      <c:ext xmlns:c15="http://schemas.microsoft.com/office/drawing/2012/chart" uri="{02D57815-91ED-43cb-92C2-25804820EDAC}">
                        <c15:formulaRef>
                          <c15:sqref>BetaCell1_Ba133nCs137_ChipSum_f!$A$1:$A$68</c15:sqref>
                        </c15:formulaRef>
                      </c:ext>
                    </c:extLst>
                    <c:strCache>
                      <c:ptCount val="68"/>
                      <c:pt idx="0">
                        <c:v>Date</c:v>
                      </c:pt>
                      <c:pt idx="1">
                        <c:v>11/11/2020</c:v>
                      </c:pt>
                      <c:pt idx="2">
                        <c:v>11/13/2020</c:v>
                      </c:pt>
                      <c:pt idx="3">
                        <c:v>11/14/2020</c:v>
                      </c:pt>
                      <c:pt idx="4">
                        <c:v>11/15/2020</c:v>
                      </c:pt>
                      <c:pt idx="5">
                        <c:v>11/16/2020</c:v>
                      </c:pt>
                      <c:pt idx="6">
                        <c:v>11/17/2020</c:v>
                      </c:pt>
                      <c:pt idx="7">
                        <c:v>11/18/2020</c:v>
                      </c:pt>
                      <c:pt idx="8">
                        <c:v>11/19/2020</c:v>
                      </c:pt>
                      <c:pt idx="9">
                        <c:v>11/20/2020</c:v>
                      </c:pt>
                      <c:pt idx="10">
                        <c:v>11/21/2020</c:v>
                      </c:pt>
                      <c:pt idx="11">
                        <c:v>11/22/2020</c:v>
                      </c:pt>
                      <c:pt idx="12">
                        <c:v>11/23/2020</c:v>
                      </c:pt>
                      <c:pt idx="13">
                        <c:v>11/24/2020</c:v>
                      </c:pt>
                      <c:pt idx="14">
                        <c:v>11/25/2020</c:v>
                      </c:pt>
                      <c:pt idx="15">
                        <c:v>11/26/2020</c:v>
                      </c:pt>
                      <c:pt idx="16">
                        <c:v>11/27/2020</c:v>
                      </c:pt>
                      <c:pt idx="17">
                        <c:v>11/28/2020</c:v>
                      </c:pt>
                      <c:pt idx="18">
                        <c:v>11/29/2020</c:v>
                      </c:pt>
                      <c:pt idx="19">
                        <c:v>11/30/2020</c:v>
                      </c:pt>
                      <c:pt idx="20">
                        <c:v>12/1/2020</c:v>
                      </c:pt>
                      <c:pt idx="21">
                        <c:v>12/2/2020</c:v>
                      </c:pt>
                      <c:pt idx="22">
                        <c:v>12/3/2020</c:v>
                      </c:pt>
                      <c:pt idx="23">
                        <c:v>12/4/2020</c:v>
                      </c:pt>
                      <c:pt idx="24">
                        <c:v>12/5/2020</c:v>
                      </c:pt>
                      <c:pt idx="25">
                        <c:v>12/6/2020</c:v>
                      </c:pt>
                      <c:pt idx="26">
                        <c:v>12/7/2020</c:v>
                      </c:pt>
                      <c:pt idx="27">
                        <c:v>12/8/2020</c:v>
                      </c:pt>
                      <c:pt idx="28">
                        <c:v>12/9/2020</c:v>
                      </c:pt>
                      <c:pt idx="29">
                        <c:v>12/10/2020</c:v>
                      </c:pt>
                      <c:pt idx="30">
                        <c:v>12/11/2020</c:v>
                      </c:pt>
                      <c:pt idx="31">
                        <c:v>12/12/2020</c:v>
                      </c:pt>
                      <c:pt idx="32">
                        <c:v>12/13/2020</c:v>
                      </c:pt>
                      <c:pt idx="33">
                        <c:v>12/14/2020</c:v>
                      </c:pt>
                      <c:pt idx="34">
                        <c:v>12/15/2020</c:v>
                      </c:pt>
                      <c:pt idx="35">
                        <c:v>12/16/2020</c:v>
                      </c:pt>
                      <c:pt idx="36">
                        <c:v>12/17/2020</c:v>
                      </c:pt>
                      <c:pt idx="37">
                        <c:v>12/18/2020</c:v>
                      </c:pt>
                      <c:pt idx="38">
                        <c:v>12/19/2020</c:v>
                      </c:pt>
                      <c:pt idx="39">
                        <c:v>12/20/2020</c:v>
                      </c:pt>
                      <c:pt idx="40">
                        <c:v>12/21/2020</c:v>
                      </c:pt>
                      <c:pt idx="41">
                        <c:v>12/22/2020</c:v>
                      </c:pt>
                      <c:pt idx="42">
                        <c:v>12/23/2020</c:v>
                      </c:pt>
                      <c:pt idx="43">
                        <c:v>12/24/2020</c:v>
                      </c:pt>
                      <c:pt idx="44">
                        <c:v>12/25/2020</c:v>
                      </c:pt>
                      <c:pt idx="45">
                        <c:v>12/26/2020</c:v>
                      </c:pt>
                      <c:pt idx="46">
                        <c:v>12/27/2020</c:v>
                      </c:pt>
                      <c:pt idx="47">
                        <c:v>12/28/2020</c:v>
                      </c:pt>
                      <c:pt idx="48">
                        <c:v>12/29/2020</c:v>
                      </c:pt>
                      <c:pt idx="49">
                        <c:v>12/30/2020</c:v>
                      </c:pt>
                      <c:pt idx="50">
                        <c:v>12/31/2020</c:v>
                      </c:pt>
                      <c:pt idx="51">
                        <c:v>1/1/2021</c:v>
                      </c:pt>
                      <c:pt idx="52">
                        <c:v>1/2/2021</c:v>
                      </c:pt>
                      <c:pt idx="53">
                        <c:v>1/3/2021</c:v>
                      </c:pt>
                      <c:pt idx="54">
                        <c:v>1/4/2021</c:v>
                      </c:pt>
                      <c:pt idx="55">
                        <c:v>1/5/2021</c:v>
                      </c:pt>
                      <c:pt idx="56">
                        <c:v>1/6/2021</c:v>
                      </c:pt>
                      <c:pt idx="57">
                        <c:v>1/7/2021</c:v>
                      </c:pt>
                      <c:pt idx="58">
                        <c:v>1/8/2021</c:v>
                      </c:pt>
                      <c:pt idx="59">
                        <c:v>1/9/2021</c:v>
                      </c:pt>
                      <c:pt idx="60">
                        <c:v>1/10/2021</c:v>
                      </c:pt>
                      <c:pt idx="61">
                        <c:v>1/11/2021</c:v>
                      </c:pt>
                      <c:pt idx="62">
                        <c:v>1/12/2021</c:v>
                      </c:pt>
                      <c:pt idx="63">
                        <c:v>1/13/2021</c:v>
                      </c:pt>
                      <c:pt idx="64">
                        <c:v>1/14/2021</c:v>
                      </c:pt>
                      <c:pt idx="65">
                        <c:v>1/15/2021</c:v>
                      </c:pt>
                      <c:pt idx="66">
                        <c:v>1/16/2021</c:v>
                      </c:pt>
                      <c:pt idx="67">
                        <c:v>1/17/2021</c:v>
                      </c:pt>
                    </c:strCache>
                  </c:strRef>
                </c:xVal>
                <c:yVal>
                  <c:numRef>
                    <c:extLst xmlns:c15="http://schemas.microsoft.com/office/drawing/2012/chart">
                      <c:ext xmlns:c15="http://schemas.microsoft.com/office/drawing/2012/chart" uri="{02D57815-91ED-43cb-92C2-25804820EDAC}">
                        <c15:formulaRef>
                          <c15:sqref>BetaCell1_Ba133nCs137_ChipSum_f!$L$1:$L$68</c15:sqref>
                        </c15:formulaRef>
                      </c:ext>
                    </c:extLst>
                    <c:numCache>
                      <c:formatCode>General</c:formatCode>
                      <c:ptCount val="68"/>
                      <c:pt idx="1">
                        <c:v>2.6236433999999999E-3</c:v>
                      </c:pt>
                      <c:pt idx="2">
                        <c:v>2.6213772999999999E-3</c:v>
                      </c:pt>
                      <c:pt idx="3">
                        <c:v>2.6166372999999999E-3</c:v>
                      </c:pt>
                      <c:pt idx="4">
                        <c:v>2.6178946000000002E-3</c:v>
                      </c:pt>
                      <c:pt idx="5">
                        <c:v>2.6163970999999999E-3</c:v>
                      </c:pt>
                      <c:pt idx="6">
                        <c:v>2.6169426999999999E-3</c:v>
                      </c:pt>
                      <c:pt idx="7">
                        <c:v>2.6179075999999998E-3</c:v>
                      </c:pt>
                      <c:pt idx="8">
                        <c:v>2.6229685E-3</c:v>
                      </c:pt>
                      <c:pt idx="9">
                        <c:v>2.6223510999999998E-3</c:v>
                      </c:pt>
                      <c:pt idx="10">
                        <c:v>2.6239586999999998E-3</c:v>
                      </c:pt>
                      <c:pt idx="11">
                        <c:v>2.6178691000000001E-3</c:v>
                      </c:pt>
                      <c:pt idx="12">
                        <c:v>2.5831040000000001E-3</c:v>
                      </c:pt>
                      <c:pt idx="13">
                        <c:v>2.5848817E-3</c:v>
                      </c:pt>
                      <c:pt idx="14">
                        <c:v>2.5861962999999999E-3</c:v>
                      </c:pt>
                      <c:pt idx="15">
                        <c:v>2.5908811999999998E-3</c:v>
                      </c:pt>
                      <c:pt idx="16">
                        <c:v>2.5945528999999998E-3</c:v>
                      </c:pt>
                      <c:pt idx="17">
                        <c:v>2.5984246E-3</c:v>
                      </c:pt>
                      <c:pt idx="18">
                        <c:v>2.5944824000000001E-3</c:v>
                      </c:pt>
                      <c:pt idx="19">
                        <c:v>2.5980948999999999E-3</c:v>
                      </c:pt>
                      <c:pt idx="20">
                        <c:v>2.5962305999999999E-3</c:v>
                      </c:pt>
                      <c:pt idx="21">
                        <c:v>2.594538E-3</c:v>
                      </c:pt>
                      <c:pt idx="22">
                        <c:v>2.5967234000000001E-3</c:v>
                      </c:pt>
                      <c:pt idx="23">
                        <c:v>2.5973895E-3</c:v>
                      </c:pt>
                      <c:pt idx="24">
                        <c:v>2.5947918000000002E-3</c:v>
                      </c:pt>
                      <c:pt idx="25">
                        <c:v>2.5982968999999998E-3</c:v>
                      </c:pt>
                      <c:pt idx="26">
                        <c:v>2.5925317000000002E-3</c:v>
                      </c:pt>
                      <c:pt idx="27">
                        <c:v>2.5848939999999999E-3</c:v>
                      </c:pt>
                      <c:pt idx="28">
                        <c:v>2.5899565000000002E-3</c:v>
                      </c:pt>
                      <c:pt idx="29">
                        <c:v>2.5870194E-3</c:v>
                      </c:pt>
                      <c:pt idx="30">
                        <c:v>2.5628503999999999E-3</c:v>
                      </c:pt>
                      <c:pt idx="31">
                        <c:v>2.5624214000000002E-3</c:v>
                      </c:pt>
                      <c:pt idx="32">
                        <c:v>2.5616375E-3</c:v>
                      </c:pt>
                      <c:pt idx="33">
                        <c:v>2.5650160999999999E-3</c:v>
                      </c:pt>
                      <c:pt idx="34">
                        <c:v>2.5662801999999998E-3</c:v>
                      </c:pt>
                      <c:pt idx="35">
                        <c:v>2.5717184999999999E-3</c:v>
                      </c:pt>
                      <c:pt idx="36">
                        <c:v>2.5738000999999998E-3</c:v>
                      </c:pt>
                      <c:pt idx="37">
                        <c:v>2.5747143000000002E-3</c:v>
                      </c:pt>
                      <c:pt idx="38">
                        <c:v>2.5777275999999999E-3</c:v>
                      </c:pt>
                      <c:pt idx="39">
                        <c:v>2.5771358999999998E-3</c:v>
                      </c:pt>
                      <c:pt idx="40">
                        <c:v>2.5809587999999998E-3</c:v>
                      </c:pt>
                      <c:pt idx="41">
                        <c:v>2.5751906E-3</c:v>
                      </c:pt>
                      <c:pt idx="42">
                        <c:v>2.5772224999999998E-3</c:v>
                      </c:pt>
                      <c:pt idx="43">
                        <c:v>2.5740617000000001E-3</c:v>
                      </c:pt>
                      <c:pt idx="44">
                        <c:v>2.5689402000000001E-3</c:v>
                      </c:pt>
                      <c:pt idx="45">
                        <c:v>2.5731552000000002E-3</c:v>
                      </c:pt>
                      <c:pt idx="46">
                        <c:v>2.5740022000000002E-3</c:v>
                      </c:pt>
                      <c:pt idx="47">
                        <c:v>2.5756258000000001E-3</c:v>
                      </c:pt>
                      <c:pt idx="48">
                        <c:v>2.5787899E-3</c:v>
                      </c:pt>
                      <c:pt idx="49">
                        <c:v>2.5732390000000002E-3</c:v>
                      </c:pt>
                      <c:pt idx="50">
                        <c:v>2.5765751999999999E-3</c:v>
                      </c:pt>
                      <c:pt idx="51">
                        <c:v>2.5764109999999998E-3</c:v>
                      </c:pt>
                      <c:pt idx="52">
                        <c:v>2.5823266E-3</c:v>
                      </c:pt>
                      <c:pt idx="53">
                        <c:v>2.5802149999999999E-3</c:v>
                      </c:pt>
                      <c:pt idx="54">
                        <c:v>2.5697395999999999E-3</c:v>
                      </c:pt>
                      <c:pt idx="55">
                        <c:v>2.5653475000000001E-3</c:v>
                      </c:pt>
                      <c:pt idx="56">
                        <c:v>2.5661414999999998E-3</c:v>
                      </c:pt>
                      <c:pt idx="57">
                        <c:v>2.5628271000000002E-3</c:v>
                      </c:pt>
                      <c:pt idx="58">
                        <c:v>2.5618489000000001E-3</c:v>
                      </c:pt>
                      <c:pt idx="59">
                        <c:v>2.5635508000000002E-3</c:v>
                      </c:pt>
                      <c:pt idx="60">
                        <c:v>2.5557929000000002E-3</c:v>
                      </c:pt>
                      <c:pt idx="61">
                        <c:v>2.5562133E-3</c:v>
                      </c:pt>
                      <c:pt idx="62">
                        <c:v>2.5790104999999998E-3</c:v>
                      </c:pt>
                      <c:pt idx="63">
                        <c:v>5.390288E-3</c:v>
                      </c:pt>
                      <c:pt idx="64">
                        <c:v>2.6683508000000002E-3</c:v>
                      </c:pt>
                      <c:pt idx="65">
                        <c:v>2.3985069000000002E-3</c:v>
                      </c:pt>
                      <c:pt idx="66">
                        <c:v>2.3973143999999999E-3</c:v>
                      </c:pt>
                      <c:pt idx="67">
                        <c:v>2.3962922E-3</c:v>
                      </c:pt>
                    </c:numCache>
                  </c:numRef>
                </c:yVal>
                <c:smooth val="0"/>
                <c:extLst xmlns:c15="http://schemas.microsoft.com/office/drawing/2012/chart">
                  <c:ext xmlns:c16="http://schemas.microsoft.com/office/drawing/2014/chart" uri="{C3380CC4-5D6E-409C-BE32-E72D297353CC}">
                    <c16:uniqueId val="{0000000B-7EDE-446F-A8B4-BCB7A0DD44DC}"/>
                  </c:ext>
                </c:extLst>
              </c15:ser>
            </c15:filteredScatterSeries>
            <c15:filteredScatterSeries>
              <c15:ser>
                <c:idx val="11"/>
                <c:order val="11"/>
                <c:tx>
                  <c:v>Centroid 2</c:v>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BetaCell1_Ba133nCs137_ChipSum_f!$K$2:$K$68</c15:sqref>
                        </c15:formulaRef>
                      </c:ext>
                    </c:extLst>
                    <c:numCache>
                      <c:formatCode>General</c:formatCode>
                      <c:ptCount val="67"/>
                      <c:pt idx="0">
                        <c:v>31.18122</c:v>
                      </c:pt>
                      <c:pt idx="1">
                        <c:v>31.178332000000001</c:v>
                      </c:pt>
                      <c:pt idx="2">
                        <c:v>31.182304999999999</c:v>
                      </c:pt>
                      <c:pt idx="3">
                        <c:v>31.183226000000001</c:v>
                      </c:pt>
                      <c:pt idx="4">
                        <c:v>31.192630000000001</c:v>
                      </c:pt>
                      <c:pt idx="5">
                        <c:v>31.185994999999998</c:v>
                      </c:pt>
                      <c:pt idx="6">
                        <c:v>31.185383000000002</c:v>
                      </c:pt>
                      <c:pt idx="7">
                        <c:v>31.197333</c:v>
                      </c:pt>
                      <c:pt idx="8">
                        <c:v>31.197700999999999</c:v>
                      </c:pt>
                      <c:pt idx="9">
                        <c:v>31.207946</c:v>
                      </c:pt>
                      <c:pt idx="10">
                        <c:v>31.212539</c:v>
                      </c:pt>
                      <c:pt idx="11">
                        <c:v>31.187524</c:v>
                      </c:pt>
                      <c:pt idx="12">
                        <c:v>31.194345999999999</c:v>
                      </c:pt>
                      <c:pt idx="13">
                        <c:v>31.204837999999999</c:v>
                      </c:pt>
                      <c:pt idx="14">
                        <c:v>31.206174000000001</c:v>
                      </c:pt>
                      <c:pt idx="15">
                        <c:v>31.163447999999999</c:v>
                      </c:pt>
                      <c:pt idx="16">
                        <c:v>31.159953999999999</c:v>
                      </c:pt>
                      <c:pt idx="17">
                        <c:v>31.164180000000002</c:v>
                      </c:pt>
                      <c:pt idx="18">
                        <c:v>31.161729999999999</c:v>
                      </c:pt>
                      <c:pt idx="19">
                        <c:v>31.15419</c:v>
                      </c:pt>
                      <c:pt idx="20">
                        <c:v>31.160817000000002</c:v>
                      </c:pt>
                      <c:pt idx="21">
                        <c:v>31.167877000000001</c:v>
                      </c:pt>
                      <c:pt idx="22">
                        <c:v>31.156358999999998</c:v>
                      </c:pt>
                      <c:pt idx="23">
                        <c:v>31.161155000000001</c:v>
                      </c:pt>
                      <c:pt idx="24">
                        <c:v>31.160961</c:v>
                      </c:pt>
                      <c:pt idx="25">
                        <c:v>31.16065</c:v>
                      </c:pt>
                      <c:pt idx="26">
                        <c:v>31.143695999999998</c:v>
                      </c:pt>
                      <c:pt idx="27">
                        <c:v>31.129538</c:v>
                      </c:pt>
                      <c:pt idx="28">
                        <c:v>31.134083</c:v>
                      </c:pt>
                      <c:pt idx="29">
                        <c:v>31.153634</c:v>
                      </c:pt>
                      <c:pt idx="30">
                        <c:v>31.176445000000001</c:v>
                      </c:pt>
                      <c:pt idx="31">
                        <c:v>31.171785</c:v>
                      </c:pt>
                      <c:pt idx="32">
                        <c:v>31.171118</c:v>
                      </c:pt>
                      <c:pt idx="33">
                        <c:v>31.157202999999999</c:v>
                      </c:pt>
                      <c:pt idx="34">
                        <c:v>31.169474999999998</c:v>
                      </c:pt>
                      <c:pt idx="35">
                        <c:v>31.163900999999999</c:v>
                      </c:pt>
                      <c:pt idx="36">
                        <c:v>31.156289000000001</c:v>
                      </c:pt>
                      <c:pt idx="37">
                        <c:v>31.14706</c:v>
                      </c:pt>
                      <c:pt idx="38">
                        <c:v>31.144369999999999</c:v>
                      </c:pt>
                      <c:pt idx="39">
                        <c:v>31.154209000000002</c:v>
                      </c:pt>
                      <c:pt idx="40">
                        <c:v>31.177422</c:v>
                      </c:pt>
                      <c:pt idx="41">
                        <c:v>31.197396999999999</c:v>
                      </c:pt>
                      <c:pt idx="42">
                        <c:v>31.187604</c:v>
                      </c:pt>
                      <c:pt idx="43">
                        <c:v>31.16826</c:v>
                      </c:pt>
                      <c:pt idx="44">
                        <c:v>31.168012999999998</c:v>
                      </c:pt>
                      <c:pt idx="45">
                        <c:v>31.169474000000001</c:v>
                      </c:pt>
                      <c:pt idx="46">
                        <c:v>31.171320999999999</c:v>
                      </c:pt>
                      <c:pt idx="47">
                        <c:v>31.163385999999999</c:v>
                      </c:pt>
                      <c:pt idx="48">
                        <c:v>31.158268</c:v>
                      </c:pt>
                      <c:pt idx="49">
                        <c:v>31.162624000000001</c:v>
                      </c:pt>
                      <c:pt idx="50">
                        <c:v>31.150646999999999</c:v>
                      </c:pt>
                      <c:pt idx="51">
                        <c:v>31.130965</c:v>
                      </c:pt>
                      <c:pt idx="52">
                        <c:v>31.126322999999999</c:v>
                      </c:pt>
                      <c:pt idx="53">
                        <c:v>31.119509999999998</c:v>
                      </c:pt>
                      <c:pt idx="54">
                        <c:v>31.119827000000001</c:v>
                      </c:pt>
                      <c:pt idx="55">
                        <c:v>31.112269999999999</c:v>
                      </c:pt>
                      <c:pt idx="56">
                        <c:v>31.119430000000001</c:v>
                      </c:pt>
                      <c:pt idx="57">
                        <c:v>31.091942</c:v>
                      </c:pt>
                      <c:pt idx="58">
                        <c:v>31.087437999999999</c:v>
                      </c:pt>
                      <c:pt idx="59">
                        <c:v>31.111374000000001</c:v>
                      </c:pt>
                      <c:pt idx="60">
                        <c:v>31.106867999999999</c:v>
                      </c:pt>
                      <c:pt idx="61">
                        <c:v>31.069624000000001</c:v>
                      </c:pt>
                      <c:pt idx="62">
                        <c:v>31.107243</c:v>
                      </c:pt>
                      <c:pt idx="63">
                        <c:v>30.915182000000001</c:v>
                      </c:pt>
                      <c:pt idx="64">
                        <c:v>30.935226</c:v>
                      </c:pt>
                      <c:pt idx="65">
                        <c:v>30.940601000000001</c:v>
                      </c:pt>
                      <c:pt idx="66">
                        <c:v>30.937916000000001</c:v>
                      </c:pt>
                    </c:numCache>
                  </c:numRef>
                </c:yVal>
                <c:smooth val="0"/>
                <c:extLst xmlns:c15="http://schemas.microsoft.com/office/drawing/2012/chart">
                  <c:ext xmlns:c16="http://schemas.microsoft.com/office/drawing/2014/chart" uri="{C3380CC4-5D6E-409C-BE32-E72D297353CC}">
                    <c16:uniqueId val="{0000000C-7EDE-446F-A8B4-BCB7A0DD44DC}"/>
                  </c:ext>
                </c:extLst>
              </c15:ser>
            </c15:filteredScatterSeries>
          </c:ext>
        </c:extLst>
      </c:scatterChart>
      <c:valAx>
        <c:axId val="144136502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Date</a:t>
                </a:r>
              </a:p>
            </c:rich>
          </c:tx>
          <c:overlay val="0"/>
          <c:spPr>
            <a:noFill/>
            <a:ln>
              <a:noFill/>
            </a:ln>
            <a:effectLst/>
          </c:spPr>
          <c:txPr>
            <a:bodyPr rot="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67491967"/>
        <c:crosses val="autoZero"/>
        <c:crossBetween val="midCat"/>
        <c:majorUnit val="20"/>
      </c:valAx>
      <c:valAx>
        <c:axId val="1067491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Position</a:t>
                </a:r>
                <a:r>
                  <a:rPr lang="en-US" baseline="0"/>
                  <a:t> [Channel]</a:t>
                </a:r>
                <a:endParaRPr lang="en-US"/>
              </a:p>
            </c:rich>
          </c:tx>
          <c:overlay val="0"/>
          <c:spPr>
            <a:noFill/>
            <a:ln>
              <a:noFill/>
            </a:ln>
            <a:effectLst/>
          </c:spPr>
          <c:txPr>
            <a:bodyPr rot="-540000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4136502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5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800">
                <a:latin typeface="Arial" panose="020B0604020202020204" pitchFamily="34" charset="0"/>
                <a:cs typeface="Arial" panose="020B0604020202020204" pitchFamily="34" charset="0"/>
              </a:rPr>
              <a:t>Peak FWHM Values for</a:t>
            </a:r>
            <a:r>
              <a:rPr lang="en-US" sz="800" baseline="0">
                <a:latin typeface="Arial" panose="020B0604020202020204" pitchFamily="34" charset="0"/>
                <a:cs typeface="Arial" panose="020B0604020202020204" pitchFamily="34" charset="0"/>
              </a:rPr>
              <a:t> Ba-133 &amp; Cs-137</a:t>
            </a:r>
            <a:endParaRPr lang="en-US" sz="800">
              <a:latin typeface="Arial" panose="020B0604020202020204" pitchFamily="34" charset="0"/>
              <a:cs typeface="Arial" panose="020B0604020202020204" pitchFamily="34" charset="0"/>
            </a:endParaRPr>
          </a:p>
        </c:rich>
      </c:tx>
      <c:layout>
        <c:manualLayout>
          <c:xMode val="edge"/>
          <c:yMode val="edge"/>
          <c:x val="0.2574083515526932"/>
          <c:y val="5.554816857250829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2601946150128837"/>
          <c:y val="9.0451743862598091E-2"/>
          <c:w val="0.7995702192305354"/>
          <c:h val="0.65238174800901383"/>
        </c:manualLayout>
      </c:layout>
      <c:scatterChart>
        <c:scatterStyle val="lineMarker"/>
        <c:varyColors val="0"/>
        <c:ser>
          <c:idx val="1"/>
          <c:order val="1"/>
          <c:tx>
            <c:v>Ba-133 FWHM</c:v>
          </c:tx>
          <c:spPr>
            <a:ln w="19050" cap="rnd">
              <a:noFill/>
              <a:round/>
            </a:ln>
            <a:effectLst/>
          </c:spPr>
          <c:marker>
            <c:symbol val="circle"/>
            <c:size val="4"/>
            <c:spPr>
              <a:solidFill>
                <a:schemeClr val="accent2">
                  <a:lumMod val="75000"/>
                </a:schemeClr>
              </a:solidFill>
              <a:ln w="9525">
                <a:solidFill>
                  <a:schemeClr val="accent2">
                    <a:lumMod val="75000"/>
                  </a:schemeClr>
                </a:solidFill>
              </a:ln>
              <a:effectLst/>
            </c:spPr>
          </c:marker>
          <c:errBars>
            <c:errDir val="y"/>
            <c:errBarType val="both"/>
            <c:errValType val="cust"/>
            <c:noEndCap val="0"/>
            <c:plus>
              <c:numRef>
                <c:f>BetaCell1_Ba133nCs137_improved_!$D$2:$D$68</c:f>
                <c:numCache>
                  <c:formatCode>General</c:formatCode>
                  <c:ptCount val="67"/>
                  <c:pt idx="0">
                    <c:v>0.26222245999999999</c:v>
                  </c:pt>
                  <c:pt idx="1">
                    <c:v>0.29728460000000001</c:v>
                  </c:pt>
                  <c:pt idx="2">
                    <c:v>0.25794727000000001</c:v>
                  </c:pt>
                  <c:pt idx="3">
                    <c:v>0.26803746000000001</c:v>
                  </c:pt>
                  <c:pt idx="4">
                    <c:v>0.26282092000000001</c:v>
                  </c:pt>
                  <c:pt idx="5">
                    <c:v>0.26506444000000001</c:v>
                  </c:pt>
                  <c:pt idx="6">
                    <c:v>0.25898938999999999</c:v>
                  </c:pt>
                  <c:pt idx="7">
                    <c:v>0.26540660999999999</c:v>
                  </c:pt>
                  <c:pt idx="8">
                    <c:v>0.26030681999999999</c:v>
                  </c:pt>
                  <c:pt idx="9">
                    <c:v>0.25879817999999999</c:v>
                  </c:pt>
                  <c:pt idx="10">
                    <c:v>0.26081462</c:v>
                  </c:pt>
                  <c:pt idx="11">
                    <c:v>0.25902034000000002</c:v>
                  </c:pt>
                  <c:pt idx="12">
                    <c:v>0.26069174000000001</c:v>
                  </c:pt>
                  <c:pt idx="13">
                    <c:v>0.25463781000000002</c:v>
                  </c:pt>
                  <c:pt idx="14">
                    <c:v>0.25456767000000002</c:v>
                  </c:pt>
                  <c:pt idx="15">
                    <c:v>0.26333845</c:v>
                  </c:pt>
                  <c:pt idx="16">
                    <c:v>0.25422595999999997</c:v>
                  </c:pt>
                  <c:pt idx="17">
                    <c:v>0.25489118999999999</c:v>
                  </c:pt>
                  <c:pt idx="18">
                    <c:v>0.28612913000000001</c:v>
                  </c:pt>
                  <c:pt idx="19">
                    <c:v>0.25297196999999999</c:v>
                  </c:pt>
                  <c:pt idx="20">
                    <c:v>0.25417843000000001</c:v>
                  </c:pt>
                  <c:pt idx="21">
                    <c:v>0.25228551999999999</c:v>
                  </c:pt>
                  <c:pt idx="22">
                    <c:v>0.25443838000000002</c:v>
                  </c:pt>
                  <c:pt idx="23">
                    <c:v>0.25732926</c:v>
                  </c:pt>
                  <c:pt idx="24">
                    <c:v>0.26310389000000001</c:v>
                  </c:pt>
                  <c:pt idx="25">
                    <c:v>0.25714744</c:v>
                  </c:pt>
                  <c:pt idx="26">
                    <c:v>0.25603042999999998</c:v>
                  </c:pt>
                  <c:pt idx="27">
                    <c:v>0.26324815000000001</c:v>
                  </c:pt>
                  <c:pt idx="28">
                    <c:v>0.26309695</c:v>
                  </c:pt>
                  <c:pt idx="29">
                    <c:v>0.24869816</c:v>
                  </c:pt>
                  <c:pt idx="30">
                    <c:v>0.24746662999999999</c:v>
                  </c:pt>
                  <c:pt idx="31">
                    <c:v>0.28487404</c:v>
                  </c:pt>
                  <c:pt idx="32">
                    <c:v>0.28971704999999998</c:v>
                  </c:pt>
                  <c:pt idx="33">
                    <c:v>0.25064727999999997</c:v>
                  </c:pt>
                  <c:pt idx="34">
                    <c:v>0.24983416</c:v>
                  </c:pt>
                  <c:pt idx="35">
                    <c:v>0.25455277999999998</c:v>
                  </c:pt>
                  <c:pt idx="36">
                    <c:v>0.25389318</c:v>
                  </c:pt>
                  <c:pt idx="37">
                    <c:v>0.29287459999999998</c:v>
                  </c:pt>
                  <c:pt idx="38">
                    <c:v>0.25108862999999998</c:v>
                  </c:pt>
                  <c:pt idx="39">
                    <c:v>0.25476821999999999</c:v>
                  </c:pt>
                  <c:pt idx="40">
                    <c:v>0.25149728999999998</c:v>
                  </c:pt>
                  <c:pt idx="41">
                    <c:v>0.25141274000000002</c:v>
                  </c:pt>
                  <c:pt idx="42">
                    <c:v>0.25245743999999998</c:v>
                  </c:pt>
                  <c:pt idx="43">
                    <c:v>0.25131851999999999</c:v>
                  </c:pt>
                  <c:pt idx="44">
                    <c:v>0.26346151000000001</c:v>
                  </c:pt>
                  <c:pt idx="45">
                    <c:v>0.25742279000000001</c:v>
                  </c:pt>
                  <c:pt idx="46">
                    <c:v>0.25691874999999997</c:v>
                  </c:pt>
                  <c:pt idx="47">
                    <c:v>0.28144000000000002</c:v>
                  </c:pt>
                  <c:pt idx="48">
                    <c:v>0.25179066</c:v>
                  </c:pt>
                  <c:pt idx="49">
                    <c:v>0.28420111999999997</c:v>
                  </c:pt>
                  <c:pt idx="50">
                    <c:v>0.24982699999999999</c:v>
                  </c:pt>
                  <c:pt idx="51">
                    <c:v>0.28356112999999999</c:v>
                  </c:pt>
                  <c:pt idx="52">
                    <c:v>0.25018194999999999</c:v>
                  </c:pt>
                  <c:pt idx="53">
                    <c:v>0.25537976000000001</c:v>
                  </c:pt>
                  <c:pt idx="54">
                    <c:v>0.28244519000000001</c:v>
                  </c:pt>
                  <c:pt idx="55">
                    <c:v>0.24953665999999999</c:v>
                  </c:pt>
                  <c:pt idx="56">
                    <c:v>0.25034636999999998</c:v>
                  </c:pt>
                  <c:pt idx="57">
                    <c:v>0.24808384</c:v>
                  </c:pt>
                  <c:pt idx="58">
                    <c:v>0.28387076</c:v>
                  </c:pt>
                  <c:pt idx="59">
                    <c:v>0.28631582999999999</c:v>
                  </c:pt>
                  <c:pt idx="60">
                    <c:v>0.27896446000000003</c:v>
                  </c:pt>
                  <c:pt idx="61">
                    <c:v>0.25121366000000001</c:v>
                  </c:pt>
                  <c:pt idx="62">
                    <c:v>0.54058253999999994</c:v>
                  </c:pt>
                  <c:pt idx="63">
                    <c:v>0.28304432000000002</c:v>
                  </c:pt>
                  <c:pt idx="64">
                    <c:v>0.25389124000000002</c:v>
                  </c:pt>
                  <c:pt idx="65">
                    <c:v>0.24937955000000001</c:v>
                  </c:pt>
                  <c:pt idx="66">
                    <c:v>0.25728642000000002</c:v>
                  </c:pt>
                </c:numCache>
              </c:numRef>
            </c:plus>
            <c:minus>
              <c:numRef>
                <c:f>BetaCell1_Ba133nCs137_improved_!$D$2:$D$68</c:f>
                <c:numCache>
                  <c:formatCode>General</c:formatCode>
                  <c:ptCount val="67"/>
                  <c:pt idx="0">
                    <c:v>0.26222245999999999</c:v>
                  </c:pt>
                  <c:pt idx="1">
                    <c:v>0.29728460000000001</c:v>
                  </c:pt>
                  <c:pt idx="2">
                    <c:v>0.25794727000000001</c:v>
                  </c:pt>
                  <c:pt idx="3">
                    <c:v>0.26803746000000001</c:v>
                  </c:pt>
                  <c:pt idx="4">
                    <c:v>0.26282092000000001</c:v>
                  </c:pt>
                  <c:pt idx="5">
                    <c:v>0.26506444000000001</c:v>
                  </c:pt>
                  <c:pt idx="6">
                    <c:v>0.25898938999999999</c:v>
                  </c:pt>
                  <c:pt idx="7">
                    <c:v>0.26540660999999999</c:v>
                  </c:pt>
                  <c:pt idx="8">
                    <c:v>0.26030681999999999</c:v>
                  </c:pt>
                  <c:pt idx="9">
                    <c:v>0.25879817999999999</c:v>
                  </c:pt>
                  <c:pt idx="10">
                    <c:v>0.26081462</c:v>
                  </c:pt>
                  <c:pt idx="11">
                    <c:v>0.25902034000000002</c:v>
                  </c:pt>
                  <c:pt idx="12">
                    <c:v>0.26069174000000001</c:v>
                  </c:pt>
                  <c:pt idx="13">
                    <c:v>0.25463781000000002</c:v>
                  </c:pt>
                  <c:pt idx="14">
                    <c:v>0.25456767000000002</c:v>
                  </c:pt>
                  <c:pt idx="15">
                    <c:v>0.26333845</c:v>
                  </c:pt>
                  <c:pt idx="16">
                    <c:v>0.25422595999999997</c:v>
                  </c:pt>
                  <c:pt idx="17">
                    <c:v>0.25489118999999999</c:v>
                  </c:pt>
                  <c:pt idx="18">
                    <c:v>0.28612913000000001</c:v>
                  </c:pt>
                  <c:pt idx="19">
                    <c:v>0.25297196999999999</c:v>
                  </c:pt>
                  <c:pt idx="20">
                    <c:v>0.25417843000000001</c:v>
                  </c:pt>
                  <c:pt idx="21">
                    <c:v>0.25228551999999999</c:v>
                  </c:pt>
                  <c:pt idx="22">
                    <c:v>0.25443838000000002</c:v>
                  </c:pt>
                  <c:pt idx="23">
                    <c:v>0.25732926</c:v>
                  </c:pt>
                  <c:pt idx="24">
                    <c:v>0.26310389000000001</c:v>
                  </c:pt>
                  <c:pt idx="25">
                    <c:v>0.25714744</c:v>
                  </c:pt>
                  <c:pt idx="26">
                    <c:v>0.25603042999999998</c:v>
                  </c:pt>
                  <c:pt idx="27">
                    <c:v>0.26324815000000001</c:v>
                  </c:pt>
                  <c:pt idx="28">
                    <c:v>0.26309695</c:v>
                  </c:pt>
                  <c:pt idx="29">
                    <c:v>0.24869816</c:v>
                  </c:pt>
                  <c:pt idx="30">
                    <c:v>0.24746662999999999</c:v>
                  </c:pt>
                  <c:pt idx="31">
                    <c:v>0.28487404</c:v>
                  </c:pt>
                  <c:pt idx="32">
                    <c:v>0.28971704999999998</c:v>
                  </c:pt>
                  <c:pt idx="33">
                    <c:v>0.25064727999999997</c:v>
                  </c:pt>
                  <c:pt idx="34">
                    <c:v>0.24983416</c:v>
                  </c:pt>
                  <c:pt idx="35">
                    <c:v>0.25455277999999998</c:v>
                  </c:pt>
                  <c:pt idx="36">
                    <c:v>0.25389318</c:v>
                  </c:pt>
                  <c:pt idx="37">
                    <c:v>0.29287459999999998</c:v>
                  </c:pt>
                  <c:pt idx="38">
                    <c:v>0.25108862999999998</c:v>
                  </c:pt>
                  <c:pt idx="39">
                    <c:v>0.25476821999999999</c:v>
                  </c:pt>
                  <c:pt idx="40">
                    <c:v>0.25149728999999998</c:v>
                  </c:pt>
                  <c:pt idx="41">
                    <c:v>0.25141274000000002</c:v>
                  </c:pt>
                  <c:pt idx="42">
                    <c:v>0.25245743999999998</c:v>
                  </c:pt>
                  <c:pt idx="43">
                    <c:v>0.25131851999999999</c:v>
                  </c:pt>
                  <c:pt idx="44">
                    <c:v>0.26346151000000001</c:v>
                  </c:pt>
                  <c:pt idx="45">
                    <c:v>0.25742279000000001</c:v>
                  </c:pt>
                  <c:pt idx="46">
                    <c:v>0.25691874999999997</c:v>
                  </c:pt>
                  <c:pt idx="47">
                    <c:v>0.28144000000000002</c:v>
                  </c:pt>
                  <c:pt idx="48">
                    <c:v>0.25179066</c:v>
                  </c:pt>
                  <c:pt idx="49">
                    <c:v>0.28420111999999997</c:v>
                  </c:pt>
                  <c:pt idx="50">
                    <c:v>0.24982699999999999</c:v>
                  </c:pt>
                  <c:pt idx="51">
                    <c:v>0.28356112999999999</c:v>
                  </c:pt>
                  <c:pt idx="52">
                    <c:v>0.25018194999999999</c:v>
                  </c:pt>
                  <c:pt idx="53">
                    <c:v>0.25537976000000001</c:v>
                  </c:pt>
                  <c:pt idx="54">
                    <c:v>0.28244519000000001</c:v>
                  </c:pt>
                  <c:pt idx="55">
                    <c:v>0.24953665999999999</c:v>
                  </c:pt>
                  <c:pt idx="56">
                    <c:v>0.25034636999999998</c:v>
                  </c:pt>
                  <c:pt idx="57">
                    <c:v>0.24808384</c:v>
                  </c:pt>
                  <c:pt idx="58">
                    <c:v>0.28387076</c:v>
                  </c:pt>
                  <c:pt idx="59">
                    <c:v>0.28631582999999999</c:v>
                  </c:pt>
                  <c:pt idx="60">
                    <c:v>0.27896446000000003</c:v>
                  </c:pt>
                  <c:pt idx="61">
                    <c:v>0.25121366000000001</c:v>
                  </c:pt>
                  <c:pt idx="62">
                    <c:v>0.54058253999999994</c:v>
                  </c:pt>
                  <c:pt idx="63">
                    <c:v>0.28304432000000002</c:v>
                  </c:pt>
                  <c:pt idx="64">
                    <c:v>0.25389124000000002</c:v>
                  </c:pt>
                  <c:pt idx="65">
                    <c:v>0.24937955000000001</c:v>
                  </c:pt>
                  <c:pt idx="66">
                    <c:v>0.25728642000000002</c:v>
                  </c:pt>
                </c:numCache>
              </c:numRef>
            </c:minus>
            <c:spPr>
              <a:noFill/>
              <a:ln w="6350"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BetaCell1_Ba133nCs137_improved_!$A$2:$A$68</c:f>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f>BetaCell1_Ba133nCs137_improved_!$C$2:$C$68</c:f>
              <c:numCache>
                <c:formatCode>General</c:formatCode>
                <c:ptCount val="67"/>
                <c:pt idx="0">
                  <c:v>13.621985</c:v>
                </c:pt>
                <c:pt idx="1">
                  <c:v>14.228653</c:v>
                </c:pt>
                <c:pt idx="2">
                  <c:v>13.558789000000001</c:v>
                </c:pt>
                <c:pt idx="3">
                  <c:v>13.684984999999999</c:v>
                </c:pt>
                <c:pt idx="4">
                  <c:v>13.643094</c:v>
                </c:pt>
                <c:pt idx="5">
                  <c:v>13.650439</c:v>
                </c:pt>
                <c:pt idx="6">
                  <c:v>13.554952999999999</c:v>
                </c:pt>
                <c:pt idx="7">
                  <c:v>13.66887</c:v>
                </c:pt>
                <c:pt idx="8">
                  <c:v>13.607768</c:v>
                </c:pt>
                <c:pt idx="9">
                  <c:v>13.577646</c:v>
                </c:pt>
                <c:pt idx="10">
                  <c:v>13.604393</c:v>
                </c:pt>
                <c:pt idx="11">
                  <c:v>13.483464</c:v>
                </c:pt>
                <c:pt idx="12">
                  <c:v>13.523669</c:v>
                </c:pt>
                <c:pt idx="13">
                  <c:v>13.428915</c:v>
                </c:pt>
                <c:pt idx="14">
                  <c:v>13.413292999999999</c:v>
                </c:pt>
                <c:pt idx="15">
                  <c:v>13.513411</c:v>
                </c:pt>
                <c:pt idx="16">
                  <c:v>13.402736000000001</c:v>
                </c:pt>
                <c:pt idx="17">
                  <c:v>13.417221</c:v>
                </c:pt>
                <c:pt idx="18">
                  <c:v>13.954874</c:v>
                </c:pt>
                <c:pt idx="19">
                  <c:v>13.332928000000001</c:v>
                </c:pt>
                <c:pt idx="20">
                  <c:v>13.369902</c:v>
                </c:pt>
                <c:pt idx="21">
                  <c:v>13.349567</c:v>
                </c:pt>
                <c:pt idx="22">
                  <c:v>13.332131</c:v>
                </c:pt>
                <c:pt idx="23">
                  <c:v>13.421808</c:v>
                </c:pt>
                <c:pt idx="24">
                  <c:v>13.495369</c:v>
                </c:pt>
                <c:pt idx="25">
                  <c:v>13.412181</c:v>
                </c:pt>
                <c:pt idx="26">
                  <c:v>13.371544</c:v>
                </c:pt>
                <c:pt idx="27">
                  <c:v>13.483002000000001</c:v>
                </c:pt>
                <c:pt idx="28">
                  <c:v>13.503607000000001</c:v>
                </c:pt>
                <c:pt idx="29">
                  <c:v>13.114570000000001</c:v>
                </c:pt>
                <c:pt idx="30">
                  <c:v>13.095433</c:v>
                </c:pt>
                <c:pt idx="31">
                  <c:v>13.742039</c:v>
                </c:pt>
                <c:pt idx="32">
                  <c:v>13.760393000000001</c:v>
                </c:pt>
                <c:pt idx="33">
                  <c:v>13.090820000000001</c:v>
                </c:pt>
                <c:pt idx="34">
                  <c:v>13.138388000000001</c:v>
                </c:pt>
                <c:pt idx="35">
                  <c:v>13.185658</c:v>
                </c:pt>
                <c:pt idx="36">
                  <c:v>13.158595</c:v>
                </c:pt>
                <c:pt idx="37">
                  <c:v>13.815353999999999</c:v>
                </c:pt>
                <c:pt idx="38">
                  <c:v>13.109920000000001</c:v>
                </c:pt>
                <c:pt idx="39">
                  <c:v>13.183263</c:v>
                </c:pt>
                <c:pt idx="40">
                  <c:v>13.127183</c:v>
                </c:pt>
                <c:pt idx="41">
                  <c:v>13.130452</c:v>
                </c:pt>
                <c:pt idx="42">
                  <c:v>13.105601</c:v>
                </c:pt>
                <c:pt idx="43">
                  <c:v>13.132165000000001</c:v>
                </c:pt>
                <c:pt idx="44">
                  <c:v>13.322981</c:v>
                </c:pt>
                <c:pt idx="45">
                  <c:v>13.191471</c:v>
                </c:pt>
                <c:pt idx="46">
                  <c:v>13.179404999999999</c:v>
                </c:pt>
                <c:pt idx="47">
                  <c:v>13.640255</c:v>
                </c:pt>
                <c:pt idx="48">
                  <c:v>13.128812999999999</c:v>
                </c:pt>
                <c:pt idx="49">
                  <c:v>13.698734</c:v>
                </c:pt>
                <c:pt idx="50">
                  <c:v>13.053398</c:v>
                </c:pt>
                <c:pt idx="51">
                  <c:v>13.648263</c:v>
                </c:pt>
                <c:pt idx="52">
                  <c:v>13.113897</c:v>
                </c:pt>
                <c:pt idx="53">
                  <c:v>13.149834</c:v>
                </c:pt>
                <c:pt idx="54">
                  <c:v>13.656466</c:v>
                </c:pt>
                <c:pt idx="55">
                  <c:v>13.053751999999999</c:v>
                </c:pt>
                <c:pt idx="56">
                  <c:v>13.097913</c:v>
                </c:pt>
                <c:pt idx="57">
                  <c:v>13.036054</c:v>
                </c:pt>
                <c:pt idx="58">
                  <c:v>13.636632000000001</c:v>
                </c:pt>
                <c:pt idx="59">
                  <c:v>13.699892</c:v>
                </c:pt>
                <c:pt idx="60">
                  <c:v>13.591384</c:v>
                </c:pt>
                <c:pt idx="61">
                  <c:v>13.245276</c:v>
                </c:pt>
                <c:pt idx="62">
                  <c:v>13.455012999999999</c:v>
                </c:pt>
                <c:pt idx="63">
                  <c:v>13.560463</c:v>
                </c:pt>
                <c:pt idx="64">
                  <c:v>13.605093</c:v>
                </c:pt>
                <c:pt idx="65">
                  <c:v>13.521991999999999</c:v>
                </c:pt>
                <c:pt idx="66">
                  <c:v>13.663277000000001</c:v>
                </c:pt>
              </c:numCache>
            </c:numRef>
          </c:yVal>
          <c:smooth val="0"/>
          <c:extLst>
            <c:ext xmlns:c16="http://schemas.microsoft.com/office/drawing/2014/chart" uri="{C3380CC4-5D6E-409C-BE32-E72D297353CC}">
              <c16:uniqueId val="{00000000-63B0-40A6-8771-03821587BE9C}"/>
            </c:ext>
          </c:extLst>
        </c:ser>
        <c:ser>
          <c:idx val="10"/>
          <c:order val="10"/>
          <c:tx>
            <c:v>Cs-137 FWHM</c:v>
          </c:tx>
          <c:spPr>
            <a:ln w="25400" cap="rnd">
              <a:noFill/>
              <a:round/>
            </a:ln>
            <a:effectLst/>
          </c:spPr>
          <c:marker>
            <c:symbol val="circle"/>
            <c:size val="4"/>
            <c:spPr>
              <a:solidFill>
                <a:schemeClr val="accent6">
                  <a:lumMod val="50000"/>
                </a:schemeClr>
              </a:solidFill>
              <a:ln w="9525">
                <a:solidFill>
                  <a:schemeClr val="accent6">
                    <a:lumMod val="50000"/>
                  </a:schemeClr>
                </a:solidFill>
              </a:ln>
              <a:effectLst/>
            </c:spPr>
          </c:marker>
          <c:errBars>
            <c:errDir val="y"/>
            <c:errBarType val="both"/>
            <c:errValType val="cust"/>
            <c:noEndCap val="0"/>
            <c:plus>
              <c:numRef>
                <c:f>BetaCell1_Ba133nCs137_improved_!$O$2:$O$68</c:f>
                <c:numCache>
                  <c:formatCode>General</c:formatCode>
                  <c:ptCount val="67"/>
                  <c:pt idx="0">
                    <c:v>0.40401324999999999</c:v>
                  </c:pt>
                  <c:pt idx="1">
                    <c:v>0.39863073999999998</c:v>
                  </c:pt>
                  <c:pt idx="2">
                    <c:v>0.40507583000000003</c:v>
                  </c:pt>
                  <c:pt idx="3">
                    <c:v>0.39943771</c:v>
                  </c:pt>
                  <c:pt idx="4">
                    <c:v>0.39055758000000002</c:v>
                  </c:pt>
                  <c:pt idx="5">
                    <c:v>0.39211036999999999</c:v>
                  </c:pt>
                  <c:pt idx="6">
                    <c:v>0.39374836000000002</c:v>
                  </c:pt>
                  <c:pt idx="7">
                    <c:v>0.40345597999999999</c:v>
                  </c:pt>
                  <c:pt idx="8">
                    <c:v>0.40093623</c:v>
                  </c:pt>
                  <c:pt idx="9">
                    <c:v>0.39615723000000003</c:v>
                  </c:pt>
                  <c:pt idx="10">
                    <c:v>0.39428721</c:v>
                  </c:pt>
                  <c:pt idx="11">
                    <c:v>0.48985281000000003</c:v>
                  </c:pt>
                  <c:pt idx="12">
                    <c:v>0.47543882999999998</c:v>
                  </c:pt>
                  <c:pt idx="13">
                    <c:v>0.46842660000000003</c:v>
                  </c:pt>
                  <c:pt idx="14">
                    <c:v>0.48280567000000002</c:v>
                  </c:pt>
                  <c:pt idx="15">
                    <c:v>0.47514756000000002</c:v>
                  </c:pt>
                  <c:pt idx="16">
                    <c:v>0.47439577999999999</c:v>
                  </c:pt>
                  <c:pt idx="17">
                    <c:v>0.48619126000000001</c:v>
                  </c:pt>
                  <c:pt idx="18">
                    <c:v>0.47938581000000002</c:v>
                  </c:pt>
                  <c:pt idx="19">
                    <c:v>0.49115731000000001</c:v>
                  </c:pt>
                  <c:pt idx="20">
                    <c:v>0.49535868</c:v>
                  </c:pt>
                  <c:pt idx="21">
                    <c:v>0.47879996000000002</c:v>
                  </c:pt>
                  <c:pt idx="22">
                    <c:v>0.51893900000000004</c:v>
                  </c:pt>
                  <c:pt idx="23">
                    <c:v>0.51121236999999997</c:v>
                  </c:pt>
                  <c:pt idx="24">
                    <c:v>0.51342838999999996</c:v>
                  </c:pt>
                  <c:pt idx="25">
                    <c:v>0.53343761999999995</c:v>
                  </c:pt>
                  <c:pt idx="26">
                    <c:v>0.49949873</c:v>
                  </c:pt>
                  <c:pt idx="27">
                    <c:v>0.52649900000000005</c:v>
                  </c:pt>
                  <c:pt idx="28">
                    <c:v>0.51164854999999998</c:v>
                  </c:pt>
                  <c:pt idx="29">
                    <c:v>0.71055245</c:v>
                  </c:pt>
                  <c:pt idx="30">
                    <c:v>0.72418143000000001</c:v>
                  </c:pt>
                  <c:pt idx="31">
                    <c:v>0.69906292000000003</c:v>
                  </c:pt>
                  <c:pt idx="32">
                    <c:v>0.73067694000000005</c:v>
                  </c:pt>
                  <c:pt idx="33">
                    <c:v>0.72148942999999999</c:v>
                  </c:pt>
                  <c:pt idx="34">
                    <c:v>0.69152840999999998</c:v>
                  </c:pt>
                  <c:pt idx="35">
                    <c:v>0.70357745000000005</c:v>
                  </c:pt>
                  <c:pt idx="36">
                    <c:v>0.79166864000000003</c:v>
                  </c:pt>
                  <c:pt idx="37">
                    <c:v>0.74725993000000002</c:v>
                  </c:pt>
                  <c:pt idx="38">
                    <c:v>0.77850403999999995</c:v>
                  </c:pt>
                  <c:pt idx="39">
                    <c:v>0.75608187999999998</c:v>
                  </c:pt>
                  <c:pt idx="40">
                    <c:v>0.74152366999999997</c:v>
                  </c:pt>
                  <c:pt idx="41">
                    <c:v>0.76345174999999998</c:v>
                  </c:pt>
                  <c:pt idx="42">
                    <c:v>0.76070358999999999</c:v>
                  </c:pt>
                  <c:pt idx="43">
                    <c:v>0.76013028999999999</c:v>
                  </c:pt>
                  <c:pt idx="44">
                    <c:v>0.75826863</c:v>
                  </c:pt>
                  <c:pt idx="45">
                    <c:v>0.76376442</c:v>
                  </c:pt>
                  <c:pt idx="46">
                    <c:v>0.76869681999999995</c:v>
                  </c:pt>
                  <c:pt idx="47">
                    <c:v>0.76807217000000005</c:v>
                  </c:pt>
                  <c:pt idx="48">
                    <c:v>0.79368771000000005</c:v>
                  </c:pt>
                  <c:pt idx="49">
                    <c:v>0.75615087999999997</c:v>
                  </c:pt>
                  <c:pt idx="50">
                    <c:v>0.76467328000000001</c:v>
                  </c:pt>
                  <c:pt idx="51">
                    <c:v>0.76910188999999995</c:v>
                  </c:pt>
                  <c:pt idx="52">
                    <c:v>0.71055659000000004</c:v>
                  </c:pt>
                  <c:pt idx="53">
                    <c:v>0.72973085000000004</c:v>
                  </c:pt>
                  <c:pt idx="54">
                    <c:v>0.74846862999999997</c:v>
                  </c:pt>
                  <c:pt idx="55">
                    <c:v>0.76479079000000005</c:v>
                  </c:pt>
                  <c:pt idx="56">
                    <c:v>0.78258738000000005</c:v>
                  </c:pt>
                  <c:pt idx="57">
                    <c:v>0.79358744000000003</c:v>
                  </c:pt>
                  <c:pt idx="58">
                    <c:v>0.78552089000000003</c:v>
                  </c:pt>
                  <c:pt idx="59">
                    <c:v>0.75301013999999999</c:v>
                  </c:pt>
                  <c:pt idx="60">
                    <c:v>0.75428656000000005</c:v>
                  </c:pt>
                  <c:pt idx="61">
                    <c:v>0.57412956999999998</c:v>
                  </c:pt>
                  <c:pt idx="62">
                    <c:v>1.0988434</c:v>
                  </c:pt>
                  <c:pt idx="63">
                    <c:v>0.70113305999999997</c:v>
                  </c:pt>
                  <c:pt idx="64">
                    <c:v>0.58070275000000005</c:v>
                  </c:pt>
                  <c:pt idx="65">
                    <c:v>0.58972893999999998</c:v>
                  </c:pt>
                  <c:pt idx="66">
                    <c:v>0.56574027000000005</c:v>
                  </c:pt>
                </c:numCache>
              </c:numRef>
            </c:plus>
            <c:minus>
              <c:numRef>
                <c:f>BetaCell1_Ba133nCs137_improved_!$O$2:$O$68</c:f>
                <c:numCache>
                  <c:formatCode>General</c:formatCode>
                  <c:ptCount val="67"/>
                  <c:pt idx="0">
                    <c:v>0.40401324999999999</c:v>
                  </c:pt>
                  <c:pt idx="1">
                    <c:v>0.39863073999999998</c:v>
                  </c:pt>
                  <c:pt idx="2">
                    <c:v>0.40507583000000003</c:v>
                  </c:pt>
                  <c:pt idx="3">
                    <c:v>0.39943771</c:v>
                  </c:pt>
                  <c:pt idx="4">
                    <c:v>0.39055758000000002</c:v>
                  </c:pt>
                  <c:pt idx="5">
                    <c:v>0.39211036999999999</c:v>
                  </c:pt>
                  <c:pt idx="6">
                    <c:v>0.39374836000000002</c:v>
                  </c:pt>
                  <c:pt idx="7">
                    <c:v>0.40345597999999999</c:v>
                  </c:pt>
                  <c:pt idx="8">
                    <c:v>0.40093623</c:v>
                  </c:pt>
                  <c:pt idx="9">
                    <c:v>0.39615723000000003</c:v>
                  </c:pt>
                  <c:pt idx="10">
                    <c:v>0.39428721</c:v>
                  </c:pt>
                  <c:pt idx="11">
                    <c:v>0.48985281000000003</c:v>
                  </c:pt>
                  <c:pt idx="12">
                    <c:v>0.47543882999999998</c:v>
                  </c:pt>
                  <c:pt idx="13">
                    <c:v>0.46842660000000003</c:v>
                  </c:pt>
                  <c:pt idx="14">
                    <c:v>0.48280567000000002</c:v>
                  </c:pt>
                  <c:pt idx="15">
                    <c:v>0.47514756000000002</c:v>
                  </c:pt>
                  <c:pt idx="16">
                    <c:v>0.47439577999999999</c:v>
                  </c:pt>
                  <c:pt idx="17">
                    <c:v>0.48619126000000001</c:v>
                  </c:pt>
                  <c:pt idx="18">
                    <c:v>0.47938581000000002</c:v>
                  </c:pt>
                  <c:pt idx="19">
                    <c:v>0.49115731000000001</c:v>
                  </c:pt>
                  <c:pt idx="20">
                    <c:v>0.49535868</c:v>
                  </c:pt>
                  <c:pt idx="21">
                    <c:v>0.47879996000000002</c:v>
                  </c:pt>
                  <c:pt idx="22">
                    <c:v>0.51893900000000004</c:v>
                  </c:pt>
                  <c:pt idx="23">
                    <c:v>0.51121236999999997</c:v>
                  </c:pt>
                  <c:pt idx="24">
                    <c:v>0.51342838999999996</c:v>
                  </c:pt>
                  <c:pt idx="25">
                    <c:v>0.53343761999999995</c:v>
                  </c:pt>
                  <c:pt idx="26">
                    <c:v>0.49949873</c:v>
                  </c:pt>
                  <c:pt idx="27">
                    <c:v>0.52649900000000005</c:v>
                  </c:pt>
                  <c:pt idx="28">
                    <c:v>0.51164854999999998</c:v>
                  </c:pt>
                  <c:pt idx="29">
                    <c:v>0.71055245</c:v>
                  </c:pt>
                  <c:pt idx="30">
                    <c:v>0.72418143000000001</c:v>
                  </c:pt>
                  <c:pt idx="31">
                    <c:v>0.69906292000000003</c:v>
                  </c:pt>
                  <c:pt idx="32">
                    <c:v>0.73067694000000005</c:v>
                  </c:pt>
                  <c:pt idx="33">
                    <c:v>0.72148942999999999</c:v>
                  </c:pt>
                  <c:pt idx="34">
                    <c:v>0.69152840999999998</c:v>
                  </c:pt>
                  <c:pt idx="35">
                    <c:v>0.70357745000000005</c:v>
                  </c:pt>
                  <c:pt idx="36">
                    <c:v>0.79166864000000003</c:v>
                  </c:pt>
                  <c:pt idx="37">
                    <c:v>0.74725993000000002</c:v>
                  </c:pt>
                  <c:pt idx="38">
                    <c:v>0.77850403999999995</c:v>
                  </c:pt>
                  <c:pt idx="39">
                    <c:v>0.75608187999999998</c:v>
                  </c:pt>
                  <c:pt idx="40">
                    <c:v>0.74152366999999997</c:v>
                  </c:pt>
                  <c:pt idx="41">
                    <c:v>0.76345174999999998</c:v>
                  </c:pt>
                  <c:pt idx="42">
                    <c:v>0.76070358999999999</c:v>
                  </c:pt>
                  <c:pt idx="43">
                    <c:v>0.76013028999999999</c:v>
                  </c:pt>
                  <c:pt idx="44">
                    <c:v>0.75826863</c:v>
                  </c:pt>
                  <c:pt idx="45">
                    <c:v>0.76376442</c:v>
                  </c:pt>
                  <c:pt idx="46">
                    <c:v>0.76869681999999995</c:v>
                  </c:pt>
                  <c:pt idx="47">
                    <c:v>0.76807217000000005</c:v>
                  </c:pt>
                  <c:pt idx="48">
                    <c:v>0.79368771000000005</c:v>
                  </c:pt>
                  <c:pt idx="49">
                    <c:v>0.75615087999999997</c:v>
                  </c:pt>
                  <c:pt idx="50">
                    <c:v>0.76467328000000001</c:v>
                  </c:pt>
                  <c:pt idx="51">
                    <c:v>0.76910188999999995</c:v>
                  </c:pt>
                  <c:pt idx="52">
                    <c:v>0.71055659000000004</c:v>
                  </c:pt>
                  <c:pt idx="53">
                    <c:v>0.72973085000000004</c:v>
                  </c:pt>
                  <c:pt idx="54">
                    <c:v>0.74846862999999997</c:v>
                  </c:pt>
                  <c:pt idx="55">
                    <c:v>0.76479079000000005</c:v>
                  </c:pt>
                  <c:pt idx="56">
                    <c:v>0.78258738000000005</c:v>
                  </c:pt>
                  <c:pt idx="57">
                    <c:v>0.79358744000000003</c:v>
                  </c:pt>
                  <c:pt idx="58">
                    <c:v>0.78552089000000003</c:v>
                  </c:pt>
                  <c:pt idx="59">
                    <c:v>0.75301013999999999</c:v>
                  </c:pt>
                  <c:pt idx="60">
                    <c:v>0.75428656000000005</c:v>
                  </c:pt>
                  <c:pt idx="61">
                    <c:v>0.57412956999999998</c:v>
                  </c:pt>
                  <c:pt idx="62">
                    <c:v>1.0988434</c:v>
                  </c:pt>
                  <c:pt idx="63">
                    <c:v>0.70113305999999997</c:v>
                  </c:pt>
                  <c:pt idx="64">
                    <c:v>0.58070275000000005</c:v>
                  </c:pt>
                  <c:pt idx="65">
                    <c:v>0.58972893999999998</c:v>
                  </c:pt>
                  <c:pt idx="66">
                    <c:v>0.56574027000000005</c:v>
                  </c:pt>
                </c:numCache>
              </c:numRef>
            </c:minus>
            <c:spPr>
              <a:noFill/>
              <a:ln w="6350"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BetaCell1_Ba133nCs137_improved_!$A$2:$A$68</c:f>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f>BetaCell1_Ba133nCs137_improved_!$N$2:$N$68</c:f>
              <c:numCache>
                <c:formatCode>General</c:formatCode>
                <c:ptCount val="67"/>
                <c:pt idx="0">
                  <c:v>13.934487000000001</c:v>
                </c:pt>
                <c:pt idx="1">
                  <c:v>13.874665999999999</c:v>
                </c:pt>
                <c:pt idx="2">
                  <c:v>13.924049</c:v>
                </c:pt>
                <c:pt idx="3">
                  <c:v>13.867210999999999</c:v>
                </c:pt>
                <c:pt idx="4">
                  <c:v>13.795206</c:v>
                </c:pt>
                <c:pt idx="5">
                  <c:v>13.792415999999999</c:v>
                </c:pt>
                <c:pt idx="6">
                  <c:v>13.816413000000001</c:v>
                </c:pt>
                <c:pt idx="7">
                  <c:v>13.911711</c:v>
                </c:pt>
                <c:pt idx="8">
                  <c:v>13.889389</c:v>
                </c:pt>
                <c:pt idx="9">
                  <c:v>13.859690000000001</c:v>
                </c:pt>
                <c:pt idx="10">
                  <c:v>13.813669000000001</c:v>
                </c:pt>
                <c:pt idx="11">
                  <c:v>14.390917999999999</c:v>
                </c:pt>
                <c:pt idx="12">
                  <c:v>14.328059</c:v>
                </c:pt>
                <c:pt idx="13">
                  <c:v>14.256779</c:v>
                </c:pt>
                <c:pt idx="14">
                  <c:v>14.362385</c:v>
                </c:pt>
                <c:pt idx="15">
                  <c:v>14.300725999999999</c:v>
                </c:pt>
                <c:pt idx="16">
                  <c:v>14.291793</c:v>
                </c:pt>
                <c:pt idx="17">
                  <c:v>14.366353</c:v>
                </c:pt>
                <c:pt idx="18">
                  <c:v>14.332179999999999</c:v>
                </c:pt>
                <c:pt idx="19">
                  <c:v>14.332742</c:v>
                </c:pt>
                <c:pt idx="20">
                  <c:v>14.375189000000001</c:v>
                </c:pt>
                <c:pt idx="21">
                  <c:v>14.232481</c:v>
                </c:pt>
                <c:pt idx="22">
                  <c:v>14.530647999999999</c:v>
                </c:pt>
                <c:pt idx="23">
                  <c:v>14.507436999999999</c:v>
                </c:pt>
                <c:pt idx="24">
                  <c:v>14.524006999999999</c:v>
                </c:pt>
                <c:pt idx="25">
                  <c:v>14.688464</c:v>
                </c:pt>
                <c:pt idx="26">
                  <c:v>14.396991</c:v>
                </c:pt>
                <c:pt idx="27">
                  <c:v>14.627649999999999</c:v>
                </c:pt>
                <c:pt idx="28">
                  <c:v>14.505274999999999</c:v>
                </c:pt>
                <c:pt idx="29">
                  <c:v>15.477506999999999</c:v>
                </c:pt>
                <c:pt idx="30">
                  <c:v>15.559405</c:v>
                </c:pt>
                <c:pt idx="31">
                  <c:v>15.414327999999999</c:v>
                </c:pt>
                <c:pt idx="32">
                  <c:v>15.616977</c:v>
                </c:pt>
                <c:pt idx="33">
                  <c:v>15.474575</c:v>
                </c:pt>
                <c:pt idx="34">
                  <c:v>15.379792999999999</c:v>
                </c:pt>
                <c:pt idx="35">
                  <c:v>15.445671000000001</c:v>
                </c:pt>
                <c:pt idx="36">
                  <c:v>15.853289</c:v>
                </c:pt>
                <c:pt idx="37">
                  <c:v>15.633367</c:v>
                </c:pt>
                <c:pt idx="38">
                  <c:v>15.8043</c:v>
                </c:pt>
                <c:pt idx="39">
                  <c:v>15.665222999999999</c:v>
                </c:pt>
                <c:pt idx="40">
                  <c:v>15.600490000000001</c:v>
                </c:pt>
                <c:pt idx="41">
                  <c:v>15.745689</c:v>
                </c:pt>
                <c:pt idx="42">
                  <c:v>15.682639</c:v>
                </c:pt>
                <c:pt idx="43">
                  <c:v>15.709225999999999</c:v>
                </c:pt>
                <c:pt idx="44">
                  <c:v>15.708380999999999</c:v>
                </c:pt>
                <c:pt idx="45">
                  <c:v>15.738203</c:v>
                </c:pt>
                <c:pt idx="46">
                  <c:v>15.755575</c:v>
                </c:pt>
                <c:pt idx="47">
                  <c:v>15.769577</c:v>
                </c:pt>
                <c:pt idx="48">
                  <c:v>15.925198</c:v>
                </c:pt>
                <c:pt idx="49">
                  <c:v>15.6754</c:v>
                </c:pt>
                <c:pt idx="50">
                  <c:v>15.741135999999999</c:v>
                </c:pt>
                <c:pt idx="51">
                  <c:v>15.724574</c:v>
                </c:pt>
                <c:pt idx="52">
                  <c:v>15.397641</c:v>
                </c:pt>
                <c:pt idx="53">
                  <c:v>15.461330999999999</c:v>
                </c:pt>
                <c:pt idx="54">
                  <c:v>15.610028</c:v>
                </c:pt>
                <c:pt idx="55">
                  <c:v>15.671068</c:v>
                </c:pt>
                <c:pt idx="56">
                  <c:v>15.782117</c:v>
                </c:pt>
                <c:pt idx="57">
                  <c:v>15.815571</c:v>
                </c:pt>
                <c:pt idx="58">
                  <c:v>15.782703</c:v>
                </c:pt>
                <c:pt idx="59">
                  <c:v>15.586257</c:v>
                </c:pt>
                <c:pt idx="60">
                  <c:v>15.582034999999999</c:v>
                </c:pt>
                <c:pt idx="61">
                  <c:v>14.800952000000001</c:v>
                </c:pt>
                <c:pt idx="62">
                  <c:v>14.641517</c:v>
                </c:pt>
                <c:pt idx="63">
                  <c:v>15.293412</c:v>
                </c:pt>
                <c:pt idx="64">
                  <c:v>15.066916000000001</c:v>
                </c:pt>
                <c:pt idx="65">
                  <c:v>15.115425</c:v>
                </c:pt>
                <c:pt idx="66">
                  <c:v>14.946322</c:v>
                </c:pt>
              </c:numCache>
            </c:numRef>
          </c:yVal>
          <c:smooth val="0"/>
          <c:extLst>
            <c:ext xmlns:c16="http://schemas.microsoft.com/office/drawing/2014/chart" uri="{C3380CC4-5D6E-409C-BE32-E72D297353CC}">
              <c16:uniqueId val="{00000001-63B0-40A6-8771-03821587BE9C}"/>
            </c:ext>
          </c:extLst>
        </c:ser>
        <c:dLbls>
          <c:showLegendKey val="0"/>
          <c:showVal val="0"/>
          <c:showCatName val="0"/>
          <c:showSerName val="0"/>
          <c:showPercent val="0"/>
          <c:showBubbleSize val="0"/>
        </c:dLbls>
        <c:axId val="255573728"/>
        <c:axId val="249063632"/>
        <c:extLst>
          <c:ext xmlns:c15="http://schemas.microsoft.com/office/drawing/2012/chart" uri="{02D57815-91ED-43cb-92C2-25804820EDAC}">
            <c15:filteredScatterSeries>
              <c15:ser>
                <c:idx val="0"/>
                <c:order val="0"/>
                <c:tx>
                  <c:strRef>
                    <c:extLst>
                      <c:ext uri="{02D57815-91ED-43cb-92C2-25804820EDAC}">
                        <c15:formulaRef>
                          <c15:sqref>BetaCell1_Ba133nCs137_improved_!$B$1</c15:sqref>
                        </c15:formulaRef>
                      </c:ext>
                    </c:extLst>
                    <c:strCache>
                      <c:ptCount val="1"/>
                      <c:pt idx="0">
                        <c:v>Rotation Angle Min</c:v>
                      </c:pt>
                    </c:strCache>
                  </c:strRef>
                </c:tx>
                <c:spPr>
                  <a:ln w="19050" cap="rnd">
                    <a:no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c:ext uri="{02D57815-91ED-43cb-92C2-25804820EDAC}">
                        <c15:formulaRef>
                          <c15:sqref>BetaCell1_Ba133nCs137_improved_!$B$2:$B$68</c15:sqref>
                        </c15:formulaRef>
                      </c:ext>
                    </c:extLst>
                    <c:numCache>
                      <c:formatCode>General</c:formatCode>
                      <c:ptCount val="67"/>
                      <c:pt idx="0">
                        <c:v>37.922336999999999</c:v>
                      </c:pt>
                      <c:pt idx="1">
                        <c:v>38.393121999999998</c:v>
                      </c:pt>
                      <c:pt idx="2">
                        <c:v>38.189259999999997</c:v>
                      </c:pt>
                      <c:pt idx="3">
                        <c:v>37.255431999999999</c:v>
                      </c:pt>
                      <c:pt idx="4">
                        <c:v>38.408835000000003</c:v>
                      </c:pt>
                      <c:pt idx="5">
                        <c:v>38.900759999999998</c:v>
                      </c:pt>
                      <c:pt idx="6">
                        <c:v>38.218921999999999</c:v>
                      </c:pt>
                      <c:pt idx="7">
                        <c:v>38.063659000000001</c:v>
                      </c:pt>
                      <c:pt idx="8">
                        <c:v>38.282657</c:v>
                      </c:pt>
                      <c:pt idx="9">
                        <c:v>38.045107000000002</c:v>
                      </c:pt>
                      <c:pt idx="10">
                        <c:v>38.615228000000002</c:v>
                      </c:pt>
                      <c:pt idx="11">
                        <c:v>37.944079000000002</c:v>
                      </c:pt>
                      <c:pt idx="12">
                        <c:v>37.908282</c:v>
                      </c:pt>
                      <c:pt idx="13">
                        <c:v>38.128169</c:v>
                      </c:pt>
                      <c:pt idx="14">
                        <c:v>38.041749000000003</c:v>
                      </c:pt>
                      <c:pt idx="15">
                        <c:v>38.124592</c:v>
                      </c:pt>
                      <c:pt idx="16">
                        <c:v>38.289254</c:v>
                      </c:pt>
                      <c:pt idx="17">
                        <c:v>38.192028999999998</c:v>
                      </c:pt>
                      <c:pt idx="18">
                        <c:v>37.449423000000003</c:v>
                      </c:pt>
                      <c:pt idx="19">
                        <c:v>38.566023000000001</c:v>
                      </c:pt>
                      <c:pt idx="20">
                        <c:v>38.416887000000003</c:v>
                      </c:pt>
                      <c:pt idx="21">
                        <c:v>38.258631000000001</c:v>
                      </c:pt>
                      <c:pt idx="22">
                        <c:v>37.967230000000001</c:v>
                      </c:pt>
                      <c:pt idx="23">
                        <c:v>38.213394999999998</c:v>
                      </c:pt>
                      <c:pt idx="24">
                        <c:v>38.558185000000002</c:v>
                      </c:pt>
                      <c:pt idx="25">
                        <c:v>38.119669000000002</c:v>
                      </c:pt>
                      <c:pt idx="26">
                        <c:v>38.219071</c:v>
                      </c:pt>
                      <c:pt idx="27">
                        <c:v>38.091855000000002</c:v>
                      </c:pt>
                      <c:pt idx="28">
                        <c:v>38.210115999999999</c:v>
                      </c:pt>
                      <c:pt idx="29">
                        <c:v>38.743527</c:v>
                      </c:pt>
                      <c:pt idx="30">
                        <c:v>38.204532999999998</c:v>
                      </c:pt>
                      <c:pt idx="31">
                        <c:v>38.313071000000001</c:v>
                      </c:pt>
                      <c:pt idx="32">
                        <c:v>38.388489</c:v>
                      </c:pt>
                      <c:pt idx="33">
                        <c:v>38.132375000000003</c:v>
                      </c:pt>
                      <c:pt idx="34">
                        <c:v>38.761702999999997</c:v>
                      </c:pt>
                      <c:pt idx="35">
                        <c:v>38.467689999999997</c:v>
                      </c:pt>
                      <c:pt idx="36">
                        <c:v>40.596373</c:v>
                      </c:pt>
                      <c:pt idx="37">
                        <c:v>38.647416</c:v>
                      </c:pt>
                      <c:pt idx="38">
                        <c:v>38.644945999999997</c:v>
                      </c:pt>
                      <c:pt idx="39">
                        <c:v>38.580841999999997</c:v>
                      </c:pt>
                      <c:pt idx="40">
                        <c:v>38.598705000000002</c:v>
                      </c:pt>
                      <c:pt idx="41">
                        <c:v>38.728935</c:v>
                      </c:pt>
                      <c:pt idx="42">
                        <c:v>38.500754000000001</c:v>
                      </c:pt>
                      <c:pt idx="43">
                        <c:v>38.227446999999998</c:v>
                      </c:pt>
                      <c:pt idx="44">
                        <c:v>38.545664000000002</c:v>
                      </c:pt>
                      <c:pt idx="45">
                        <c:v>38.75732</c:v>
                      </c:pt>
                      <c:pt idx="46">
                        <c:v>38.480269999999997</c:v>
                      </c:pt>
                      <c:pt idx="47">
                        <c:v>38.595208</c:v>
                      </c:pt>
                      <c:pt idx="48">
                        <c:v>38.240558999999998</c:v>
                      </c:pt>
                      <c:pt idx="49">
                        <c:v>38.294839000000003</c:v>
                      </c:pt>
                      <c:pt idx="50">
                        <c:v>38.330818999999998</c:v>
                      </c:pt>
                      <c:pt idx="51">
                        <c:v>38.241832000000002</c:v>
                      </c:pt>
                      <c:pt idx="52">
                        <c:v>38.417416000000003</c:v>
                      </c:pt>
                      <c:pt idx="53">
                        <c:v>38.339421999999999</c:v>
                      </c:pt>
                      <c:pt idx="54">
                        <c:v>38.574241999999998</c:v>
                      </c:pt>
                      <c:pt idx="55">
                        <c:v>38.727080000000001</c:v>
                      </c:pt>
                      <c:pt idx="56">
                        <c:v>38.621433000000003</c:v>
                      </c:pt>
                      <c:pt idx="57">
                        <c:v>38.391044999999998</c:v>
                      </c:pt>
                      <c:pt idx="58">
                        <c:v>38.160049999999998</c:v>
                      </c:pt>
                      <c:pt idx="59">
                        <c:v>38.511868999999997</c:v>
                      </c:pt>
                      <c:pt idx="60">
                        <c:v>38.605006000000003</c:v>
                      </c:pt>
                      <c:pt idx="61">
                        <c:v>38.363222</c:v>
                      </c:pt>
                      <c:pt idx="62">
                        <c:v>38.545650000000002</c:v>
                      </c:pt>
                      <c:pt idx="63">
                        <c:v>37.617108999999999</c:v>
                      </c:pt>
                      <c:pt idx="64">
                        <c:v>41.958415000000002</c:v>
                      </c:pt>
                      <c:pt idx="65">
                        <c:v>40.575445000000002</c:v>
                      </c:pt>
                      <c:pt idx="66">
                        <c:v>39.087625000000003</c:v>
                      </c:pt>
                    </c:numCache>
                  </c:numRef>
                </c:yVal>
                <c:smooth val="0"/>
                <c:extLst>
                  <c:ext xmlns:c16="http://schemas.microsoft.com/office/drawing/2014/chart" uri="{C3380CC4-5D6E-409C-BE32-E72D297353CC}">
                    <c16:uniqueId val="{00000002-63B0-40A6-8771-03821587BE9C}"/>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BetaCell1_Ba133nCs137_improved_!$D$1</c15:sqref>
                        </c15:formulaRef>
                      </c:ext>
                    </c:extLst>
                    <c:strCache>
                      <c:ptCount val="1"/>
                      <c:pt idx="0">
                        <c:v>FWHM Error</c:v>
                      </c:pt>
                    </c:strCache>
                  </c:strRef>
                </c:tx>
                <c:spPr>
                  <a:ln w="19050" cap="rnd">
                    <a:no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BetaCell1_Ba133nCs137_improved_!$D$2:$D$68</c15:sqref>
                        </c15:formulaRef>
                      </c:ext>
                    </c:extLst>
                    <c:numCache>
                      <c:formatCode>General</c:formatCode>
                      <c:ptCount val="67"/>
                      <c:pt idx="0">
                        <c:v>0.26222245999999999</c:v>
                      </c:pt>
                      <c:pt idx="1">
                        <c:v>0.29728460000000001</c:v>
                      </c:pt>
                      <c:pt idx="2">
                        <c:v>0.25794727000000001</c:v>
                      </c:pt>
                      <c:pt idx="3">
                        <c:v>0.26803746000000001</c:v>
                      </c:pt>
                      <c:pt idx="4">
                        <c:v>0.26282092000000001</c:v>
                      </c:pt>
                      <c:pt idx="5">
                        <c:v>0.26506444000000001</c:v>
                      </c:pt>
                      <c:pt idx="6">
                        <c:v>0.25898938999999999</c:v>
                      </c:pt>
                      <c:pt idx="7">
                        <c:v>0.26540660999999999</c:v>
                      </c:pt>
                      <c:pt idx="8">
                        <c:v>0.26030681999999999</c:v>
                      </c:pt>
                      <c:pt idx="9">
                        <c:v>0.25879817999999999</c:v>
                      </c:pt>
                      <c:pt idx="10">
                        <c:v>0.26081462</c:v>
                      </c:pt>
                      <c:pt idx="11">
                        <c:v>0.25902034000000002</c:v>
                      </c:pt>
                      <c:pt idx="12">
                        <c:v>0.26069174000000001</c:v>
                      </c:pt>
                      <c:pt idx="13">
                        <c:v>0.25463781000000002</c:v>
                      </c:pt>
                      <c:pt idx="14">
                        <c:v>0.25456767000000002</c:v>
                      </c:pt>
                      <c:pt idx="15">
                        <c:v>0.26333845</c:v>
                      </c:pt>
                      <c:pt idx="16">
                        <c:v>0.25422595999999997</c:v>
                      </c:pt>
                      <c:pt idx="17">
                        <c:v>0.25489118999999999</c:v>
                      </c:pt>
                      <c:pt idx="18">
                        <c:v>0.28612913000000001</c:v>
                      </c:pt>
                      <c:pt idx="19">
                        <c:v>0.25297196999999999</c:v>
                      </c:pt>
                      <c:pt idx="20">
                        <c:v>0.25417843000000001</c:v>
                      </c:pt>
                      <c:pt idx="21">
                        <c:v>0.25228551999999999</c:v>
                      </c:pt>
                      <c:pt idx="22">
                        <c:v>0.25443838000000002</c:v>
                      </c:pt>
                      <c:pt idx="23">
                        <c:v>0.25732926</c:v>
                      </c:pt>
                      <c:pt idx="24">
                        <c:v>0.26310389000000001</c:v>
                      </c:pt>
                      <c:pt idx="25">
                        <c:v>0.25714744</c:v>
                      </c:pt>
                      <c:pt idx="26">
                        <c:v>0.25603042999999998</c:v>
                      </c:pt>
                      <c:pt idx="27">
                        <c:v>0.26324815000000001</c:v>
                      </c:pt>
                      <c:pt idx="28">
                        <c:v>0.26309695</c:v>
                      </c:pt>
                      <c:pt idx="29">
                        <c:v>0.24869816</c:v>
                      </c:pt>
                      <c:pt idx="30">
                        <c:v>0.24746662999999999</c:v>
                      </c:pt>
                      <c:pt idx="31">
                        <c:v>0.28487404</c:v>
                      </c:pt>
                      <c:pt idx="32">
                        <c:v>0.28971704999999998</c:v>
                      </c:pt>
                      <c:pt idx="33">
                        <c:v>0.25064727999999997</c:v>
                      </c:pt>
                      <c:pt idx="34">
                        <c:v>0.24983416</c:v>
                      </c:pt>
                      <c:pt idx="35">
                        <c:v>0.25455277999999998</c:v>
                      </c:pt>
                      <c:pt idx="36">
                        <c:v>0.25389318</c:v>
                      </c:pt>
                      <c:pt idx="37">
                        <c:v>0.29287459999999998</c:v>
                      </c:pt>
                      <c:pt idx="38">
                        <c:v>0.25108862999999998</c:v>
                      </c:pt>
                      <c:pt idx="39">
                        <c:v>0.25476821999999999</c:v>
                      </c:pt>
                      <c:pt idx="40">
                        <c:v>0.25149728999999998</c:v>
                      </c:pt>
                      <c:pt idx="41">
                        <c:v>0.25141274000000002</c:v>
                      </c:pt>
                      <c:pt idx="42">
                        <c:v>0.25245743999999998</c:v>
                      </c:pt>
                      <c:pt idx="43">
                        <c:v>0.25131851999999999</c:v>
                      </c:pt>
                      <c:pt idx="44">
                        <c:v>0.26346151000000001</c:v>
                      </c:pt>
                      <c:pt idx="45">
                        <c:v>0.25742279000000001</c:v>
                      </c:pt>
                      <c:pt idx="46">
                        <c:v>0.25691874999999997</c:v>
                      </c:pt>
                      <c:pt idx="47">
                        <c:v>0.28144000000000002</c:v>
                      </c:pt>
                      <c:pt idx="48">
                        <c:v>0.25179066</c:v>
                      </c:pt>
                      <c:pt idx="49">
                        <c:v>0.28420111999999997</c:v>
                      </c:pt>
                      <c:pt idx="50">
                        <c:v>0.24982699999999999</c:v>
                      </c:pt>
                      <c:pt idx="51">
                        <c:v>0.28356112999999999</c:v>
                      </c:pt>
                      <c:pt idx="52">
                        <c:v>0.25018194999999999</c:v>
                      </c:pt>
                      <c:pt idx="53">
                        <c:v>0.25537976000000001</c:v>
                      </c:pt>
                      <c:pt idx="54">
                        <c:v>0.28244519000000001</c:v>
                      </c:pt>
                      <c:pt idx="55">
                        <c:v>0.24953665999999999</c:v>
                      </c:pt>
                      <c:pt idx="56">
                        <c:v>0.25034636999999998</c:v>
                      </c:pt>
                      <c:pt idx="57">
                        <c:v>0.24808384</c:v>
                      </c:pt>
                      <c:pt idx="58">
                        <c:v>0.28387076</c:v>
                      </c:pt>
                      <c:pt idx="59">
                        <c:v>0.28631582999999999</c:v>
                      </c:pt>
                      <c:pt idx="60">
                        <c:v>0.27896446000000003</c:v>
                      </c:pt>
                      <c:pt idx="61">
                        <c:v>0.25121366000000001</c:v>
                      </c:pt>
                      <c:pt idx="62">
                        <c:v>0.54058253999999994</c:v>
                      </c:pt>
                      <c:pt idx="63">
                        <c:v>0.28304432000000002</c:v>
                      </c:pt>
                      <c:pt idx="64">
                        <c:v>0.25389124000000002</c:v>
                      </c:pt>
                      <c:pt idx="65">
                        <c:v>0.24937955000000001</c:v>
                      </c:pt>
                      <c:pt idx="66">
                        <c:v>0.25728642000000002</c:v>
                      </c:pt>
                    </c:numCache>
                  </c:numRef>
                </c:yVal>
                <c:smooth val="0"/>
                <c:extLst xmlns:c15="http://schemas.microsoft.com/office/drawing/2012/chart">
                  <c:ext xmlns:c16="http://schemas.microsoft.com/office/drawing/2014/chart" uri="{C3380CC4-5D6E-409C-BE32-E72D297353CC}">
                    <c16:uniqueId val="{00000003-63B0-40A6-8771-03821587BE9C}"/>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BetaCell1_Ba133nCs137_improved_!$E$1</c15:sqref>
                        </c15:formulaRef>
                      </c:ext>
                    </c:extLst>
                    <c:strCache>
                      <c:ptCount val="1"/>
                      <c:pt idx="0">
                        <c:v>Area Origin</c:v>
                      </c:pt>
                    </c:strCache>
                  </c:strRef>
                </c:tx>
                <c:spPr>
                  <a:ln w="19050" cap="rnd">
                    <a:no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BetaCell1_Ba133nCs137_improved_!$E$2:$E$68</c15:sqref>
                        </c15:formulaRef>
                      </c:ext>
                    </c:extLst>
                    <c:numCache>
                      <c:formatCode>General</c:formatCode>
                      <c:ptCount val="67"/>
                      <c:pt idx="0">
                        <c:v>47743.866999999998</c:v>
                      </c:pt>
                      <c:pt idx="1">
                        <c:v>47655.857000000004</c:v>
                      </c:pt>
                      <c:pt idx="2">
                        <c:v>47022.743000000002</c:v>
                      </c:pt>
                      <c:pt idx="3">
                        <c:v>47504.811000000002</c:v>
                      </c:pt>
                      <c:pt idx="4">
                        <c:v>47144.063000000002</c:v>
                      </c:pt>
                      <c:pt idx="5">
                        <c:v>46900.442999999999</c:v>
                      </c:pt>
                      <c:pt idx="6">
                        <c:v>46722.033000000003</c:v>
                      </c:pt>
                      <c:pt idx="7">
                        <c:v>46767.247000000003</c:v>
                      </c:pt>
                      <c:pt idx="8">
                        <c:v>47060.716</c:v>
                      </c:pt>
                      <c:pt idx="9">
                        <c:v>47163.101000000002</c:v>
                      </c:pt>
                      <c:pt idx="10">
                        <c:v>46672.071000000004</c:v>
                      </c:pt>
                      <c:pt idx="11">
                        <c:v>45933.487999999998</c:v>
                      </c:pt>
                      <c:pt idx="12">
                        <c:v>45802.034</c:v>
                      </c:pt>
                      <c:pt idx="13">
                        <c:v>44827.374000000003</c:v>
                      </c:pt>
                      <c:pt idx="14">
                        <c:v>44853.290999999997</c:v>
                      </c:pt>
                      <c:pt idx="15">
                        <c:v>44198.017</c:v>
                      </c:pt>
                      <c:pt idx="16">
                        <c:v>44804.800000000003</c:v>
                      </c:pt>
                      <c:pt idx="17">
                        <c:v>45006.752</c:v>
                      </c:pt>
                      <c:pt idx="18">
                        <c:v>45495.571000000004</c:v>
                      </c:pt>
                      <c:pt idx="19">
                        <c:v>43791.205999999998</c:v>
                      </c:pt>
                      <c:pt idx="20">
                        <c:v>43811.152000000002</c:v>
                      </c:pt>
                      <c:pt idx="21">
                        <c:v>44497.877</c:v>
                      </c:pt>
                      <c:pt idx="22">
                        <c:v>44187.341999999997</c:v>
                      </c:pt>
                      <c:pt idx="23">
                        <c:v>43816.805999999997</c:v>
                      </c:pt>
                      <c:pt idx="24">
                        <c:v>44081.798000000003</c:v>
                      </c:pt>
                      <c:pt idx="25">
                        <c:v>44259.728000000003</c:v>
                      </c:pt>
                      <c:pt idx="26">
                        <c:v>43764.828000000001</c:v>
                      </c:pt>
                      <c:pt idx="27">
                        <c:v>43796.661</c:v>
                      </c:pt>
                      <c:pt idx="28">
                        <c:v>44205.065000000002</c:v>
                      </c:pt>
                      <c:pt idx="29">
                        <c:v>40655.277000000002</c:v>
                      </c:pt>
                      <c:pt idx="30">
                        <c:v>40667.536999999997</c:v>
                      </c:pt>
                      <c:pt idx="31">
                        <c:v>41022.508000000002</c:v>
                      </c:pt>
                      <c:pt idx="32">
                        <c:v>39965.337</c:v>
                      </c:pt>
                      <c:pt idx="33">
                        <c:v>39735.635999999999</c:v>
                      </c:pt>
                      <c:pt idx="34">
                        <c:v>41035.042999999998</c:v>
                      </c:pt>
                      <c:pt idx="35">
                        <c:v>40297.934999999998</c:v>
                      </c:pt>
                      <c:pt idx="36">
                        <c:v>40130.438999999998</c:v>
                      </c:pt>
                      <c:pt idx="37">
                        <c:v>40156.603999999999</c:v>
                      </c:pt>
                      <c:pt idx="38">
                        <c:v>39927.366999999998</c:v>
                      </c:pt>
                      <c:pt idx="39">
                        <c:v>40406.061999999998</c:v>
                      </c:pt>
                      <c:pt idx="40">
                        <c:v>40227.504000000001</c:v>
                      </c:pt>
                      <c:pt idx="41">
                        <c:v>40241.512000000002</c:v>
                      </c:pt>
                      <c:pt idx="42">
                        <c:v>39591.24</c:v>
                      </c:pt>
                      <c:pt idx="43">
                        <c:v>40132.786</c:v>
                      </c:pt>
                      <c:pt idx="44">
                        <c:v>39812.379000000001</c:v>
                      </c:pt>
                      <c:pt idx="45">
                        <c:v>39820.048999999999</c:v>
                      </c:pt>
                      <c:pt idx="46">
                        <c:v>39661.137000000002</c:v>
                      </c:pt>
                      <c:pt idx="47">
                        <c:v>40251.256000000001</c:v>
                      </c:pt>
                      <c:pt idx="48">
                        <c:v>39905.993999999999</c:v>
                      </c:pt>
                      <c:pt idx="49">
                        <c:v>40418.584000000003</c:v>
                      </c:pt>
                      <c:pt idx="50">
                        <c:v>39388.002</c:v>
                      </c:pt>
                      <c:pt idx="51">
                        <c:v>39307.544000000002</c:v>
                      </c:pt>
                      <c:pt idx="52">
                        <c:v>39950.44</c:v>
                      </c:pt>
                      <c:pt idx="53">
                        <c:v>39259.784</c:v>
                      </c:pt>
                      <c:pt idx="54">
                        <c:v>39796.76</c:v>
                      </c:pt>
                      <c:pt idx="55">
                        <c:v>39300.053999999996</c:v>
                      </c:pt>
                      <c:pt idx="56">
                        <c:v>39792.035000000003</c:v>
                      </c:pt>
                      <c:pt idx="57">
                        <c:v>39440.856</c:v>
                      </c:pt>
                      <c:pt idx="58">
                        <c:v>39092.072999999997</c:v>
                      </c:pt>
                      <c:pt idx="59">
                        <c:v>39311.052000000003</c:v>
                      </c:pt>
                      <c:pt idx="60">
                        <c:v>39426.228999999999</c:v>
                      </c:pt>
                      <c:pt idx="61">
                        <c:v>42699.75</c:v>
                      </c:pt>
                      <c:pt idx="62">
                        <c:v>10127.232</c:v>
                      </c:pt>
                      <c:pt idx="63">
                        <c:v>38923.415000000001</c:v>
                      </c:pt>
                      <c:pt idx="64">
                        <c:v>48609.476000000002</c:v>
                      </c:pt>
                      <c:pt idx="65">
                        <c:v>48281.741000000002</c:v>
                      </c:pt>
                      <c:pt idx="66">
                        <c:v>48973.228999999999</c:v>
                      </c:pt>
                    </c:numCache>
                  </c:numRef>
                </c:yVal>
                <c:smooth val="0"/>
                <c:extLst xmlns:c15="http://schemas.microsoft.com/office/drawing/2012/chart">
                  <c:ext xmlns:c16="http://schemas.microsoft.com/office/drawing/2014/chart" uri="{C3380CC4-5D6E-409C-BE32-E72D297353CC}">
                    <c16:uniqueId val="{00000004-63B0-40A6-8771-03821587BE9C}"/>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BetaCell1_Ba133nCs137_improved_!$F$1</c15:sqref>
                        </c15:formulaRef>
                      </c:ext>
                    </c:extLst>
                    <c:strCache>
                      <c:ptCount val="1"/>
                      <c:pt idx="0">
                        <c:v>Precise Area</c:v>
                      </c:pt>
                    </c:strCache>
                  </c:strRef>
                </c:tx>
                <c:spPr>
                  <a:ln w="19050" cap="rnd">
                    <a:no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BetaCell1_Ba133nCs137_improved_!$F$2:$F$68</c15:sqref>
                        </c15:formulaRef>
                      </c:ext>
                    </c:extLst>
                    <c:numCache>
                      <c:formatCode>General</c:formatCode>
                      <c:ptCount val="67"/>
                      <c:pt idx="0">
                        <c:v>43377.118000000002</c:v>
                      </c:pt>
                      <c:pt idx="1">
                        <c:v>45356.286999999997</c:v>
                      </c:pt>
                      <c:pt idx="2">
                        <c:v>43508.567999999999</c:v>
                      </c:pt>
                      <c:pt idx="3">
                        <c:v>42751.428</c:v>
                      </c:pt>
                      <c:pt idx="4">
                        <c:v>43606.141000000003</c:v>
                      </c:pt>
                      <c:pt idx="5">
                        <c:v>43082.701000000001</c:v>
                      </c:pt>
                      <c:pt idx="6">
                        <c:v>43138.214999999997</c:v>
                      </c:pt>
                      <c:pt idx="7">
                        <c:v>43306.072999999997</c:v>
                      </c:pt>
                      <c:pt idx="8">
                        <c:v>43721.161999999997</c:v>
                      </c:pt>
                      <c:pt idx="9">
                        <c:v>43636.4</c:v>
                      </c:pt>
                      <c:pt idx="10">
                        <c:v>43476.684999999998</c:v>
                      </c:pt>
                      <c:pt idx="11">
                        <c:v>41637.334000000003</c:v>
                      </c:pt>
                      <c:pt idx="12">
                        <c:v>41903.214999999997</c:v>
                      </c:pt>
                      <c:pt idx="13">
                        <c:v>42036.572999999997</c:v>
                      </c:pt>
                      <c:pt idx="14">
                        <c:v>41714.035000000003</c:v>
                      </c:pt>
                      <c:pt idx="15">
                        <c:v>40887.023000000001</c:v>
                      </c:pt>
                      <c:pt idx="16">
                        <c:v>41646.830999999998</c:v>
                      </c:pt>
                      <c:pt idx="17">
                        <c:v>41645.406000000003</c:v>
                      </c:pt>
                      <c:pt idx="18">
                        <c:v>43082.618000000002</c:v>
                      </c:pt>
                      <c:pt idx="19">
                        <c:v>40644.987000000001</c:v>
                      </c:pt>
                      <c:pt idx="20">
                        <c:v>40865.785000000003</c:v>
                      </c:pt>
                      <c:pt idx="21">
                        <c:v>41188.978999999999</c:v>
                      </c:pt>
                      <c:pt idx="22">
                        <c:v>40159.873</c:v>
                      </c:pt>
                      <c:pt idx="23">
                        <c:v>40974.243000000002</c:v>
                      </c:pt>
                      <c:pt idx="24">
                        <c:v>40596.052000000003</c:v>
                      </c:pt>
                      <c:pt idx="25">
                        <c:v>40847.830999999998</c:v>
                      </c:pt>
                      <c:pt idx="26">
                        <c:v>40416.123</c:v>
                      </c:pt>
                      <c:pt idx="27">
                        <c:v>40326.777999999998</c:v>
                      </c:pt>
                      <c:pt idx="28">
                        <c:v>40804.078999999998</c:v>
                      </c:pt>
                      <c:pt idx="29">
                        <c:v>37847.730000000003</c:v>
                      </c:pt>
                      <c:pt idx="30">
                        <c:v>37879.767</c:v>
                      </c:pt>
                      <c:pt idx="31">
                        <c:v>39375.58</c:v>
                      </c:pt>
                      <c:pt idx="32">
                        <c:v>38398.436999999998</c:v>
                      </c:pt>
                      <c:pt idx="33">
                        <c:v>36842.338000000003</c:v>
                      </c:pt>
                      <c:pt idx="34">
                        <c:v>37947.69</c:v>
                      </c:pt>
                      <c:pt idx="35">
                        <c:v>37407.472000000002</c:v>
                      </c:pt>
                      <c:pt idx="36">
                        <c:v>37103.584999999999</c:v>
                      </c:pt>
                      <c:pt idx="37">
                        <c:v>38535.396000000001</c:v>
                      </c:pt>
                      <c:pt idx="38">
                        <c:v>37055.082999999999</c:v>
                      </c:pt>
                      <c:pt idx="39">
                        <c:v>37286.633000000002</c:v>
                      </c:pt>
                      <c:pt idx="40">
                        <c:v>37241.250999999997</c:v>
                      </c:pt>
                      <c:pt idx="41">
                        <c:v>37331.199999999997</c:v>
                      </c:pt>
                      <c:pt idx="42">
                        <c:v>36573.661999999997</c:v>
                      </c:pt>
                      <c:pt idx="43">
                        <c:v>37382.506000000001</c:v>
                      </c:pt>
                      <c:pt idx="44">
                        <c:v>37299.614999999998</c:v>
                      </c:pt>
                      <c:pt idx="45">
                        <c:v>36706.464</c:v>
                      </c:pt>
                      <c:pt idx="46">
                        <c:v>36603.832000000002</c:v>
                      </c:pt>
                      <c:pt idx="47">
                        <c:v>38431.372000000003</c:v>
                      </c:pt>
                      <c:pt idx="48">
                        <c:v>37187.94</c:v>
                      </c:pt>
                      <c:pt idx="49">
                        <c:v>38754.146999999997</c:v>
                      </c:pt>
                      <c:pt idx="50">
                        <c:v>36428.021999999997</c:v>
                      </c:pt>
                      <c:pt idx="51">
                        <c:v>37964.462</c:v>
                      </c:pt>
                      <c:pt idx="52">
                        <c:v>37389.464</c:v>
                      </c:pt>
                      <c:pt idx="53">
                        <c:v>36514.843000000001</c:v>
                      </c:pt>
                      <c:pt idx="54">
                        <c:v>38506.360999999997</c:v>
                      </c:pt>
                      <c:pt idx="55">
                        <c:v>36509.637000000002</c:v>
                      </c:pt>
                      <c:pt idx="56">
                        <c:v>37052.571000000004</c:v>
                      </c:pt>
                      <c:pt idx="57">
                        <c:v>36615.42</c:v>
                      </c:pt>
                      <c:pt idx="58">
                        <c:v>37757.040999999997</c:v>
                      </c:pt>
                      <c:pt idx="59">
                        <c:v>38215.913</c:v>
                      </c:pt>
                      <c:pt idx="60">
                        <c:v>38269.499000000003</c:v>
                      </c:pt>
                      <c:pt idx="61">
                        <c:v>39525.838000000003</c:v>
                      </c:pt>
                      <c:pt idx="62">
                        <c:v>9433.7194</c:v>
                      </c:pt>
                      <c:pt idx="63">
                        <c:v>36431.906999999999</c:v>
                      </c:pt>
                      <c:pt idx="64">
                        <c:v>46199.324999999997</c:v>
                      </c:pt>
                      <c:pt idx="65">
                        <c:v>46078.563999999998</c:v>
                      </c:pt>
                      <c:pt idx="66">
                        <c:v>46426.627</c:v>
                      </c:pt>
                    </c:numCache>
                  </c:numRef>
                </c:yVal>
                <c:smooth val="0"/>
                <c:extLst xmlns:c15="http://schemas.microsoft.com/office/drawing/2012/chart">
                  <c:ext xmlns:c16="http://schemas.microsoft.com/office/drawing/2014/chart" uri="{C3380CC4-5D6E-409C-BE32-E72D297353CC}">
                    <c16:uniqueId val="{00000005-63B0-40A6-8771-03821587BE9C}"/>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BetaCell1_Ba133nCs137_improved_!$G$1</c15:sqref>
                        </c15:formulaRef>
                      </c:ext>
                    </c:extLst>
                    <c:strCache>
                      <c:ptCount val="1"/>
                      <c:pt idx="0">
                        <c:v>Area Error</c:v>
                      </c:pt>
                    </c:strCache>
                  </c:strRef>
                </c:tx>
                <c:spPr>
                  <a:ln w="19050" cap="rnd">
                    <a:noFill/>
                    <a:round/>
                  </a:ln>
                  <a:effectLst/>
                </c:spPr>
                <c:marker>
                  <c:symbol val="circl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BetaCell1_Ba133nCs137_improved_!$G$2:$G$68</c15:sqref>
                        </c15:formulaRef>
                      </c:ext>
                    </c:extLst>
                    <c:numCache>
                      <c:formatCode>General</c:formatCode>
                      <c:ptCount val="67"/>
                      <c:pt idx="0">
                        <c:v>908.33249000000001</c:v>
                      </c:pt>
                      <c:pt idx="1">
                        <c:v>1017.872</c:v>
                      </c:pt>
                      <c:pt idx="2">
                        <c:v>901.56381999999996</c:v>
                      </c:pt>
                      <c:pt idx="3">
                        <c:v>909.60628999999994</c:v>
                      </c:pt>
                      <c:pt idx="4">
                        <c:v>913.44996000000003</c:v>
                      </c:pt>
                      <c:pt idx="5">
                        <c:v>909.27673000000004</c:v>
                      </c:pt>
                      <c:pt idx="6">
                        <c:v>897.59186999999997</c:v>
                      </c:pt>
                      <c:pt idx="7">
                        <c:v>913.76197999999999</c:v>
                      </c:pt>
                      <c:pt idx="8">
                        <c:v>910.12022000000002</c:v>
                      </c:pt>
                      <c:pt idx="9">
                        <c:v>905.52894000000003</c:v>
                      </c:pt>
                      <c:pt idx="10">
                        <c:v>906.92597999999998</c:v>
                      </c:pt>
                      <c:pt idx="11">
                        <c:v>872.52691000000004</c:v>
                      </c:pt>
                      <c:pt idx="12">
                        <c:v>880.42078000000004</c:v>
                      </c:pt>
                      <c:pt idx="13">
                        <c:v>870.28880000000004</c:v>
                      </c:pt>
                      <c:pt idx="14">
                        <c:v>864.98494000000005</c:v>
                      </c:pt>
                      <c:pt idx="15">
                        <c:v>868.63342</c:v>
                      </c:pt>
                      <c:pt idx="16">
                        <c:v>863.01081999999997</c:v>
                      </c:pt>
                      <c:pt idx="17">
                        <c:v>864.20856000000003</c:v>
                      </c:pt>
                      <c:pt idx="18">
                        <c:v>953.79431999999997</c:v>
                      </c:pt>
                      <c:pt idx="19">
                        <c:v>843.99411999999995</c:v>
                      </c:pt>
                      <c:pt idx="20">
                        <c:v>849.92007000000001</c:v>
                      </c:pt>
                      <c:pt idx="21">
                        <c:v>851.68921999999998</c:v>
                      </c:pt>
                      <c:pt idx="22">
                        <c:v>838.79660999999999</c:v>
                      </c:pt>
                      <c:pt idx="23">
                        <c:v>858.12064999999996</c:v>
                      </c:pt>
                      <c:pt idx="24">
                        <c:v>863.27770999999996</c:v>
                      </c:pt>
                      <c:pt idx="25">
                        <c:v>855.70273999999995</c:v>
                      </c:pt>
                      <c:pt idx="26">
                        <c:v>846.13287000000003</c:v>
                      </c:pt>
                      <c:pt idx="27">
                        <c:v>858.89828999999997</c:v>
                      </c:pt>
                      <c:pt idx="28">
                        <c:v>866.63499000000002</c:v>
                      </c:pt>
                      <c:pt idx="29">
                        <c:v>789.41112999999996</c:v>
                      </c:pt>
                      <c:pt idx="30">
                        <c:v>787.6617</c:v>
                      </c:pt>
                      <c:pt idx="31">
                        <c:v>884.50242000000003</c:v>
                      </c:pt>
                      <c:pt idx="32">
                        <c:v>875.73864000000003</c:v>
                      </c:pt>
                      <c:pt idx="33">
                        <c:v>776.31767000000002</c:v>
                      </c:pt>
                      <c:pt idx="34">
                        <c:v>793.24054000000001</c:v>
                      </c:pt>
                      <c:pt idx="35">
                        <c:v>793.06168000000002</c:v>
                      </c:pt>
                      <c:pt idx="36">
                        <c:v>786.67183</c:v>
                      </c:pt>
                      <c:pt idx="37">
                        <c:v>884.07435999999996</c:v>
                      </c:pt>
                      <c:pt idx="38">
                        <c:v>780.64765</c:v>
                      </c:pt>
                      <c:pt idx="39">
                        <c:v>791.23499000000004</c:v>
                      </c:pt>
                      <c:pt idx="40">
                        <c:v>784.52940000000001</c:v>
                      </c:pt>
                      <c:pt idx="41">
                        <c:v>785.93109000000004</c:v>
                      </c:pt>
                      <c:pt idx="42">
                        <c:v>775.06717000000003</c:v>
                      </c:pt>
                      <c:pt idx="43">
                        <c:v>786.49153000000001</c:v>
                      </c:pt>
                      <c:pt idx="44">
                        <c:v>807.3655</c:v>
                      </c:pt>
                      <c:pt idx="45">
                        <c:v>786.15250000000003</c:v>
                      </c:pt>
                      <c:pt idx="46">
                        <c:v>783.65544999999997</c:v>
                      </c:pt>
                      <c:pt idx="47">
                        <c:v>861.10751000000005</c:v>
                      </c:pt>
                      <c:pt idx="48">
                        <c:v>784.19161999999994</c:v>
                      </c:pt>
                      <c:pt idx="49">
                        <c:v>872.02809000000002</c:v>
                      </c:pt>
                      <c:pt idx="50">
                        <c:v>767.76576999999997</c:v>
                      </c:pt>
                      <c:pt idx="51">
                        <c:v>856.61405999999999</c:v>
                      </c:pt>
                      <c:pt idx="52">
                        <c:v>784.51757999999995</c:v>
                      </c:pt>
                      <c:pt idx="53">
                        <c:v>779.29209000000003</c:v>
                      </c:pt>
                      <c:pt idx="54">
                        <c:v>864.31852000000003</c:v>
                      </c:pt>
                      <c:pt idx="55">
                        <c:v>768.78900999999996</c:v>
                      </c:pt>
                      <c:pt idx="56">
                        <c:v>779.34763999999996</c:v>
                      </c:pt>
                      <c:pt idx="57">
                        <c:v>767.87672999999995</c:v>
                      </c:pt>
                      <c:pt idx="58">
                        <c:v>853.40607999999997</c:v>
                      </c:pt>
                      <c:pt idx="59">
                        <c:v>866.19287999999995</c:v>
                      </c:pt>
                      <c:pt idx="60">
                        <c:v>853.64142000000004</c:v>
                      </c:pt>
                      <c:pt idx="61">
                        <c:v>822.15808000000004</c:v>
                      </c:pt>
                      <c:pt idx="62">
                        <c:v>413.75801000000001</c:v>
                      </c:pt>
                      <c:pt idx="63">
                        <c:v>827.92317000000003</c:v>
                      </c:pt>
                      <c:pt idx="64">
                        <c:v>937.96519000000001</c:v>
                      </c:pt>
                      <c:pt idx="65">
                        <c:v>925.96352000000002</c:v>
                      </c:pt>
                      <c:pt idx="66">
                        <c:v>949.27783999999997</c:v>
                      </c:pt>
                    </c:numCache>
                  </c:numRef>
                </c:yVal>
                <c:smooth val="0"/>
                <c:extLst xmlns:c15="http://schemas.microsoft.com/office/drawing/2012/chart">
                  <c:ext xmlns:c16="http://schemas.microsoft.com/office/drawing/2014/chart" uri="{C3380CC4-5D6E-409C-BE32-E72D297353CC}">
                    <c16:uniqueId val="{00000006-63B0-40A6-8771-03821587BE9C}"/>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BetaCell1_Ba133nCs137_improved_!$H$1</c15:sqref>
                        </c15:formulaRef>
                      </c:ext>
                    </c:extLst>
                    <c:strCache>
                      <c:ptCount val="1"/>
                      <c:pt idx="0">
                        <c:v>bZero John</c:v>
                      </c:pt>
                    </c:strCache>
                  </c:strRef>
                </c:tx>
                <c:spPr>
                  <a:ln w="1905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BetaCell1_Ba133nCs137_improved_!$H$2:$H$68</c15:sqref>
                        </c15:formulaRef>
                      </c:ext>
                    </c:extLst>
                    <c:numCache>
                      <c:formatCode>General</c:formatCode>
                      <c:ptCount val="67"/>
                      <c:pt idx="0">
                        <c:v>98.490645999999998</c:v>
                      </c:pt>
                      <c:pt idx="1">
                        <c:v>99.462642000000002</c:v>
                      </c:pt>
                      <c:pt idx="2">
                        <c:v>99.092651000000004</c:v>
                      </c:pt>
                      <c:pt idx="3">
                        <c:v>97.056062999999995</c:v>
                      </c:pt>
                      <c:pt idx="4">
                        <c:v>99.598647</c:v>
                      </c:pt>
                      <c:pt idx="5">
                        <c:v>100.69513999999999</c:v>
                      </c:pt>
                      <c:pt idx="6">
                        <c:v>99.191446999999997</c:v>
                      </c:pt>
                      <c:pt idx="7">
                        <c:v>98.825877000000006</c:v>
                      </c:pt>
                      <c:pt idx="8">
                        <c:v>99.286692000000002</c:v>
                      </c:pt>
                      <c:pt idx="9">
                        <c:v>98.877189000000001</c:v>
                      </c:pt>
                      <c:pt idx="10">
                        <c:v>100.04035</c:v>
                      </c:pt>
                      <c:pt idx="11">
                        <c:v>98.540869000000001</c:v>
                      </c:pt>
                      <c:pt idx="12">
                        <c:v>98.524733999999995</c:v>
                      </c:pt>
                      <c:pt idx="13">
                        <c:v>98.967292999999998</c:v>
                      </c:pt>
                      <c:pt idx="14">
                        <c:v>98.954997000000006</c:v>
                      </c:pt>
                      <c:pt idx="15">
                        <c:v>98.992636000000005</c:v>
                      </c:pt>
                      <c:pt idx="16">
                        <c:v>99.333889999999997</c:v>
                      </c:pt>
                      <c:pt idx="17">
                        <c:v>99.137917999999999</c:v>
                      </c:pt>
                      <c:pt idx="18">
                        <c:v>97.305244000000002</c:v>
                      </c:pt>
                      <c:pt idx="19">
                        <c:v>99.855061000000006</c:v>
                      </c:pt>
                      <c:pt idx="20">
                        <c:v>99.650499999999994</c:v>
                      </c:pt>
                      <c:pt idx="21">
                        <c:v>99.281419999999997</c:v>
                      </c:pt>
                      <c:pt idx="22">
                        <c:v>98.585560999999998</c:v>
                      </c:pt>
                      <c:pt idx="23">
                        <c:v>99.132953000000001</c:v>
                      </c:pt>
                      <c:pt idx="24">
                        <c:v>99.897188</c:v>
                      </c:pt>
                      <c:pt idx="25">
                        <c:v>98.983417000000003</c:v>
                      </c:pt>
                      <c:pt idx="26">
                        <c:v>99.079633000000001</c:v>
                      </c:pt>
                      <c:pt idx="27">
                        <c:v>98.854474999999994</c:v>
                      </c:pt>
                      <c:pt idx="28">
                        <c:v>99.088389000000006</c:v>
                      </c:pt>
                      <c:pt idx="29">
                        <c:v>100.29018000000001</c:v>
                      </c:pt>
                      <c:pt idx="30">
                        <c:v>99.148696999999999</c:v>
                      </c:pt>
                      <c:pt idx="31">
                        <c:v>99.378251000000006</c:v>
                      </c:pt>
                      <c:pt idx="32">
                        <c:v>99.505938</c:v>
                      </c:pt>
                      <c:pt idx="33">
                        <c:v>98.997032000000004</c:v>
                      </c:pt>
                      <c:pt idx="34">
                        <c:v>100.41757</c:v>
                      </c:pt>
                      <c:pt idx="35">
                        <c:v>99.704364999999996</c:v>
                      </c:pt>
                      <c:pt idx="36">
                        <c:v>104.41312000000001</c:v>
                      </c:pt>
                      <c:pt idx="37">
                        <c:v>100.00357</c:v>
                      </c:pt>
                      <c:pt idx="38">
                        <c:v>100.05486999999999</c:v>
                      </c:pt>
                      <c:pt idx="39">
                        <c:v>99.899964999999995</c:v>
                      </c:pt>
                      <c:pt idx="40">
                        <c:v>99.998103</c:v>
                      </c:pt>
                      <c:pt idx="41">
                        <c:v>100.37494</c:v>
                      </c:pt>
                      <c:pt idx="42">
                        <c:v>99.851293999999996</c:v>
                      </c:pt>
                      <c:pt idx="43">
                        <c:v>99.180318999999997</c:v>
                      </c:pt>
                      <c:pt idx="44">
                        <c:v>99.814785999999998</c:v>
                      </c:pt>
                      <c:pt idx="45">
                        <c:v>100.37522</c:v>
                      </c:pt>
                      <c:pt idx="46">
                        <c:v>99.731819000000002</c:v>
                      </c:pt>
                      <c:pt idx="47">
                        <c:v>99.981830000000002</c:v>
                      </c:pt>
                      <c:pt idx="48">
                        <c:v>99.197646000000006</c:v>
                      </c:pt>
                      <c:pt idx="49">
                        <c:v>99.320455999999993</c:v>
                      </c:pt>
                      <c:pt idx="50">
                        <c:v>99.479020000000006</c:v>
                      </c:pt>
                      <c:pt idx="51">
                        <c:v>99.104791000000006</c:v>
                      </c:pt>
                      <c:pt idx="52">
                        <c:v>99.497896999999995</c:v>
                      </c:pt>
                      <c:pt idx="53">
                        <c:v>99.391593999999998</c:v>
                      </c:pt>
                      <c:pt idx="54">
                        <c:v>99.884324000000007</c:v>
                      </c:pt>
                      <c:pt idx="55">
                        <c:v>100.30407</c:v>
                      </c:pt>
                      <c:pt idx="56">
                        <c:v>100.01429</c:v>
                      </c:pt>
                      <c:pt idx="57">
                        <c:v>99.450909999999993</c:v>
                      </c:pt>
                      <c:pt idx="58">
                        <c:v>98.931557999999995</c:v>
                      </c:pt>
                      <c:pt idx="59">
                        <c:v>99.678556999999998</c:v>
                      </c:pt>
                      <c:pt idx="60">
                        <c:v>99.872649999999993</c:v>
                      </c:pt>
                      <c:pt idx="61">
                        <c:v>99.369896999999995</c:v>
                      </c:pt>
                      <c:pt idx="62">
                        <c:v>99.809866</c:v>
                      </c:pt>
                      <c:pt idx="63">
                        <c:v>97.527362999999994</c:v>
                      </c:pt>
                      <c:pt idx="64">
                        <c:v>107.21629</c:v>
                      </c:pt>
                      <c:pt idx="65">
                        <c:v>104.08942</c:v>
                      </c:pt>
                      <c:pt idx="66">
                        <c:v>100.81659000000001</c:v>
                      </c:pt>
                    </c:numCache>
                  </c:numRef>
                </c:yVal>
                <c:smooth val="0"/>
                <c:extLst xmlns:c15="http://schemas.microsoft.com/office/drawing/2012/chart">
                  <c:ext xmlns:c16="http://schemas.microsoft.com/office/drawing/2014/chart" uri="{C3380CC4-5D6E-409C-BE32-E72D297353CC}">
                    <c16:uniqueId val="{00000007-63B0-40A6-8771-03821587BE9C}"/>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BetaCell1_Ba133nCs137_improved_!$I$1</c15:sqref>
                        </c15:formulaRef>
                      </c:ext>
                    </c:extLst>
                    <c:strCache>
                      <c:ptCount val="1"/>
                      <c:pt idx="0">
                        <c:v>bZero Error</c:v>
                      </c:pt>
                    </c:strCache>
                  </c:strRef>
                </c:tx>
                <c:spPr>
                  <a:ln w="1905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BetaCell1_Ba133nCs137_improved_!$I$2:$I$68</c15:sqref>
                        </c15:formulaRef>
                      </c:ext>
                    </c:extLst>
                    <c:numCache>
                      <c:formatCode>General</c:formatCode>
                      <c:ptCount val="67"/>
                      <c:pt idx="0">
                        <c:v>2.5306200000000001E-2</c:v>
                      </c:pt>
                      <c:pt idx="1">
                        <c:v>2.3730042999999999E-2</c:v>
                      </c:pt>
                      <c:pt idx="2">
                        <c:v>2.3210339E-2</c:v>
                      </c:pt>
                      <c:pt idx="3">
                        <c:v>2.4091497999999999E-2</c:v>
                      </c:pt>
                      <c:pt idx="4">
                        <c:v>2.4358001000000001E-2</c:v>
                      </c:pt>
                      <c:pt idx="5">
                        <c:v>2.5515032E-2</c:v>
                      </c:pt>
                      <c:pt idx="6">
                        <c:v>2.3458412000000001E-2</c:v>
                      </c:pt>
                      <c:pt idx="7">
                        <c:v>2.3357162000000001E-2</c:v>
                      </c:pt>
                      <c:pt idx="8">
                        <c:v>2.3464354999999999E-2</c:v>
                      </c:pt>
                      <c:pt idx="9">
                        <c:v>2.3033633000000001E-2</c:v>
                      </c:pt>
                      <c:pt idx="10">
                        <c:v>2.5487651E-2</c:v>
                      </c:pt>
                      <c:pt idx="11">
                        <c:v>2.4840527000000001E-2</c:v>
                      </c:pt>
                      <c:pt idx="12">
                        <c:v>2.500571E-2</c:v>
                      </c:pt>
                      <c:pt idx="13">
                        <c:v>2.3619405999999999E-2</c:v>
                      </c:pt>
                      <c:pt idx="14">
                        <c:v>2.3251050999999998E-2</c:v>
                      </c:pt>
                      <c:pt idx="15">
                        <c:v>2.4207047999999998E-2</c:v>
                      </c:pt>
                      <c:pt idx="16">
                        <c:v>2.3430253000000002E-2</c:v>
                      </c:pt>
                      <c:pt idx="17">
                        <c:v>2.3461300000000001E-2</c:v>
                      </c:pt>
                      <c:pt idx="18">
                        <c:v>2.3994627000000001E-2</c:v>
                      </c:pt>
                      <c:pt idx="19">
                        <c:v>2.4079514999999999E-2</c:v>
                      </c:pt>
                      <c:pt idx="20">
                        <c:v>2.4325866000000002E-2</c:v>
                      </c:pt>
                      <c:pt idx="21">
                        <c:v>2.3683955999999999E-2</c:v>
                      </c:pt>
                      <c:pt idx="22">
                        <c:v>2.4920524999999999E-2</c:v>
                      </c:pt>
                      <c:pt idx="23">
                        <c:v>2.3552074999999999E-2</c:v>
                      </c:pt>
                      <c:pt idx="24">
                        <c:v>2.5061581999999999E-2</c:v>
                      </c:pt>
                      <c:pt idx="25">
                        <c:v>2.3201346000000001E-2</c:v>
                      </c:pt>
                      <c:pt idx="26">
                        <c:v>2.3969415000000001E-2</c:v>
                      </c:pt>
                      <c:pt idx="27">
                        <c:v>2.3463125000000001E-2</c:v>
                      </c:pt>
                      <c:pt idx="28">
                        <c:v>2.4081630999999999E-2</c:v>
                      </c:pt>
                      <c:pt idx="29">
                        <c:v>2.4616184999999999E-2</c:v>
                      </c:pt>
                      <c:pt idx="30">
                        <c:v>2.3537467999999999E-2</c:v>
                      </c:pt>
                      <c:pt idx="31">
                        <c:v>2.3871990999999999E-2</c:v>
                      </c:pt>
                      <c:pt idx="32">
                        <c:v>2.4860317999999999E-2</c:v>
                      </c:pt>
                      <c:pt idx="33">
                        <c:v>2.4107006E-2</c:v>
                      </c:pt>
                      <c:pt idx="34">
                        <c:v>2.4645423999999999E-2</c:v>
                      </c:pt>
                      <c:pt idx="35">
                        <c:v>2.4514293999999999E-2</c:v>
                      </c:pt>
                      <c:pt idx="36">
                        <c:v>2.4060108E-2</c:v>
                      </c:pt>
                      <c:pt idx="37">
                        <c:v>2.5145184000000001E-2</c:v>
                      </c:pt>
                      <c:pt idx="38">
                        <c:v>2.5144376E-2</c:v>
                      </c:pt>
                      <c:pt idx="39">
                        <c:v>2.4518168E-2</c:v>
                      </c:pt>
                      <c:pt idx="40">
                        <c:v>2.4555134999999999E-2</c:v>
                      </c:pt>
                      <c:pt idx="41">
                        <c:v>2.5085805999999999E-2</c:v>
                      </c:pt>
                      <c:pt idx="42">
                        <c:v>2.4975946999999998E-2</c:v>
                      </c:pt>
                      <c:pt idx="43">
                        <c:v>2.3679197999999999E-2</c:v>
                      </c:pt>
                      <c:pt idx="44">
                        <c:v>2.5287817000000001E-2</c:v>
                      </c:pt>
                      <c:pt idx="45">
                        <c:v>2.5538809999999999E-2</c:v>
                      </c:pt>
                      <c:pt idx="46">
                        <c:v>2.4729793E-2</c:v>
                      </c:pt>
                      <c:pt idx="47">
                        <c:v>2.4446750999999999E-2</c:v>
                      </c:pt>
                      <c:pt idx="48">
                        <c:v>2.4593671000000001E-2</c:v>
                      </c:pt>
                      <c:pt idx="49">
                        <c:v>2.3631992000000001E-2</c:v>
                      </c:pt>
                      <c:pt idx="50">
                        <c:v>2.3811156999999999E-2</c:v>
                      </c:pt>
                      <c:pt idx="51">
                        <c:v>2.4087684000000002E-2</c:v>
                      </c:pt>
                      <c:pt idx="52">
                        <c:v>2.4368477999999999E-2</c:v>
                      </c:pt>
                      <c:pt idx="53">
                        <c:v>2.4519376999999998E-2</c:v>
                      </c:pt>
                      <c:pt idx="54">
                        <c:v>2.4552384999999999E-2</c:v>
                      </c:pt>
                      <c:pt idx="55">
                        <c:v>2.5185023000000001E-2</c:v>
                      </c:pt>
                      <c:pt idx="56">
                        <c:v>2.4454496999999999E-2</c:v>
                      </c:pt>
                      <c:pt idx="57">
                        <c:v>2.4056014000000001E-2</c:v>
                      </c:pt>
                      <c:pt idx="58">
                        <c:v>2.3882107999999999E-2</c:v>
                      </c:pt>
                      <c:pt idx="59">
                        <c:v>2.4867851999999999E-2</c:v>
                      </c:pt>
                      <c:pt idx="60">
                        <c:v>2.4334340999999999E-2</c:v>
                      </c:pt>
                      <c:pt idx="61">
                        <c:v>2.3923559E-2</c:v>
                      </c:pt>
                      <c:pt idx="62">
                        <c:v>5.2091058000000003E-2</c:v>
                      </c:pt>
                      <c:pt idx="63">
                        <c:v>2.5391962000000001E-2</c:v>
                      </c:pt>
                      <c:pt idx="64">
                        <c:v>2.3368066E-2</c:v>
                      </c:pt>
                      <c:pt idx="65">
                        <c:v>2.2852627E-2</c:v>
                      </c:pt>
                      <c:pt idx="66">
                        <c:v>2.1713712E-2</c:v>
                      </c:pt>
                    </c:numCache>
                  </c:numRef>
                </c:yVal>
                <c:smooth val="0"/>
                <c:extLst xmlns:c15="http://schemas.microsoft.com/office/drawing/2012/chart">
                  <c:ext xmlns:c16="http://schemas.microsoft.com/office/drawing/2014/chart" uri="{C3380CC4-5D6E-409C-BE32-E72D297353CC}">
                    <c16:uniqueId val="{00000008-63B0-40A6-8771-03821587BE9C}"/>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BetaCell1_Ba133nCs137_improved_!$J$1</c15:sqref>
                        </c15:formulaRef>
                      </c:ext>
                    </c:extLst>
                    <c:strCache>
                      <c:ptCount val="1"/>
                      <c:pt idx="0">
                        <c:v>bZero Charlie</c:v>
                      </c:pt>
                    </c:strCache>
                  </c:strRef>
                </c:tx>
                <c:spPr>
                  <a:ln w="1905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BetaCell1_Ba133nCs137_improved_!$J$2:$J$68</c15:sqref>
                        </c15:formulaRef>
                      </c:ext>
                    </c:extLst>
                    <c:numCache>
                      <c:formatCode>General</c:formatCode>
                      <c:ptCount val="67"/>
                      <c:pt idx="0">
                        <c:v>94.862341000000001</c:v>
                      </c:pt>
                      <c:pt idx="1">
                        <c:v>94.852980000000002</c:v>
                      </c:pt>
                      <c:pt idx="2">
                        <c:v>94.771773999999994</c:v>
                      </c:pt>
                      <c:pt idx="3">
                        <c:v>94.918779999999998</c:v>
                      </c:pt>
                      <c:pt idx="4">
                        <c:v>95.169605000000004</c:v>
                      </c:pt>
                      <c:pt idx="5">
                        <c:v>94.971559999999997</c:v>
                      </c:pt>
                      <c:pt idx="6">
                        <c:v>95.076694000000003</c:v>
                      </c:pt>
                      <c:pt idx="7">
                        <c:v>94.751830999999996</c:v>
                      </c:pt>
                      <c:pt idx="8">
                        <c:v>94.660044999999997</c:v>
                      </c:pt>
                      <c:pt idx="9">
                        <c:v>95.075666999999996</c:v>
                      </c:pt>
                      <c:pt idx="10">
                        <c:v>94.926647000000003</c:v>
                      </c:pt>
                      <c:pt idx="11">
                        <c:v>93.756017999999997</c:v>
                      </c:pt>
                      <c:pt idx="12">
                        <c:v>93.846518000000003</c:v>
                      </c:pt>
                      <c:pt idx="13">
                        <c:v>94.247405000000001</c:v>
                      </c:pt>
                      <c:pt idx="14">
                        <c:v>94.128056000000001</c:v>
                      </c:pt>
                      <c:pt idx="15">
                        <c:v>94.406845000000004</c:v>
                      </c:pt>
                      <c:pt idx="16">
                        <c:v>94.347308999999996</c:v>
                      </c:pt>
                      <c:pt idx="17">
                        <c:v>94.264887999999999</c:v>
                      </c:pt>
                      <c:pt idx="18">
                        <c:v>93.625933000000003</c:v>
                      </c:pt>
                      <c:pt idx="19">
                        <c:v>94.335395000000005</c:v>
                      </c:pt>
                      <c:pt idx="20">
                        <c:v>94.105964</c:v>
                      </c:pt>
                      <c:pt idx="21">
                        <c:v>93.811311000000003</c:v>
                      </c:pt>
                      <c:pt idx="22">
                        <c:v>93.744051999999996</c:v>
                      </c:pt>
                      <c:pt idx="23">
                        <c:v>93.965039000000004</c:v>
                      </c:pt>
                      <c:pt idx="24">
                        <c:v>94.112489999999994</c:v>
                      </c:pt>
                      <c:pt idx="25">
                        <c:v>93.453759000000005</c:v>
                      </c:pt>
                      <c:pt idx="26">
                        <c:v>93.873322000000002</c:v>
                      </c:pt>
                      <c:pt idx="27">
                        <c:v>93.807748000000004</c:v>
                      </c:pt>
                      <c:pt idx="28">
                        <c:v>93.774232999999995</c:v>
                      </c:pt>
                      <c:pt idx="29">
                        <c:v>92.279988000000003</c:v>
                      </c:pt>
                      <c:pt idx="30">
                        <c:v>92.900079000000005</c:v>
                      </c:pt>
                      <c:pt idx="31">
                        <c:v>92.556984</c:v>
                      </c:pt>
                      <c:pt idx="32">
                        <c:v>92.869307000000006</c:v>
                      </c:pt>
                      <c:pt idx="33">
                        <c:v>92.908036999999993</c:v>
                      </c:pt>
                      <c:pt idx="34">
                        <c:v>92.868480000000005</c:v>
                      </c:pt>
                      <c:pt idx="35">
                        <c:v>93.174913000000004</c:v>
                      </c:pt>
                      <c:pt idx="36">
                        <c:v>92.340073000000004</c:v>
                      </c:pt>
                      <c:pt idx="37">
                        <c:v>92.199959000000007</c:v>
                      </c:pt>
                      <c:pt idx="38">
                        <c:v>92.765219999999999</c:v>
                      </c:pt>
                      <c:pt idx="39">
                        <c:v>92.727806000000001</c:v>
                      </c:pt>
                      <c:pt idx="40">
                        <c:v>92.386529999999993</c:v>
                      </c:pt>
                      <c:pt idx="41">
                        <c:v>92.183491000000004</c:v>
                      </c:pt>
                      <c:pt idx="42">
                        <c:v>92.530963999999997</c:v>
                      </c:pt>
                      <c:pt idx="43">
                        <c:v>92.111574000000005</c:v>
                      </c:pt>
                      <c:pt idx="44">
                        <c:v>92.243414999999999</c:v>
                      </c:pt>
                      <c:pt idx="45">
                        <c:v>92.839346000000006</c:v>
                      </c:pt>
                      <c:pt idx="46">
                        <c:v>93.038856999999993</c:v>
                      </c:pt>
                      <c:pt idx="47">
                        <c:v>92.503032000000005</c:v>
                      </c:pt>
                      <c:pt idx="48">
                        <c:v>92.278639999999996</c:v>
                      </c:pt>
                      <c:pt idx="49">
                        <c:v>92.539708000000005</c:v>
                      </c:pt>
                      <c:pt idx="50">
                        <c:v>92.896030999999994</c:v>
                      </c:pt>
                      <c:pt idx="51">
                        <c:v>92.070836</c:v>
                      </c:pt>
                      <c:pt idx="52">
                        <c:v>92.237606999999997</c:v>
                      </c:pt>
                      <c:pt idx="53">
                        <c:v>92.268000999999998</c:v>
                      </c:pt>
                      <c:pt idx="54">
                        <c:v>91.995999999999995</c:v>
                      </c:pt>
                      <c:pt idx="55">
                        <c:v>92.824923999999996</c:v>
                      </c:pt>
                      <c:pt idx="56">
                        <c:v>92.318179999999998</c:v>
                      </c:pt>
                      <c:pt idx="57">
                        <c:v>92.410983999999999</c:v>
                      </c:pt>
                      <c:pt idx="58">
                        <c:v>92.770428999999993</c:v>
                      </c:pt>
                      <c:pt idx="59">
                        <c:v>92.224408999999994</c:v>
                      </c:pt>
                      <c:pt idx="60">
                        <c:v>92.168880999999999</c:v>
                      </c:pt>
                      <c:pt idx="61">
                        <c:v>93.739779999999996</c:v>
                      </c:pt>
                      <c:pt idx="62">
                        <c:v>93.569008999999994</c:v>
                      </c:pt>
                      <c:pt idx="63">
                        <c:v>92.273999000000003</c:v>
                      </c:pt>
                      <c:pt idx="64">
                        <c:v>92.384583000000006</c:v>
                      </c:pt>
                      <c:pt idx="65">
                        <c:v>92.380016999999995</c:v>
                      </c:pt>
                      <c:pt idx="66">
                        <c:v>92.548021000000006</c:v>
                      </c:pt>
                    </c:numCache>
                  </c:numRef>
                </c:yVal>
                <c:smooth val="0"/>
                <c:extLst xmlns:c15="http://schemas.microsoft.com/office/drawing/2012/chart">
                  <c:ext xmlns:c16="http://schemas.microsoft.com/office/drawing/2014/chart" uri="{C3380CC4-5D6E-409C-BE32-E72D297353CC}">
                    <c16:uniqueId val="{00000009-63B0-40A6-8771-03821587BE9C}"/>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BetaCell1_Ba133nCs137_improved_!$K$1</c15:sqref>
                        </c15:formulaRef>
                      </c:ext>
                    </c:extLst>
                    <c:strCache>
                      <c:ptCount val="1"/>
                      <c:pt idx="0">
                        <c:v>Angle Charlie</c:v>
                      </c:pt>
                    </c:strCache>
                  </c:strRef>
                </c:tx>
                <c:spPr>
                  <a:ln w="19050" cap="rnd">
                    <a:noFill/>
                    <a:round/>
                  </a:ln>
                  <a:effectLst/>
                </c:spPr>
                <c:marker>
                  <c:symbol val="circle"/>
                  <c:size val="5"/>
                  <c:spPr>
                    <a:solidFill>
                      <a:schemeClr val="accent4">
                        <a:lumMod val="60000"/>
                      </a:schemeClr>
                    </a:solidFill>
                    <a:ln w="9525">
                      <a:solidFill>
                        <a:schemeClr val="accent4">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BetaCell1_Ba133nCs137_improved_!$A$2:$A$68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BetaCell1_Ba133nCs137_improved_!$K$2:$K$68</c15:sqref>
                        </c15:formulaRef>
                      </c:ext>
                    </c:extLst>
                    <c:numCache>
                      <c:formatCode>General</c:formatCode>
                      <c:ptCount val="67"/>
                      <c:pt idx="0">
                        <c:v>37.012152999999998</c:v>
                      </c:pt>
                      <c:pt idx="1">
                        <c:v>37.037595000000003</c:v>
                      </c:pt>
                      <c:pt idx="2">
                        <c:v>36.979818999999999</c:v>
                      </c:pt>
                      <c:pt idx="3">
                        <c:v>37.048054</c:v>
                      </c:pt>
                      <c:pt idx="4">
                        <c:v>37.133021999999997</c:v>
                      </c:pt>
                      <c:pt idx="5">
                        <c:v>37.026541000000002</c:v>
                      </c:pt>
                      <c:pt idx="6">
                        <c:v>37.087781999999997</c:v>
                      </c:pt>
                      <c:pt idx="7">
                        <c:v>36.975181999999997</c:v>
                      </c:pt>
                      <c:pt idx="8">
                        <c:v>36.917535000000001</c:v>
                      </c:pt>
                      <c:pt idx="9">
                        <c:v>37.075961999999997</c:v>
                      </c:pt>
                      <c:pt idx="10">
                        <c:v>37.035545999999997</c:v>
                      </c:pt>
                      <c:pt idx="11">
                        <c:v>36.467308000000003</c:v>
                      </c:pt>
                      <c:pt idx="12">
                        <c:v>36.508133999999998</c:v>
                      </c:pt>
                      <c:pt idx="13">
                        <c:v>36.717179999999999</c:v>
                      </c:pt>
                      <c:pt idx="14">
                        <c:v>36.578031000000003</c:v>
                      </c:pt>
                      <c:pt idx="15">
                        <c:v>36.735647999999998</c:v>
                      </c:pt>
                      <c:pt idx="16">
                        <c:v>36.761284000000003</c:v>
                      </c:pt>
                      <c:pt idx="17">
                        <c:v>36.691974000000002</c:v>
                      </c:pt>
                      <c:pt idx="18">
                        <c:v>36.500208999999998</c:v>
                      </c:pt>
                      <c:pt idx="19">
                        <c:v>36.776369000000003</c:v>
                      </c:pt>
                      <c:pt idx="20">
                        <c:v>36.612627000000003</c:v>
                      </c:pt>
                      <c:pt idx="21">
                        <c:v>36.476647999999997</c:v>
                      </c:pt>
                      <c:pt idx="22">
                        <c:v>36.488388999999998</c:v>
                      </c:pt>
                      <c:pt idx="23">
                        <c:v>36.605714999999996</c:v>
                      </c:pt>
                      <c:pt idx="24">
                        <c:v>36.647804999999998</c:v>
                      </c:pt>
                      <c:pt idx="25">
                        <c:v>36.290655000000001</c:v>
                      </c:pt>
                      <c:pt idx="26">
                        <c:v>36.561253000000001</c:v>
                      </c:pt>
                      <c:pt idx="27">
                        <c:v>36.503821000000002</c:v>
                      </c:pt>
                      <c:pt idx="28">
                        <c:v>36.498387999999998</c:v>
                      </c:pt>
                      <c:pt idx="29">
                        <c:v>35.757533000000002</c:v>
                      </c:pt>
                      <c:pt idx="30">
                        <c:v>36.035063000000001</c:v>
                      </c:pt>
                      <c:pt idx="31">
                        <c:v>35.858331</c:v>
                      </c:pt>
                      <c:pt idx="32">
                        <c:v>36.049306000000001</c:v>
                      </c:pt>
                      <c:pt idx="33">
                        <c:v>36.032713000000001</c:v>
                      </c:pt>
                      <c:pt idx="34">
                        <c:v>35.977967</c:v>
                      </c:pt>
                      <c:pt idx="35">
                        <c:v>36.175727000000002</c:v>
                      </c:pt>
                      <c:pt idx="36">
                        <c:v>35.769688000000002</c:v>
                      </c:pt>
                      <c:pt idx="37">
                        <c:v>35.733538000000003</c:v>
                      </c:pt>
                      <c:pt idx="38">
                        <c:v>35.994773000000002</c:v>
                      </c:pt>
                      <c:pt idx="39">
                        <c:v>35.970972000000003</c:v>
                      </c:pt>
                      <c:pt idx="40">
                        <c:v>35.821579</c:v>
                      </c:pt>
                      <c:pt idx="41">
                        <c:v>35.644435999999999</c:v>
                      </c:pt>
                      <c:pt idx="42">
                        <c:v>35.813341999999999</c:v>
                      </c:pt>
                      <c:pt idx="43">
                        <c:v>35.640326999999999</c:v>
                      </c:pt>
                      <c:pt idx="44">
                        <c:v>35.752290000000002</c:v>
                      </c:pt>
                      <c:pt idx="45">
                        <c:v>35.981071</c:v>
                      </c:pt>
                      <c:pt idx="46">
                        <c:v>36.104213000000001</c:v>
                      </c:pt>
                      <c:pt idx="47">
                        <c:v>35.855201000000001</c:v>
                      </c:pt>
                      <c:pt idx="48">
                        <c:v>35.762751999999999</c:v>
                      </c:pt>
                      <c:pt idx="49">
                        <c:v>35.871676999999998</c:v>
                      </c:pt>
                      <c:pt idx="50">
                        <c:v>36.041030999999997</c:v>
                      </c:pt>
                      <c:pt idx="51">
                        <c:v>35.729396000000001</c:v>
                      </c:pt>
                      <c:pt idx="52">
                        <c:v>35.777372</c:v>
                      </c:pt>
                      <c:pt idx="53">
                        <c:v>35.767071999999999</c:v>
                      </c:pt>
                      <c:pt idx="54">
                        <c:v>35.615091999999997</c:v>
                      </c:pt>
                      <c:pt idx="55">
                        <c:v>35.996167999999997</c:v>
                      </c:pt>
                      <c:pt idx="56">
                        <c:v>35.763188</c:v>
                      </c:pt>
                      <c:pt idx="57">
                        <c:v>35.873739</c:v>
                      </c:pt>
                      <c:pt idx="58">
                        <c:v>36.048202000000003</c:v>
                      </c:pt>
                      <c:pt idx="59">
                        <c:v>35.778872</c:v>
                      </c:pt>
                      <c:pt idx="60">
                        <c:v>35.745587</c:v>
                      </c:pt>
                      <c:pt idx="61">
                        <c:v>36.523263999999998</c:v>
                      </c:pt>
                      <c:pt idx="62">
                        <c:v>36.466273000000001</c:v>
                      </c:pt>
                      <c:pt idx="63">
                        <c:v>35.896146999999999</c:v>
                      </c:pt>
                      <c:pt idx="64">
                        <c:v>35.958415000000002</c:v>
                      </c:pt>
                      <c:pt idx="65">
                        <c:v>35.931202999999996</c:v>
                      </c:pt>
                      <c:pt idx="66">
                        <c:v>35.967337999999998</c:v>
                      </c:pt>
                    </c:numCache>
                  </c:numRef>
                </c:yVal>
                <c:smooth val="0"/>
                <c:extLst xmlns:c15="http://schemas.microsoft.com/office/drawing/2012/chart">
                  <c:ext xmlns:c16="http://schemas.microsoft.com/office/drawing/2014/chart" uri="{C3380CC4-5D6E-409C-BE32-E72D297353CC}">
                    <c16:uniqueId val="{0000000A-63B0-40A6-8771-03821587BE9C}"/>
                  </c:ext>
                </c:extLst>
              </c15:ser>
            </c15:filteredScatterSeries>
          </c:ext>
        </c:extLst>
      </c:scatterChart>
      <c:valAx>
        <c:axId val="255573728"/>
        <c:scaling>
          <c:orientation val="minMax"/>
          <c:max val="44215"/>
          <c:min val="441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800">
                    <a:latin typeface="Arial" panose="020B0604020202020204" pitchFamily="34" charset="0"/>
                    <a:cs typeface="Arial" panose="020B0604020202020204" pitchFamily="34" charset="0"/>
                  </a:rPr>
                  <a:t>Date</a:t>
                </a:r>
              </a:p>
            </c:rich>
          </c:tx>
          <c:layout>
            <c:manualLayout>
              <c:xMode val="edge"/>
              <c:yMode val="edge"/>
              <c:x val="0.47437378617951292"/>
              <c:y val="0.82205428499447153"/>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9063632"/>
        <c:crosses val="autoZero"/>
        <c:crossBetween val="midCat"/>
        <c:majorUnit val="15"/>
      </c:valAx>
      <c:valAx>
        <c:axId val="249063632"/>
        <c:scaling>
          <c:orientation val="minMax"/>
          <c:min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800">
                    <a:latin typeface="Arial" panose="020B0604020202020204" pitchFamily="34" charset="0"/>
                    <a:cs typeface="Arial" panose="020B0604020202020204" pitchFamily="34" charset="0"/>
                  </a:rPr>
                  <a:t>FWHM [Channels]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555737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800" dirty="0"/>
              <a:t>Peak Areas for Ba-133 &amp; Cs-137</a:t>
            </a:r>
          </a:p>
        </c:rich>
      </c:tx>
      <c:layout>
        <c:manualLayout>
          <c:xMode val="edge"/>
          <c:yMode val="edge"/>
          <c:x val="0.33076887773202068"/>
          <c:y val="1.009058084005277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025557287523168"/>
          <c:y val="8.5939172866348668E-2"/>
          <c:w val="0.80326297126314561"/>
          <c:h val="0.69399240981741994"/>
        </c:manualLayout>
      </c:layout>
      <c:scatterChart>
        <c:scatterStyle val="lineMarker"/>
        <c:varyColors val="0"/>
        <c:ser>
          <c:idx val="9"/>
          <c:order val="9"/>
          <c:tx>
            <c:v>Ba-133 Peak Area</c:v>
          </c:tx>
          <c:spPr>
            <a:ln w="19050" cap="rnd">
              <a:noFill/>
              <a:round/>
            </a:ln>
            <a:effectLst/>
          </c:spPr>
          <c:marker>
            <c:symbol val="circle"/>
            <c:size val="4"/>
            <c:spPr>
              <a:solidFill>
                <a:schemeClr val="accent2">
                  <a:lumMod val="75000"/>
                </a:schemeClr>
              </a:solidFill>
              <a:ln w="9525">
                <a:solidFill>
                  <a:schemeClr val="accent2">
                    <a:lumMod val="75000"/>
                  </a:schemeClr>
                </a:solidFill>
              </a:ln>
              <a:effectLst/>
            </c:spPr>
          </c:marker>
          <c:errBars>
            <c:errDir val="y"/>
            <c:errBarType val="both"/>
            <c:errValType val="cust"/>
            <c:noEndCap val="0"/>
            <c:plus>
              <c:numRef>
                <c:f>BetaCell1_Ba133nCs137_ChipSum_f!$L$2:$L$68</c:f>
                <c:numCache>
                  <c:formatCode>General</c:formatCode>
                  <c:ptCount val="67"/>
                  <c:pt idx="0">
                    <c:v>921.66674</c:v>
                  </c:pt>
                  <c:pt idx="1">
                    <c:v>919.66525999999999</c:v>
                  </c:pt>
                  <c:pt idx="2">
                    <c:v>913.22343999999998</c:v>
                  </c:pt>
                  <c:pt idx="3">
                    <c:v>887.81947000000002</c:v>
                  </c:pt>
                  <c:pt idx="4">
                    <c:v>927.24603999999999</c:v>
                  </c:pt>
                  <c:pt idx="5">
                    <c:v>923.09343999999999</c:v>
                  </c:pt>
                  <c:pt idx="6">
                    <c:v>909.93991000000005</c:v>
                  </c:pt>
                  <c:pt idx="7">
                    <c:v>925.89687000000004</c:v>
                  </c:pt>
                  <c:pt idx="8">
                    <c:v>923.46127000000001</c:v>
                  </c:pt>
                  <c:pt idx="9">
                    <c:v>920.15836000000002</c:v>
                  </c:pt>
                  <c:pt idx="10">
                    <c:v>920.29975999999999</c:v>
                  </c:pt>
                  <c:pt idx="11">
                    <c:v>885.66540999999995</c:v>
                  </c:pt>
                  <c:pt idx="12">
                    <c:v>893.95136000000002</c:v>
                  </c:pt>
                  <c:pt idx="13">
                    <c:v>883.14197000000001</c:v>
                  </c:pt>
                  <c:pt idx="14">
                    <c:v>878.15219000000002</c:v>
                  </c:pt>
                  <c:pt idx="15">
                    <c:v>882.17708000000005</c:v>
                  </c:pt>
                  <c:pt idx="16">
                    <c:v>875.20371</c:v>
                  </c:pt>
                  <c:pt idx="17">
                    <c:v>876.86143000000004</c:v>
                  </c:pt>
                  <c:pt idx="18">
                    <c:v>869.78516999999999</c:v>
                  </c:pt>
                  <c:pt idx="19">
                    <c:v>853.62964999999997</c:v>
                  </c:pt>
                  <c:pt idx="20">
                    <c:v>863.72910999999999</c:v>
                  </c:pt>
                  <c:pt idx="21">
                    <c:v>863.61361999999997</c:v>
                  </c:pt>
                  <c:pt idx="22">
                    <c:v>850.91448000000003</c:v>
                  </c:pt>
                  <c:pt idx="23">
                    <c:v>871.22432000000003</c:v>
                  </c:pt>
                  <c:pt idx="24">
                    <c:v>875.73216000000002</c:v>
                  </c:pt>
                  <c:pt idx="25">
                    <c:v>867.29588000000001</c:v>
                  </c:pt>
                  <c:pt idx="26">
                    <c:v>857.89566000000002</c:v>
                  </c:pt>
                  <c:pt idx="27">
                    <c:v>870.94048999999995</c:v>
                  </c:pt>
                  <c:pt idx="28">
                    <c:v>879.37355000000002</c:v>
                  </c:pt>
                  <c:pt idx="29">
                    <c:v>799.35010999999997</c:v>
                  </c:pt>
                  <c:pt idx="30">
                    <c:v>798.66737999999998</c:v>
                  </c:pt>
                  <c:pt idx="31">
                    <c:v>805.23410000000001</c:v>
                  </c:pt>
                  <c:pt idx="32">
                    <c:v>798.90971000000002</c:v>
                  </c:pt>
                  <c:pt idx="33">
                    <c:v>788.08228999999994</c:v>
                  </c:pt>
                  <c:pt idx="34">
                    <c:v>803.78877999999997</c:v>
                  </c:pt>
                  <c:pt idx="35">
                    <c:v>804.74354000000005</c:v>
                  </c:pt>
                  <c:pt idx="36">
                    <c:v>799.46960999999999</c:v>
                  </c:pt>
                  <c:pt idx="37">
                    <c:v>800.30011000000002</c:v>
                  </c:pt>
                  <c:pt idx="38">
                    <c:v>792.23857999999996</c:v>
                  </c:pt>
                  <c:pt idx="39">
                    <c:v>799.64075000000003</c:v>
                  </c:pt>
                  <c:pt idx="40">
                    <c:v>796.16983000000005</c:v>
                  </c:pt>
                  <c:pt idx="41">
                    <c:v>796.38906999999995</c:v>
                  </c:pt>
                  <c:pt idx="42">
                    <c:v>787.85681999999997</c:v>
                  </c:pt>
                  <c:pt idx="43">
                    <c:v>796.89416000000006</c:v>
                  </c:pt>
                  <c:pt idx="44">
                    <c:v>821.59673999999995</c:v>
                  </c:pt>
                  <c:pt idx="45">
                    <c:v>797.49675999999999</c:v>
                  </c:pt>
                  <c:pt idx="46">
                    <c:v>795.32529</c:v>
                  </c:pt>
                  <c:pt idx="47">
                    <c:v>787.67708000000005</c:v>
                  </c:pt>
                  <c:pt idx="48">
                    <c:v>797.16600000000005</c:v>
                  </c:pt>
                  <c:pt idx="49">
                    <c:v>794.24865</c:v>
                  </c:pt>
                  <c:pt idx="50">
                    <c:v>779.98486000000003</c:v>
                  </c:pt>
                  <c:pt idx="51">
                    <c:v>783.40522999999996</c:v>
                  </c:pt>
                  <c:pt idx="52">
                    <c:v>793.01553999999999</c:v>
                  </c:pt>
                  <c:pt idx="53">
                    <c:v>792.2364</c:v>
                  </c:pt>
                  <c:pt idx="54">
                    <c:v>788.30627000000004</c:v>
                  </c:pt>
                  <c:pt idx="55">
                    <c:v>780.57655999999997</c:v>
                  </c:pt>
                  <c:pt idx="56">
                    <c:v>789.98947999999996</c:v>
                  </c:pt>
                  <c:pt idx="57">
                    <c:v>776.97206000000006</c:v>
                  </c:pt>
                  <c:pt idx="58">
                    <c:v>778.99802999999997</c:v>
                  </c:pt>
                  <c:pt idx="59">
                    <c:v>787.70398999999998</c:v>
                  </c:pt>
                  <c:pt idx="60">
                    <c:v>779.68413999999996</c:v>
                  </c:pt>
                  <c:pt idx="61">
                    <c:v>832.34334000000001</c:v>
                  </c:pt>
                  <c:pt idx="62">
                    <c:v>418.80644000000001</c:v>
                  </c:pt>
                  <c:pt idx="63">
                    <c:v>845.59537999999998</c:v>
                  </c:pt>
                  <c:pt idx="64">
                    <c:v>955.90626999999995</c:v>
                  </c:pt>
                  <c:pt idx="65">
                    <c:v>943.79872999999998</c:v>
                  </c:pt>
                  <c:pt idx="66">
                    <c:v>865.39161000000001</c:v>
                  </c:pt>
                </c:numCache>
              </c:numRef>
            </c:plus>
            <c:minus>
              <c:numRef>
                <c:f>BetaCell1_Ba133nCs137_ChipSum_f!$L$2:$L$68</c:f>
                <c:numCache>
                  <c:formatCode>General</c:formatCode>
                  <c:ptCount val="67"/>
                  <c:pt idx="0">
                    <c:v>921.66674</c:v>
                  </c:pt>
                  <c:pt idx="1">
                    <c:v>919.66525999999999</c:v>
                  </c:pt>
                  <c:pt idx="2">
                    <c:v>913.22343999999998</c:v>
                  </c:pt>
                  <c:pt idx="3">
                    <c:v>887.81947000000002</c:v>
                  </c:pt>
                  <c:pt idx="4">
                    <c:v>927.24603999999999</c:v>
                  </c:pt>
                  <c:pt idx="5">
                    <c:v>923.09343999999999</c:v>
                  </c:pt>
                  <c:pt idx="6">
                    <c:v>909.93991000000005</c:v>
                  </c:pt>
                  <c:pt idx="7">
                    <c:v>925.89687000000004</c:v>
                  </c:pt>
                  <c:pt idx="8">
                    <c:v>923.46127000000001</c:v>
                  </c:pt>
                  <c:pt idx="9">
                    <c:v>920.15836000000002</c:v>
                  </c:pt>
                  <c:pt idx="10">
                    <c:v>920.29975999999999</c:v>
                  </c:pt>
                  <c:pt idx="11">
                    <c:v>885.66540999999995</c:v>
                  </c:pt>
                  <c:pt idx="12">
                    <c:v>893.95136000000002</c:v>
                  </c:pt>
                  <c:pt idx="13">
                    <c:v>883.14197000000001</c:v>
                  </c:pt>
                  <c:pt idx="14">
                    <c:v>878.15219000000002</c:v>
                  </c:pt>
                  <c:pt idx="15">
                    <c:v>882.17708000000005</c:v>
                  </c:pt>
                  <c:pt idx="16">
                    <c:v>875.20371</c:v>
                  </c:pt>
                  <c:pt idx="17">
                    <c:v>876.86143000000004</c:v>
                  </c:pt>
                  <c:pt idx="18">
                    <c:v>869.78516999999999</c:v>
                  </c:pt>
                  <c:pt idx="19">
                    <c:v>853.62964999999997</c:v>
                  </c:pt>
                  <c:pt idx="20">
                    <c:v>863.72910999999999</c:v>
                  </c:pt>
                  <c:pt idx="21">
                    <c:v>863.61361999999997</c:v>
                  </c:pt>
                  <c:pt idx="22">
                    <c:v>850.91448000000003</c:v>
                  </c:pt>
                  <c:pt idx="23">
                    <c:v>871.22432000000003</c:v>
                  </c:pt>
                  <c:pt idx="24">
                    <c:v>875.73216000000002</c:v>
                  </c:pt>
                  <c:pt idx="25">
                    <c:v>867.29588000000001</c:v>
                  </c:pt>
                  <c:pt idx="26">
                    <c:v>857.89566000000002</c:v>
                  </c:pt>
                  <c:pt idx="27">
                    <c:v>870.94048999999995</c:v>
                  </c:pt>
                  <c:pt idx="28">
                    <c:v>879.37355000000002</c:v>
                  </c:pt>
                  <c:pt idx="29">
                    <c:v>799.35010999999997</c:v>
                  </c:pt>
                  <c:pt idx="30">
                    <c:v>798.66737999999998</c:v>
                  </c:pt>
                  <c:pt idx="31">
                    <c:v>805.23410000000001</c:v>
                  </c:pt>
                  <c:pt idx="32">
                    <c:v>798.90971000000002</c:v>
                  </c:pt>
                  <c:pt idx="33">
                    <c:v>788.08228999999994</c:v>
                  </c:pt>
                  <c:pt idx="34">
                    <c:v>803.78877999999997</c:v>
                  </c:pt>
                  <c:pt idx="35">
                    <c:v>804.74354000000005</c:v>
                  </c:pt>
                  <c:pt idx="36">
                    <c:v>799.46960999999999</c:v>
                  </c:pt>
                  <c:pt idx="37">
                    <c:v>800.30011000000002</c:v>
                  </c:pt>
                  <c:pt idx="38">
                    <c:v>792.23857999999996</c:v>
                  </c:pt>
                  <c:pt idx="39">
                    <c:v>799.64075000000003</c:v>
                  </c:pt>
                  <c:pt idx="40">
                    <c:v>796.16983000000005</c:v>
                  </c:pt>
                  <c:pt idx="41">
                    <c:v>796.38906999999995</c:v>
                  </c:pt>
                  <c:pt idx="42">
                    <c:v>787.85681999999997</c:v>
                  </c:pt>
                  <c:pt idx="43">
                    <c:v>796.89416000000006</c:v>
                  </c:pt>
                  <c:pt idx="44">
                    <c:v>821.59673999999995</c:v>
                  </c:pt>
                  <c:pt idx="45">
                    <c:v>797.49675999999999</c:v>
                  </c:pt>
                  <c:pt idx="46">
                    <c:v>795.32529</c:v>
                  </c:pt>
                  <c:pt idx="47">
                    <c:v>787.67708000000005</c:v>
                  </c:pt>
                  <c:pt idx="48">
                    <c:v>797.16600000000005</c:v>
                  </c:pt>
                  <c:pt idx="49">
                    <c:v>794.24865</c:v>
                  </c:pt>
                  <c:pt idx="50">
                    <c:v>779.98486000000003</c:v>
                  </c:pt>
                  <c:pt idx="51">
                    <c:v>783.40522999999996</c:v>
                  </c:pt>
                  <c:pt idx="52">
                    <c:v>793.01553999999999</c:v>
                  </c:pt>
                  <c:pt idx="53">
                    <c:v>792.2364</c:v>
                  </c:pt>
                  <c:pt idx="54">
                    <c:v>788.30627000000004</c:v>
                  </c:pt>
                  <c:pt idx="55">
                    <c:v>780.57655999999997</c:v>
                  </c:pt>
                  <c:pt idx="56">
                    <c:v>789.98947999999996</c:v>
                  </c:pt>
                  <c:pt idx="57">
                    <c:v>776.97206000000006</c:v>
                  </c:pt>
                  <c:pt idx="58">
                    <c:v>778.99802999999997</c:v>
                  </c:pt>
                  <c:pt idx="59">
                    <c:v>787.70398999999998</c:v>
                  </c:pt>
                  <c:pt idx="60">
                    <c:v>779.68413999999996</c:v>
                  </c:pt>
                  <c:pt idx="61">
                    <c:v>832.34334000000001</c:v>
                  </c:pt>
                  <c:pt idx="62">
                    <c:v>418.80644000000001</c:v>
                  </c:pt>
                  <c:pt idx="63">
                    <c:v>845.59537999999998</c:v>
                  </c:pt>
                  <c:pt idx="64">
                    <c:v>955.90626999999995</c:v>
                  </c:pt>
                  <c:pt idx="65">
                    <c:v>943.79872999999998</c:v>
                  </c:pt>
                  <c:pt idx="66">
                    <c:v>865.39161000000001</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BetaCell1_Ba133nCs137_ChipSum_f!$A$2:$A$68</c:f>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extLst xmlns:c15="http://schemas.microsoft.com/office/drawing/2012/chart"/>
            </c:numRef>
          </c:xVal>
          <c:yVal>
            <c:numRef>
              <c:f>BetaCell1_Ba133nCs137_ChipSum_f!$K$2:$K$68</c:f>
              <c:numCache>
                <c:formatCode>General</c:formatCode>
                <c:ptCount val="67"/>
                <c:pt idx="0">
                  <c:v>43632.595999999998</c:v>
                </c:pt>
                <c:pt idx="1">
                  <c:v>43890.106</c:v>
                </c:pt>
                <c:pt idx="2">
                  <c:v>43635.394</c:v>
                </c:pt>
                <c:pt idx="3">
                  <c:v>42892.701999999997</c:v>
                </c:pt>
                <c:pt idx="4">
                  <c:v>43696.595999999998</c:v>
                </c:pt>
                <c:pt idx="5">
                  <c:v>43270.826999999997</c:v>
                </c:pt>
                <c:pt idx="6">
                  <c:v>43346.932000000001</c:v>
                </c:pt>
                <c:pt idx="7">
                  <c:v>43745.788999999997</c:v>
                </c:pt>
                <c:pt idx="8">
                  <c:v>43915.42</c:v>
                </c:pt>
                <c:pt idx="9">
                  <c:v>43726.79</c:v>
                </c:pt>
                <c:pt idx="10">
                  <c:v>43680.673000000003</c:v>
                </c:pt>
                <c:pt idx="11">
                  <c:v>41840.777000000002</c:v>
                </c:pt>
                <c:pt idx="12">
                  <c:v>42009.459000000003</c:v>
                </c:pt>
                <c:pt idx="13">
                  <c:v>42157.546999999999</c:v>
                </c:pt>
                <c:pt idx="14">
                  <c:v>41836.093000000001</c:v>
                </c:pt>
                <c:pt idx="15">
                  <c:v>40941.392</c:v>
                </c:pt>
                <c:pt idx="16">
                  <c:v>41697.807000000001</c:v>
                </c:pt>
                <c:pt idx="17">
                  <c:v>41947.41</c:v>
                </c:pt>
                <c:pt idx="18">
                  <c:v>41749.932000000001</c:v>
                </c:pt>
                <c:pt idx="19">
                  <c:v>40689.313000000002</c:v>
                </c:pt>
                <c:pt idx="20">
                  <c:v>41141.387000000002</c:v>
                </c:pt>
                <c:pt idx="21">
                  <c:v>41287.881999999998</c:v>
                </c:pt>
                <c:pt idx="22">
                  <c:v>40214.347999999998</c:v>
                </c:pt>
                <c:pt idx="23">
                  <c:v>41026.415000000001</c:v>
                </c:pt>
                <c:pt idx="24">
                  <c:v>40791.991000000002</c:v>
                </c:pt>
                <c:pt idx="25">
                  <c:v>41045.324999999997</c:v>
                </c:pt>
                <c:pt idx="26">
                  <c:v>40470.396000000001</c:v>
                </c:pt>
                <c:pt idx="27">
                  <c:v>40586.552000000003</c:v>
                </c:pt>
                <c:pt idx="28">
                  <c:v>41037.824000000001</c:v>
                </c:pt>
                <c:pt idx="29">
                  <c:v>37972.427000000003</c:v>
                </c:pt>
                <c:pt idx="30">
                  <c:v>37973.466</c:v>
                </c:pt>
                <c:pt idx="31">
                  <c:v>37912.069000000003</c:v>
                </c:pt>
                <c:pt idx="32">
                  <c:v>37258.317999999999</c:v>
                </c:pt>
                <c:pt idx="33">
                  <c:v>36998.22</c:v>
                </c:pt>
                <c:pt idx="34">
                  <c:v>37996.148999999998</c:v>
                </c:pt>
                <c:pt idx="35">
                  <c:v>37676.754999999997</c:v>
                </c:pt>
                <c:pt idx="36">
                  <c:v>37324.197999999997</c:v>
                </c:pt>
                <c:pt idx="37">
                  <c:v>37394.050999999999</c:v>
                </c:pt>
                <c:pt idx="38">
                  <c:v>37255.22</c:v>
                </c:pt>
                <c:pt idx="39">
                  <c:v>37476.817999999999</c:v>
                </c:pt>
                <c:pt idx="40">
                  <c:v>37410.317999999999</c:v>
                </c:pt>
                <c:pt idx="41">
                  <c:v>37512.271000000001</c:v>
                </c:pt>
                <c:pt idx="42">
                  <c:v>36562.944000000003</c:v>
                </c:pt>
                <c:pt idx="43">
                  <c:v>37456.614000000001</c:v>
                </c:pt>
                <c:pt idx="44">
                  <c:v>37521.305999999997</c:v>
                </c:pt>
                <c:pt idx="45">
                  <c:v>36970.347000000002</c:v>
                </c:pt>
                <c:pt idx="46">
                  <c:v>36956.86</c:v>
                </c:pt>
                <c:pt idx="47">
                  <c:v>37122.730000000003</c:v>
                </c:pt>
                <c:pt idx="48">
                  <c:v>37261.303999999996</c:v>
                </c:pt>
                <c:pt idx="49">
                  <c:v>37517.116999999998</c:v>
                </c:pt>
                <c:pt idx="50">
                  <c:v>36563.680999999997</c:v>
                </c:pt>
                <c:pt idx="51">
                  <c:v>36657.538</c:v>
                </c:pt>
                <c:pt idx="52">
                  <c:v>37479.025000000001</c:v>
                </c:pt>
                <c:pt idx="53">
                  <c:v>36580.197999999997</c:v>
                </c:pt>
                <c:pt idx="54">
                  <c:v>37178.703999999998</c:v>
                </c:pt>
                <c:pt idx="55">
                  <c:v>36696.529000000002</c:v>
                </c:pt>
                <c:pt idx="56">
                  <c:v>36980.612999999998</c:v>
                </c:pt>
                <c:pt idx="57">
                  <c:v>36747.044000000002</c:v>
                </c:pt>
                <c:pt idx="58">
                  <c:v>36394.748</c:v>
                </c:pt>
                <c:pt idx="59">
                  <c:v>36928.97</c:v>
                </c:pt>
                <c:pt idx="60">
                  <c:v>36917.773000000001</c:v>
                </c:pt>
                <c:pt idx="61">
                  <c:v>39736.228000000003</c:v>
                </c:pt>
                <c:pt idx="62">
                  <c:v>9470.8714</c:v>
                </c:pt>
                <c:pt idx="63">
                  <c:v>36539.286</c:v>
                </c:pt>
                <c:pt idx="64">
                  <c:v>46493.37</c:v>
                </c:pt>
                <c:pt idx="65">
                  <c:v>46424.582000000002</c:v>
                </c:pt>
                <c:pt idx="66">
                  <c:v>44967.343999999997</c:v>
                </c:pt>
              </c:numCache>
              <c:extLst xmlns:c15="http://schemas.microsoft.com/office/drawing/2012/chart"/>
            </c:numRef>
          </c:yVal>
          <c:smooth val="0"/>
          <c:extLst>
            <c:ext xmlns:c16="http://schemas.microsoft.com/office/drawing/2014/chart" uri="{C3380CC4-5D6E-409C-BE32-E72D297353CC}">
              <c16:uniqueId val="{00000000-CEE1-4C8E-AC5B-C2C1AFF1F83F}"/>
            </c:ext>
          </c:extLst>
        </c:ser>
        <c:ser>
          <c:idx val="25"/>
          <c:order val="25"/>
          <c:tx>
            <c:v>Cs-137 Peak Area</c:v>
          </c:tx>
          <c:spPr>
            <a:ln w="19050" cap="rnd">
              <a:noFill/>
              <a:round/>
            </a:ln>
            <a:effectLst/>
          </c:spPr>
          <c:marker>
            <c:symbol val="circle"/>
            <c:size val="4"/>
            <c:spPr>
              <a:solidFill>
                <a:schemeClr val="accent6">
                  <a:lumMod val="50000"/>
                </a:schemeClr>
              </a:solidFill>
              <a:ln w="9525">
                <a:solidFill>
                  <a:schemeClr val="accent6">
                    <a:lumMod val="50000"/>
                  </a:schemeClr>
                </a:solidFill>
              </a:ln>
              <a:effectLst/>
            </c:spPr>
          </c:marker>
          <c:errBars>
            <c:errDir val="y"/>
            <c:errBarType val="both"/>
            <c:errValType val="cust"/>
            <c:noEndCap val="0"/>
            <c:plus>
              <c:numRef>
                <c:f>BetaCell1_Ba133nCs137_ChipSum_f!$AB$2:$AB$68</c:f>
                <c:numCache>
                  <c:formatCode>General</c:formatCode>
                  <c:ptCount val="67"/>
                  <c:pt idx="0">
                    <c:v>679.86748999999998</c:v>
                  </c:pt>
                  <c:pt idx="1">
                    <c:v>672.19985999999994</c:v>
                  </c:pt>
                  <c:pt idx="2">
                    <c:v>675.63837999999998</c:v>
                  </c:pt>
                  <c:pt idx="3">
                    <c:v>670.34331999999995</c:v>
                  </c:pt>
                  <c:pt idx="4">
                    <c:v>667.70420999999999</c:v>
                  </c:pt>
                  <c:pt idx="5">
                    <c:v>663.77139999999997</c:v>
                  </c:pt>
                  <c:pt idx="6">
                    <c:v>666.54506000000003</c:v>
                  </c:pt>
                  <c:pt idx="7">
                    <c:v>675.0566</c:v>
                  </c:pt>
                  <c:pt idx="8">
                    <c:v>674.40718000000004</c:v>
                  </c:pt>
                  <c:pt idx="9">
                    <c:v>676.45740000000001</c:v>
                  </c:pt>
                  <c:pt idx="10">
                    <c:v>666.56575999999995</c:v>
                  </c:pt>
                  <c:pt idx="11">
                    <c:v>663.53071999999997</c:v>
                  </c:pt>
                  <c:pt idx="12">
                    <c:v>667.42186000000004</c:v>
                  </c:pt>
                  <c:pt idx="13">
                    <c:v>663.44163000000003</c:v>
                  </c:pt>
                  <c:pt idx="14">
                    <c:v>667.43390999999997</c:v>
                  </c:pt>
                  <c:pt idx="15">
                    <c:v>659.25328000000002</c:v>
                  </c:pt>
                  <c:pt idx="16">
                    <c:v>662.56568000000004</c:v>
                  </c:pt>
                  <c:pt idx="17">
                    <c:v>662.11377000000005</c:v>
                  </c:pt>
                  <c:pt idx="18">
                    <c:v>660.88615000000004</c:v>
                  </c:pt>
                  <c:pt idx="19">
                    <c:v>646.37827000000004</c:v>
                  </c:pt>
                  <c:pt idx="20">
                    <c:v>651.83744999999999</c:v>
                  </c:pt>
                  <c:pt idx="21">
                    <c:v>638.66517999999996</c:v>
                  </c:pt>
                  <c:pt idx="22">
                    <c:v>659.84523000000002</c:v>
                  </c:pt>
                  <c:pt idx="23">
                    <c:v>663.92639999999994</c:v>
                  </c:pt>
                  <c:pt idx="24">
                    <c:v>663.11776999999995</c:v>
                  </c:pt>
                  <c:pt idx="25">
                    <c:v>678.33379000000002</c:v>
                  </c:pt>
                  <c:pt idx="26">
                    <c:v>648.48851999999999</c:v>
                  </c:pt>
                  <c:pt idx="27">
                    <c:v>670.87968999999998</c:v>
                  </c:pt>
                  <c:pt idx="28">
                    <c:v>661.98775000000001</c:v>
                  </c:pt>
                  <c:pt idx="29">
                    <c:v>674.06826999999998</c:v>
                  </c:pt>
                  <c:pt idx="30">
                    <c:v>684.04654000000005</c:v>
                  </c:pt>
                  <c:pt idx="31">
                    <c:v>673.42411000000004</c:v>
                  </c:pt>
                  <c:pt idx="32">
                    <c:v>688.73003000000006</c:v>
                  </c:pt>
                  <c:pt idx="33">
                    <c:v>667.53805999999997</c:v>
                  </c:pt>
                  <c:pt idx="34">
                    <c:v>668.17292999999995</c:v>
                  </c:pt>
                  <c:pt idx="35">
                    <c:v>676.32168999999999</c:v>
                  </c:pt>
                  <c:pt idx="36">
                    <c:v>692.90940999999998</c:v>
                  </c:pt>
                  <c:pt idx="37">
                    <c:v>673.64458999999999</c:v>
                  </c:pt>
                  <c:pt idx="38">
                    <c:v>690.32365000000004</c:v>
                  </c:pt>
                  <c:pt idx="39">
                    <c:v>679.68407999999999</c:v>
                  </c:pt>
                  <c:pt idx="40">
                    <c:v>678.58195000000001</c:v>
                  </c:pt>
                  <c:pt idx="41">
                    <c:v>689.02786000000003</c:v>
                  </c:pt>
                  <c:pt idx="42">
                    <c:v>682.46411000000001</c:v>
                  </c:pt>
                  <c:pt idx="43">
                    <c:v>686.61359000000004</c:v>
                  </c:pt>
                  <c:pt idx="44">
                    <c:v>690.64278999999999</c:v>
                  </c:pt>
                  <c:pt idx="45">
                    <c:v>689.10226</c:v>
                  </c:pt>
                  <c:pt idx="46">
                    <c:v>690.59286999999995</c:v>
                  </c:pt>
                  <c:pt idx="47">
                    <c:v>696.15155000000004</c:v>
                  </c:pt>
                  <c:pt idx="48">
                    <c:v>709.82173999999998</c:v>
                  </c:pt>
                  <c:pt idx="49">
                    <c:v>681.88121999999998</c:v>
                  </c:pt>
                  <c:pt idx="50">
                    <c:v>688.94065999999998</c:v>
                  </c:pt>
                  <c:pt idx="51">
                    <c:v>682.83992999999998</c:v>
                  </c:pt>
                  <c:pt idx="52">
                    <c:v>658.36357999999996</c:v>
                  </c:pt>
                  <c:pt idx="53">
                    <c:v>655.38441999999998</c:v>
                  </c:pt>
                  <c:pt idx="54">
                    <c:v>672.58090000000004</c:v>
                  </c:pt>
                  <c:pt idx="55">
                    <c:v>669.93335000000002</c:v>
                  </c:pt>
                  <c:pt idx="56">
                    <c:v>683.08060999999998</c:v>
                  </c:pt>
                  <c:pt idx="57">
                    <c:v>676.60298</c:v>
                  </c:pt>
                  <c:pt idx="58">
                    <c:v>679.82142999999996</c:v>
                  </c:pt>
                  <c:pt idx="59">
                    <c:v>660.27074000000005</c:v>
                  </c:pt>
                  <c:pt idx="60">
                    <c:v>660.81843000000003</c:v>
                  </c:pt>
                  <c:pt idx="61">
                    <c:v>654.89398000000006</c:v>
                  </c:pt>
                  <c:pt idx="62">
                    <c:v>322.74462</c:v>
                  </c:pt>
                  <c:pt idx="63">
                    <c:v>636.50642000000005</c:v>
                  </c:pt>
                  <c:pt idx="64">
                    <c:v>707.08613000000003</c:v>
                  </c:pt>
                  <c:pt idx="65">
                    <c:v>708.57209</c:v>
                  </c:pt>
                  <c:pt idx="66">
                    <c:v>698.21217999999999</c:v>
                  </c:pt>
                </c:numCache>
              </c:numRef>
            </c:plus>
            <c:minus>
              <c:numRef>
                <c:f>BetaCell1_Ba133nCs137_ChipSum_f!$AB$2:$AB$68</c:f>
                <c:numCache>
                  <c:formatCode>General</c:formatCode>
                  <c:ptCount val="67"/>
                  <c:pt idx="0">
                    <c:v>679.86748999999998</c:v>
                  </c:pt>
                  <c:pt idx="1">
                    <c:v>672.19985999999994</c:v>
                  </c:pt>
                  <c:pt idx="2">
                    <c:v>675.63837999999998</c:v>
                  </c:pt>
                  <c:pt idx="3">
                    <c:v>670.34331999999995</c:v>
                  </c:pt>
                  <c:pt idx="4">
                    <c:v>667.70420999999999</c:v>
                  </c:pt>
                  <c:pt idx="5">
                    <c:v>663.77139999999997</c:v>
                  </c:pt>
                  <c:pt idx="6">
                    <c:v>666.54506000000003</c:v>
                  </c:pt>
                  <c:pt idx="7">
                    <c:v>675.0566</c:v>
                  </c:pt>
                  <c:pt idx="8">
                    <c:v>674.40718000000004</c:v>
                  </c:pt>
                  <c:pt idx="9">
                    <c:v>676.45740000000001</c:v>
                  </c:pt>
                  <c:pt idx="10">
                    <c:v>666.56575999999995</c:v>
                  </c:pt>
                  <c:pt idx="11">
                    <c:v>663.53071999999997</c:v>
                  </c:pt>
                  <c:pt idx="12">
                    <c:v>667.42186000000004</c:v>
                  </c:pt>
                  <c:pt idx="13">
                    <c:v>663.44163000000003</c:v>
                  </c:pt>
                  <c:pt idx="14">
                    <c:v>667.43390999999997</c:v>
                  </c:pt>
                  <c:pt idx="15">
                    <c:v>659.25328000000002</c:v>
                  </c:pt>
                  <c:pt idx="16">
                    <c:v>662.56568000000004</c:v>
                  </c:pt>
                  <c:pt idx="17">
                    <c:v>662.11377000000005</c:v>
                  </c:pt>
                  <c:pt idx="18">
                    <c:v>660.88615000000004</c:v>
                  </c:pt>
                  <c:pt idx="19">
                    <c:v>646.37827000000004</c:v>
                  </c:pt>
                  <c:pt idx="20">
                    <c:v>651.83744999999999</c:v>
                  </c:pt>
                  <c:pt idx="21">
                    <c:v>638.66517999999996</c:v>
                  </c:pt>
                  <c:pt idx="22">
                    <c:v>659.84523000000002</c:v>
                  </c:pt>
                  <c:pt idx="23">
                    <c:v>663.92639999999994</c:v>
                  </c:pt>
                  <c:pt idx="24">
                    <c:v>663.11776999999995</c:v>
                  </c:pt>
                  <c:pt idx="25">
                    <c:v>678.33379000000002</c:v>
                  </c:pt>
                  <c:pt idx="26">
                    <c:v>648.48851999999999</c:v>
                  </c:pt>
                  <c:pt idx="27">
                    <c:v>670.87968999999998</c:v>
                  </c:pt>
                  <c:pt idx="28">
                    <c:v>661.98775000000001</c:v>
                  </c:pt>
                  <c:pt idx="29">
                    <c:v>674.06826999999998</c:v>
                  </c:pt>
                  <c:pt idx="30">
                    <c:v>684.04654000000005</c:v>
                  </c:pt>
                  <c:pt idx="31">
                    <c:v>673.42411000000004</c:v>
                  </c:pt>
                  <c:pt idx="32">
                    <c:v>688.73003000000006</c:v>
                  </c:pt>
                  <c:pt idx="33">
                    <c:v>667.53805999999997</c:v>
                  </c:pt>
                  <c:pt idx="34">
                    <c:v>668.17292999999995</c:v>
                  </c:pt>
                  <c:pt idx="35">
                    <c:v>676.32168999999999</c:v>
                  </c:pt>
                  <c:pt idx="36">
                    <c:v>692.90940999999998</c:v>
                  </c:pt>
                  <c:pt idx="37">
                    <c:v>673.64458999999999</c:v>
                  </c:pt>
                  <c:pt idx="38">
                    <c:v>690.32365000000004</c:v>
                  </c:pt>
                  <c:pt idx="39">
                    <c:v>679.68407999999999</c:v>
                  </c:pt>
                  <c:pt idx="40">
                    <c:v>678.58195000000001</c:v>
                  </c:pt>
                  <c:pt idx="41">
                    <c:v>689.02786000000003</c:v>
                  </c:pt>
                  <c:pt idx="42">
                    <c:v>682.46411000000001</c:v>
                  </c:pt>
                  <c:pt idx="43">
                    <c:v>686.61359000000004</c:v>
                  </c:pt>
                  <c:pt idx="44">
                    <c:v>690.64278999999999</c:v>
                  </c:pt>
                  <c:pt idx="45">
                    <c:v>689.10226</c:v>
                  </c:pt>
                  <c:pt idx="46">
                    <c:v>690.59286999999995</c:v>
                  </c:pt>
                  <c:pt idx="47">
                    <c:v>696.15155000000004</c:v>
                  </c:pt>
                  <c:pt idx="48">
                    <c:v>709.82173999999998</c:v>
                  </c:pt>
                  <c:pt idx="49">
                    <c:v>681.88121999999998</c:v>
                  </c:pt>
                  <c:pt idx="50">
                    <c:v>688.94065999999998</c:v>
                  </c:pt>
                  <c:pt idx="51">
                    <c:v>682.83992999999998</c:v>
                  </c:pt>
                  <c:pt idx="52">
                    <c:v>658.36357999999996</c:v>
                  </c:pt>
                  <c:pt idx="53">
                    <c:v>655.38441999999998</c:v>
                  </c:pt>
                  <c:pt idx="54">
                    <c:v>672.58090000000004</c:v>
                  </c:pt>
                  <c:pt idx="55">
                    <c:v>669.93335000000002</c:v>
                  </c:pt>
                  <c:pt idx="56">
                    <c:v>683.08060999999998</c:v>
                  </c:pt>
                  <c:pt idx="57">
                    <c:v>676.60298</c:v>
                  </c:pt>
                  <c:pt idx="58">
                    <c:v>679.82142999999996</c:v>
                  </c:pt>
                  <c:pt idx="59">
                    <c:v>660.27074000000005</c:v>
                  </c:pt>
                  <c:pt idx="60">
                    <c:v>660.81843000000003</c:v>
                  </c:pt>
                  <c:pt idx="61">
                    <c:v>654.89398000000006</c:v>
                  </c:pt>
                  <c:pt idx="62">
                    <c:v>322.74462</c:v>
                  </c:pt>
                  <c:pt idx="63">
                    <c:v>636.50642000000005</c:v>
                  </c:pt>
                  <c:pt idx="64">
                    <c:v>707.08613000000003</c:v>
                  </c:pt>
                  <c:pt idx="65">
                    <c:v>708.57209</c:v>
                  </c:pt>
                  <c:pt idx="66">
                    <c:v>698.21217999999999</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BetaCell1_Ba133nCs137_ChipSum_f!$A$2:$A$68</c:f>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extLst xmlns:c15="http://schemas.microsoft.com/office/drawing/2012/chart"/>
            </c:numRef>
          </c:xVal>
          <c:yVal>
            <c:numRef>
              <c:f>BetaCell1_Ba133nCs137_ChipSum_f!$AA$2:$AA$68</c:f>
              <c:numCache>
                <c:formatCode>General</c:formatCode>
                <c:ptCount val="67"/>
                <c:pt idx="0">
                  <c:v>21361.847000000002</c:v>
                </c:pt>
                <c:pt idx="1">
                  <c:v>21288.6</c:v>
                </c:pt>
                <c:pt idx="2">
                  <c:v>21113.454000000002</c:v>
                </c:pt>
                <c:pt idx="3">
                  <c:v>21123.728999999999</c:v>
                </c:pt>
                <c:pt idx="4">
                  <c:v>21378.795999999998</c:v>
                </c:pt>
                <c:pt idx="5">
                  <c:v>21174.244999999999</c:v>
                </c:pt>
                <c:pt idx="6">
                  <c:v>21276.050999999999</c:v>
                </c:pt>
                <c:pt idx="7">
                  <c:v>21286.228999999999</c:v>
                </c:pt>
                <c:pt idx="8">
                  <c:v>21236.151000000002</c:v>
                </c:pt>
                <c:pt idx="9">
                  <c:v>21429.741000000002</c:v>
                </c:pt>
                <c:pt idx="10">
                  <c:v>21185.463</c:v>
                </c:pt>
                <c:pt idx="11">
                  <c:v>17887.744999999999</c:v>
                </c:pt>
                <c:pt idx="12">
                  <c:v>18425.392</c:v>
                </c:pt>
                <c:pt idx="13">
                  <c:v>18419.031999999999</c:v>
                </c:pt>
                <c:pt idx="14">
                  <c:v>18166.849999999999</c:v>
                </c:pt>
                <c:pt idx="15">
                  <c:v>18089.952000000001</c:v>
                </c:pt>
                <c:pt idx="16">
                  <c:v>18226.471000000001</c:v>
                </c:pt>
                <c:pt idx="17">
                  <c:v>17978.701000000001</c:v>
                </c:pt>
                <c:pt idx="18">
                  <c:v>18059.522000000001</c:v>
                </c:pt>
                <c:pt idx="19">
                  <c:v>17210.331999999999</c:v>
                </c:pt>
                <c:pt idx="20">
                  <c:v>17375.664000000001</c:v>
                </c:pt>
                <c:pt idx="21">
                  <c:v>17307.364000000001</c:v>
                </c:pt>
                <c:pt idx="22">
                  <c:v>16947.420999999998</c:v>
                </c:pt>
                <c:pt idx="23">
                  <c:v>17268.486000000001</c:v>
                </c:pt>
                <c:pt idx="24">
                  <c:v>17263.048999999999</c:v>
                </c:pt>
                <c:pt idx="25">
                  <c:v>17214.824000000001</c:v>
                </c:pt>
                <c:pt idx="26">
                  <c:v>17077.266</c:v>
                </c:pt>
                <c:pt idx="27">
                  <c:v>17199.875</c:v>
                </c:pt>
                <c:pt idx="28">
                  <c:v>17254.386999999999</c:v>
                </c:pt>
                <c:pt idx="29">
                  <c:v>13630.215</c:v>
                </c:pt>
                <c:pt idx="30">
                  <c:v>13682.475</c:v>
                </c:pt>
                <c:pt idx="31">
                  <c:v>13722.933000000001</c:v>
                </c:pt>
                <c:pt idx="32">
                  <c:v>13662.942999999999</c:v>
                </c:pt>
                <c:pt idx="33">
                  <c:v>13298.419</c:v>
                </c:pt>
                <c:pt idx="34">
                  <c:v>13799.39</c:v>
                </c:pt>
                <c:pt idx="35">
                  <c:v>13831.509</c:v>
                </c:pt>
                <c:pt idx="36">
                  <c:v>12949.862999999999</c:v>
                </c:pt>
                <c:pt idx="37">
                  <c:v>13143.865</c:v>
                </c:pt>
                <c:pt idx="38">
                  <c:v>13087.146000000001</c:v>
                </c:pt>
                <c:pt idx="39">
                  <c:v>13105.814</c:v>
                </c:pt>
                <c:pt idx="40">
                  <c:v>13290.687</c:v>
                </c:pt>
                <c:pt idx="41">
                  <c:v>13285.245999999999</c:v>
                </c:pt>
                <c:pt idx="42">
                  <c:v>13061.48</c:v>
                </c:pt>
                <c:pt idx="43">
                  <c:v>13212.865</c:v>
                </c:pt>
                <c:pt idx="44">
                  <c:v>13291.620999999999</c:v>
                </c:pt>
                <c:pt idx="45">
                  <c:v>13273.998</c:v>
                </c:pt>
                <c:pt idx="46">
                  <c:v>13244.422</c:v>
                </c:pt>
                <c:pt idx="47">
                  <c:v>13273.82</c:v>
                </c:pt>
                <c:pt idx="48">
                  <c:v>13245.78</c:v>
                </c:pt>
                <c:pt idx="49">
                  <c:v>13138.011</c:v>
                </c:pt>
                <c:pt idx="50">
                  <c:v>13220.342000000001</c:v>
                </c:pt>
                <c:pt idx="51">
                  <c:v>12972.467000000001</c:v>
                </c:pt>
                <c:pt idx="52">
                  <c:v>13198.143</c:v>
                </c:pt>
                <c:pt idx="53">
                  <c:v>12860.175999999999</c:v>
                </c:pt>
                <c:pt idx="54">
                  <c:v>12977.32</c:v>
                </c:pt>
                <c:pt idx="55">
                  <c:v>12771.592000000001</c:v>
                </c:pt>
                <c:pt idx="56">
                  <c:v>12840.549000000001</c:v>
                </c:pt>
                <c:pt idx="57">
                  <c:v>12608.934999999999</c:v>
                </c:pt>
                <c:pt idx="58">
                  <c:v>12669.983</c:v>
                </c:pt>
                <c:pt idx="59">
                  <c:v>12680.5</c:v>
                </c:pt>
                <c:pt idx="60">
                  <c:v>12637.06</c:v>
                </c:pt>
                <c:pt idx="61">
                  <c:v>15616.192999999999</c:v>
                </c:pt>
                <c:pt idx="62">
                  <c:v>3968.1320999999998</c:v>
                </c:pt>
                <c:pt idx="63">
                  <c:v>12897.905000000001</c:v>
                </c:pt>
                <c:pt idx="64">
                  <c:v>17093.830000000002</c:v>
                </c:pt>
                <c:pt idx="65">
                  <c:v>16923.463</c:v>
                </c:pt>
                <c:pt idx="66">
                  <c:v>17084.38</c:v>
                </c:pt>
              </c:numCache>
              <c:extLst xmlns:c15="http://schemas.microsoft.com/office/drawing/2012/chart"/>
            </c:numRef>
          </c:yVal>
          <c:smooth val="0"/>
          <c:extLst>
            <c:ext xmlns:c16="http://schemas.microsoft.com/office/drawing/2014/chart" uri="{C3380CC4-5D6E-409C-BE32-E72D297353CC}">
              <c16:uniqueId val="{00000001-CEE1-4C8E-AC5B-C2C1AFF1F83F}"/>
            </c:ext>
          </c:extLst>
        </c:ser>
        <c:ser>
          <c:idx val="38"/>
          <c:order val="38"/>
          <c:tx>
            <c:v>23-Nov</c:v>
          </c:tx>
          <c:spPr>
            <a:ln w="25400" cap="rnd">
              <a:noFill/>
              <a:round/>
            </a:ln>
            <a:effectLst/>
          </c:spPr>
          <c:marker>
            <c:symbol val="none"/>
          </c:marker>
          <c:errBars>
            <c:errDir val="y"/>
            <c:errBarType val="minus"/>
            <c:errValType val="percentage"/>
            <c:noEndCap val="0"/>
            <c:val val="100"/>
            <c:spPr>
              <a:noFill/>
              <a:ln w="9525" cap="flat" cmpd="sng" algn="ctr">
                <a:solidFill>
                  <a:schemeClr val="tx1">
                    <a:alpha val="50000"/>
                  </a:schemeClr>
                </a:solidFill>
                <a:prstDash val="lgDashDot"/>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BetaCell1_Ba133nCs137_ChipSum_f!$AQ$3</c:f>
              <c:numCache>
                <c:formatCode>m/d/yyyy</c:formatCode>
                <c:ptCount val="1"/>
                <c:pt idx="0">
                  <c:v>44158</c:v>
                </c:pt>
              </c:numCache>
            </c:numRef>
          </c:xVal>
          <c:yVal>
            <c:numRef>
              <c:f>BetaCell1_Ba133nCs137_ChipSum_f!$BA$3</c:f>
              <c:numCache>
                <c:formatCode>General</c:formatCode>
                <c:ptCount val="1"/>
                <c:pt idx="0">
                  <c:v>41840.777000000002</c:v>
                </c:pt>
              </c:numCache>
            </c:numRef>
          </c:yVal>
          <c:smooth val="0"/>
          <c:extLst>
            <c:ext xmlns:c16="http://schemas.microsoft.com/office/drawing/2014/chart" uri="{C3380CC4-5D6E-409C-BE32-E72D297353CC}">
              <c16:uniqueId val="{00000002-CEE1-4C8E-AC5B-C2C1AFF1F83F}"/>
            </c:ext>
          </c:extLst>
        </c:ser>
        <c:ser>
          <c:idx val="39"/>
          <c:order val="39"/>
          <c:tx>
            <c:v>1-Dec</c:v>
          </c:tx>
          <c:spPr>
            <a:ln w="25400" cap="rnd">
              <a:noFill/>
              <a:round/>
            </a:ln>
            <a:effectLst/>
          </c:spPr>
          <c:marker>
            <c:symbol val="none"/>
          </c:marker>
          <c:errBars>
            <c:errDir val="y"/>
            <c:errBarType val="minus"/>
            <c:errValType val="percentage"/>
            <c:noEndCap val="0"/>
            <c:val val="100"/>
            <c:spPr>
              <a:noFill/>
              <a:ln w="9525" cap="flat" cmpd="sng" algn="ctr">
                <a:solidFill>
                  <a:schemeClr val="tx1">
                    <a:alpha val="50000"/>
                  </a:schemeClr>
                </a:solidFill>
                <a:prstDash val="lgDashDot"/>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BetaCell1_Ba133nCs137_ChipSum_f!$AQ$4</c:f>
              <c:numCache>
                <c:formatCode>m/d/yyyy</c:formatCode>
                <c:ptCount val="1"/>
                <c:pt idx="0">
                  <c:v>44166</c:v>
                </c:pt>
              </c:numCache>
            </c:numRef>
          </c:xVal>
          <c:yVal>
            <c:numRef>
              <c:f>BetaCell1_Ba133nCs137_ChipSum_f!$BA$4</c:f>
              <c:numCache>
                <c:formatCode>General</c:formatCode>
                <c:ptCount val="1"/>
                <c:pt idx="0">
                  <c:v>40689.313000000002</c:v>
                </c:pt>
              </c:numCache>
            </c:numRef>
          </c:yVal>
          <c:smooth val="0"/>
          <c:extLst>
            <c:ext xmlns:c16="http://schemas.microsoft.com/office/drawing/2014/chart" uri="{C3380CC4-5D6E-409C-BE32-E72D297353CC}">
              <c16:uniqueId val="{00000003-CEE1-4C8E-AC5B-C2C1AFF1F83F}"/>
            </c:ext>
          </c:extLst>
        </c:ser>
        <c:ser>
          <c:idx val="40"/>
          <c:order val="40"/>
          <c:tx>
            <c:v>11-Dec</c:v>
          </c:tx>
          <c:spPr>
            <a:ln w="25400" cap="rnd">
              <a:noFill/>
              <a:round/>
            </a:ln>
            <a:effectLst/>
          </c:spPr>
          <c:marker>
            <c:symbol val="none"/>
          </c:marker>
          <c:errBars>
            <c:errDir val="y"/>
            <c:errBarType val="minus"/>
            <c:errValType val="percentage"/>
            <c:noEndCap val="0"/>
            <c:val val="100"/>
            <c:spPr>
              <a:noFill/>
              <a:ln w="9525" cap="flat" cmpd="sng" algn="ctr">
                <a:solidFill>
                  <a:schemeClr val="tx1">
                    <a:alpha val="50000"/>
                  </a:schemeClr>
                </a:solidFill>
                <a:prstDash val="lgDashDot"/>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BetaCell1_Ba133nCs137_ChipSum_f!$AQ$5</c:f>
              <c:numCache>
                <c:formatCode>m/d/yyyy</c:formatCode>
                <c:ptCount val="1"/>
                <c:pt idx="0">
                  <c:v>44176</c:v>
                </c:pt>
              </c:numCache>
            </c:numRef>
          </c:xVal>
          <c:yVal>
            <c:numRef>
              <c:f>BetaCell1_Ba133nCs137_ChipSum_f!$BA$5</c:f>
              <c:numCache>
                <c:formatCode>General</c:formatCode>
                <c:ptCount val="1"/>
                <c:pt idx="0">
                  <c:v>37972.427000000003</c:v>
                </c:pt>
              </c:numCache>
            </c:numRef>
          </c:yVal>
          <c:smooth val="0"/>
          <c:extLst>
            <c:ext xmlns:c16="http://schemas.microsoft.com/office/drawing/2014/chart" uri="{C3380CC4-5D6E-409C-BE32-E72D297353CC}">
              <c16:uniqueId val="{00000004-CEE1-4C8E-AC5B-C2C1AFF1F83F}"/>
            </c:ext>
          </c:extLst>
        </c:ser>
        <c:ser>
          <c:idx val="41"/>
          <c:order val="41"/>
          <c:tx>
            <c:v>15-Dec</c:v>
          </c:tx>
          <c:spPr>
            <a:ln w="25400" cap="rnd">
              <a:noFill/>
              <a:round/>
            </a:ln>
            <a:effectLst/>
          </c:spPr>
          <c:marker>
            <c:symbol val="none"/>
          </c:marker>
          <c:errBars>
            <c:errDir val="y"/>
            <c:errBarType val="minus"/>
            <c:errValType val="percentage"/>
            <c:noEndCap val="0"/>
            <c:val val="100"/>
            <c:spPr>
              <a:noFill/>
              <a:ln w="9525" cap="flat" cmpd="sng" algn="ctr">
                <a:solidFill>
                  <a:schemeClr val="tx1">
                    <a:alpha val="50000"/>
                  </a:schemeClr>
                </a:solidFill>
                <a:prstDash val="lgDashDot"/>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BetaCell1_Ba133nCs137_ChipSum_f!$AQ$6</c:f>
              <c:numCache>
                <c:formatCode>m/d/yyyy</c:formatCode>
                <c:ptCount val="1"/>
                <c:pt idx="0">
                  <c:v>44180</c:v>
                </c:pt>
              </c:numCache>
            </c:numRef>
          </c:xVal>
          <c:yVal>
            <c:numRef>
              <c:f>BetaCell1_Ba133nCs137_ChipSum_f!$BA$6</c:f>
              <c:numCache>
                <c:formatCode>General</c:formatCode>
                <c:ptCount val="1"/>
                <c:pt idx="0">
                  <c:v>36998.22</c:v>
                </c:pt>
              </c:numCache>
            </c:numRef>
          </c:yVal>
          <c:smooth val="0"/>
          <c:extLst>
            <c:ext xmlns:c16="http://schemas.microsoft.com/office/drawing/2014/chart" uri="{C3380CC4-5D6E-409C-BE32-E72D297353CC}">
              <c16:uniqueId val="{00000005-CEE1-4C8E-AC5B-C2C1AFF1F83F}"/>
            </c:ext>
          </c:extLst>
        </c:ser>
        <c:ser>
          <c:idx val="42"/>
          <c:order val="42"/>
          <c:tx>
            <c:v>18-Dec</c:v>
          </c:tx>
          <c:spPr>
            <a:ln w="25400" cap="rnd">
              <a:noFill/>
              <a:round/>
            </a:ln>
            <a:effectLst/>
          </c:spPr>
          <c:marker>
            <c:symbol val="none"/>
          </c:marker>
          <c:errBars>
            <c:errDir val="y"/>
            <c:errBarType val="minus"/>
            <c:errValType val="percentage"/>
            <c:noEndCap val="0"/>
            <c:val val="100"/>
            <c:spPr>
              <a:noFill/>
              <a:ln w="9525" cap="flat" cmpd="sng" algn="ctr">
                <a:solidFill>
                  <a:schemeClr val="tx1">
                    <a:alpha val="50000"/>
                  </a:schemeClr>
                </a:solidFill>
                <a:prstDash val="lgDashDot"/>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BetaCell1_Ba133nCs137_ChipSum_f!$AQ$7</c:f>
              <c:numCache>
                <c:formatCode>m/d/yyyy</c:formatCode>
                <c:ptCount val="1"/>
                <c:pt idx="0">
                  <c:v>44183</c:v>
                </c:pt>
              </c:numCache>
            </c:numRef>
          </c:xVal>
          <c:yVal>
            <c:numRef>
              <c:f>BetaCell1_Ba133nCs137_ChipSum_f!$BA$7</c:f>
              <c:numCache>
                <c:formatCode>General</c:formatCode>
                <c:ptCount val="1"/>
                <c:pt idx="0">
                  <c:v>37324.197999999997</c:v>
                </c:pt>
              </c:numCache>
            </c:numRef>
          </c:yVal>
          <c:smooth val="0"/>
          <c:extLst>
            <c:ext xmlns:c16="http://schemas.microsoft.com/office/drawing/2014/chart" uri="{C3380CC4-5D6E-409C-BE32-E72D297353CC}">
              <c16:uniqueId val="{00000006-CEE1-4C8E-AC5B-C2C1AFF1F83F}"/>
            </c:ext>
          </c:extLst>
        </c:ser>
        <c:ser>
          <c:idx val="43"/>
          <c:order val="43"/>
          <c:tx>
            <c:v>12-Jan</c:v>
          </c:tx>
          <c:spPr>
            <a:ln w="25400" cap="rnd">
              <a:noFill/>
              <a:round/>
            </a:ln>
            <a:effectLst/>
          </c:spPr>
          <c:marker>
            <c:symbol val="none"/>
          </c:marker>
          <c:errBars>
            <c:errDir val="y"/>
            <c:errBarType val="minus"/>
            <c:errValType val="percentage"/>
            <c:noEndCap val="0"/>
            <c:val val="100"/>
            <c:spPr>
              <a:noFill/>
              <a:ln w="9525" cap="flat" cmpd="sng" algn="ctr">
                <a:solidFill>
                  <a:schemeClr val="tx1">
                    <a:alpha val="50000"/>
                  </a:schemeClr>
                </a:solidFill>
                <a:prstDash val="lgDashDot"/>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BetaCell1_Ba133nCs137_ChipSum_f!$AQ$8</c:f>
              <c:numCache>
                <c:formatCode>m/d/yyyy</c:formatCode>
                <c:ptCount val="1"/>
                <c:pt idx="0">
                  <c:v>44208</c:v>
                </c:pt>
              </c:numCache>
            </c:numRef>
          </c:xVal>
          <c:yVal>
            <c:numRef>
              <c:f>BetaCell1_Ba133nCs137_ChipSum_f!$BA$8</c:f>
              <c:numCache>
                <c:formatCode>General</c:formatCode>
                <c:ptCount val="1"/>
                <c:pt idx="0">
                  <c:v>39736.228000000003</c:v>
                </c:pt>
              </c:numCache>
            </c:numRef>
          </c:yVal>
          <c:smooth val="0"/>
          <c:extLst>
            <c:ext xmlns:c16="http://schemas.microsoft.com/office/drawing/2014/chart" uri="{C3380CC4-5D6E-409C-BE32-E72D297353CC}">
              <c16:uniqueId val="{00000007-CEE1-4C8E-AC5B-C2C1AFF1F83F}"/>
            </c:ext>
          </c:extLst>
        </c:ser>
        <c:dLbls>
          <c:showLegendKey val="0"/>
          <c:showVal val="0"/>
          <c:showCatName val="0"/>
          <c:showSerName val="0"/>
          <c:showPercent val="0"/>
          <c:showBubbleSize val="0"/>
        </c:dLbls>
        <c:axId val="1228893136"/>
        <c:axId val="1083217648"/>
        <c:extLst>
          <c:ext xmlns:c15="http://schemas.microsoft.com/office/drawing/2012/chart" uri="{02D57815-91ED-43cb-92C2-25804820EDAC}">
            <c15:filteredScatterSeries>
              <c15:ser>
                <c:idx val="0"/>
                <c:order val="0"/>
                <c:tx>
                  <c:strRef>
                    <c:extLst>
                      <c:ext uri="{02D57815-91ED-43cb-92C2-25804820EDAC}">
                        <c15:formulaRef>
                          <c15:sqref>BetaCell1_Ba133nCs137_ChipSum_f!$B$1</c15:sqref>
                        </c15:formulaRef>
                      </c:ext>
                    </c:extLst>
                    <c:strCache>
                      <c:ptCount val="1"/>
                      <c:pt idx="0">
                        <c:v>Centroid</c:v>
                      </c:pt>
                    </c:strCache>
                  </c:strRef>
                </c:tx>
                <c:spPr>
                  <a:ln w="19050" cap="rnd">
                    <a:no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c:ext uri="{02D57815-91ED-43cb-92C2-25804820EDAC}">
                        <c15:formulaRef>
                          <c15:sqref>BetaCell1_Ba133nCs137_ChipSum_f!$B$2:$B$68</c15:sqref>
                        </c15:formulaRef>
                      </c:ext>
                    </c:extLst>
                    <c:numCache>
                      <c:formatCode>General</c:formatCode>
                      <c:ptCount val="67"/>
                      <c:pt idx="0">
                        <c:v>78.943162999999998</c:v>
                      </c:pt>
                      <c:pt idx="1">
                        <c:v>78.853012000000007</c:v>
                      </c:pt>
                      <c:pt idx="2">
                        <c:v>78.925674999999998</c:v>
                      </c:pt>
                      <c:pt idx="3">
                        <c:v>78.899231</c:v>
                      </c:pt>
                      <c:pt idx="4">
                        <c:v>78.959873000000002</c:v>
                      </c:pt>
                      <c:pt idx="5">
                        <c:v>78.993964000000005</c:v>
                      </c:pt>
                      <c:pt idx="6">
                        <c:v>78.985045</c:v>
                      </c:pt>
                      <c:pt idx="7">
                        <c:v>79.014461999999995</c:v>
                      </c:pt>
                      <c:pt idx="8">
                        <c:v>78.966083999999995</c:v>
                      </c:pt>
                      <c:pt idx="9">
                        <c:v>79.020717000000005</c:v>
                      </c:pt>
                      <c:pt idx="10">
                        <c:v>78.902489000000003</c:v>
                      </c:pt>
                      <c:pt idx="11">
                        <c:v>78.900069000000002</c:v>
                      </c:pt>
                      <c:pt idx="12">
                        <c:v>79.023207999999997</c:v>
                      </c:pt>
                      <c:pt idx="13">
                        <c:v>78.983479000000003</c:v>
                      </c:pt>
                      <c:pt idx="14">
                        <c:v>79.064738000000006</c:v>
                      </c:pt>
                      <c:pt idx="15">
                        <c:v>79.017897000000005</c:v>
                      </c:pt>
                      <c:pt idx="16">
                        <c:v>78.982709</c:v>
                      </c:pt>
                      <c:pt idx="17">
                        <c:v>79.035641999999996</c:v>
                      </c:pt>
                      <c:pt idx="18">
                        <c:v>78.778347999999994</c:v>
                      </c:pt>
                      <c:pt idx="19">
                        <c:v>78.908536999999995</c:v>
                      </c:pt>
                      <c:pt idx="20">
                        <c:v>79.046182999999999</c:v>
                      </c:pt>
                      <c:pt idx="21">
                        <c:v>78.956941</c:v>
                      </c:pt>
                      <c:pt idx="22">
                        <c:v>78.902394999999999</c:v>
                      </c:pt>
                      <c:pt idx="23">
                        <c:v>79.027462</c:v>
                      </c:pt>
                      <c:pt idx="24">
                        <c:v>78.974874</c:v>
                      </c:pt>
                      <c:pt idx="25">
                        <c:v>78.946956999999998</c:v>
                      </c:pt>
                      <c:pt idx="26">
                        <c:v>78.877819000000002</c:v>
                      </c:pt>
                      <c:pt idx="27">
                        <c:v>79.001570000000001</c:v>
                      </c:pt>
                      <c:pt idx="28">
                        <c:v>78.973348000000001</c:v>
                      </c:pt>
                      <c:pt idx="29">
                        <c:v>78.915301999999997</c:v>
                      </c:pt>
                      <c:pt idx="30">
                        <c:v>78.921661999999998</c:v>
                      </c:pt>
                      <c:pt idx="31">
                        <c:v>78.861284999999995</c:v>
                      </c:pt>
                      <c:pt idx="32">
                        <c:v>78.86645</c:v>
                      </c:pt>
                      <c:pt idx="33">
                        <c:v>78.938316</c:v>
                      </c:pt>
                      <c:pt idx="34">
                        <c:v>78.920171999999994</c:v>
                      </c:pt>
                      <c:pt idx="35">
                        <c:v>78.972571000000002</c:v>
                      </c:pt>
                      <c:pt idx="36">
                        <c:v>78.973140000000001</c:v>
                      </c:pt>
                      <c:pt idx="37">
                        <c:v>78.831498999999994</c:v>
                      </c:pt>
                      <c:pt idx="38">
                        <c:v>78.921975000000003</c:v>
                      </c:pt>
                      <c:pt idx="39">
                        <c:v>78.907647999999995</c:v>
                      </c:pt>
                      <c:pt idx="40">
                        <c:v>78.937876000000003</c:v>
                      </c:pt>
                      <c:pt idx="41">
                        <c:v>78.938333999999998</c:v>
                      </c:pt>
                      <c:pt idx="42">
                        <c:v>78.947732000000002</c:v>
                      </c:pt>
                      <c:pt idx="43">
                        <c:v>78.905762999999993</c:v>
                      </c:pt>
                      <c:pt idx="44">
                        <c:v>79.008640999999997</c:v>
                      </c:pt>
                      <c:pt idx="45">
                        <c:v>78.992037999999994</c:v>
                      </c:pt>
                      <c:pt idx="46">
                        <c:v>78.938668000000007</c:v>
                      </c:pt>
                      <c:pt idx="47">
                        <c:v>78.853174999999993</c:v>
                      </c:pt>
                      <c:pt idx="48">
                        <c:v>78.941028000000003</c:v>
                      </c:pt>
                      <c:pt idx="49">
                        <c:v>78.857359000000002</c:v>
                      </c:pt>
                      <c:pt idx="50">
                        <c:v>79.013385999999997</c:v>
                      </c:pt>
                      <c:pt idx="51">
                        <c:v>78.797802000000004</c:v>
                      </c:pt>
                      <c:pt idx="52">
                        <c:v>78.906518000000005</c:v>
                      </c:pt>
                      <c:pt idx="53">
                        <c:v>78.909913000000003</c:v>
                      </c:pt>
                      <c:pt idx="54">
                        <c:v>78.891333000000003</c:v>
                      </c:pt>
                      <c:pt idx="55">
                        <c:v>78.962991000000002</c:v>
                      </c:pt>
                      <c:pt idx="56">
                        <c:v>78.962719000000007</c:v>
                      </c:pt>
                      <c:pt idx="57">
                        <c:v>78.923057</c:v>
                      </c:pt>
                      <c:pt idx="58">
                        <c:v>78.886545999999996</c:v>
                      </c:pt>
                      <c:pt idx="59">
                        <c:v>78.861395999999999</c:v>
                      </c:pt>
                      <c:pt idx="60">
                        <c:v>78.87688</c:v>
                      </c:pt>
                      <c:pt idx="61">
                        <c:v>78.961281</c:v>
                      </c:pt>
                      <c:pt idx="62">
                        <c:v>78.949871999999999</c:v>
                      </c:pt>
                      <c:pt idx="63">
                        <c:v>78.590297000000007</c:v>
                      </c:pt>
                      <c:pt idx="64">
                        <c:v>78.537563000000006</c:v>
                      </c:pt>
                      <c:pt idx="65">
                        <c:v>78.582260000000005</c:v>
                      </c:pt>
                      <c:pt idx="66">
                        <c:v>78.757278999999997</c:v>
                      </c:pt>
                    </c:numCache>
                  </c:numRef>
                </c:yVal>
                <c:smooth val="0"/>
                <c:extLst>
                  <c:ext xmlns:c16="http://schemas.microsoft.com/office/drawing/2014/chart" uri="{C3380CC4-5D6E-409C-BE32-E72D297353CC}">
                    <c16:uniqueId val="{00000008-CEE1-4C8E-AC5B-C2C1AFF1F83F}"/>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BetaCell1_Ba133nCs137_ChipSum_f!$C$1</c15:sqref>
                        </c15:formulaRef>
                      </c:ext>
                    </c:extLst>
                    <c:strCache>
                      <c:ptCount val="1"/>
                      <c:pt idx="0">
                        <c:v>Centroid Error</c:v>
                      </c:pt>
                    </c:strCache>
                  </c:strRef>
                </c:tx>
                <c:spPr>
                  <a:ln w="19050" cap="rnd">
                    <a:no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BetaCell1_Ba133nCs137_ChipSum_f!$C$2:$C$68</c15:sqref>
                        </c15:formulaRef>
                      </c:ext>
                    </c:extLst>
                    <c:numCache>
                      <c:formatCode>General</c:formatCode>
                      <c:ptCount val="67"/>
                      <c:pt idx="0">
                        <c:v>6.0369814000000001E-2</c:v>
                      </c:pt>
                      <c:pt idx="1">
                        <c:v>6.0073177999999998E-2</c:v>
                      </c:pt>
                      <c:pt idx="2">
                        <c:v>5.9789140999999997E-2</c:v>
                      </c:pt>
                      <c:pt idx="3">
                        <c:v>5.9166088999999998E-2</c:v>
                      </c:pt>
                      <c:pt idx="4">
                        <c:v>6.0653222999999999E-2</c:v>
                      </c:pt>
                      <c:pt idx="5">
                        <c:v>6.0932264999999999E-2</c:v>
                      </c:pt>
                      <c:pt idx="6">
                        <c:v>5.9837090000000002E-2</c:v>
                      </c:pt>
                      <c:pt idx="7">
                        <c:v>6.0414263000000003E-2</c:v>
                      </c:pt>
                      <c:pt idx="8">
                        <c:v>6.0038136999999998E-2</c:v>
                      </c:pt>
                      <c:pt idx="9">
                        <c:v>6.0007826E-2</c:v>
                      </c:pt>
                      <c:pt idx="10">
                        <c:v>3.4947908E-2</c:v>
                      </c:pt>
                      <c:pt idx="11">
                        <c:v>3.5471106000000002E-2</c:v>
                      </c:pt>
                      <c:pt idx="12">
                        <c:v>6.0605582999999998E-2</c:v>
                      </c:pt>
                      <c:pt idx="13">
                        <c:v>5.9577904000000001E-2</c:v>
                      </c:pt>
                      <c:pt idx="14">
                        <c:v>5.9635748000000002E-2</c:v>
                      </c:pt>
                      <c:pt idx="15">
                        <c:v>6.1359898000000003E-2</c:v>
                      </c:pt>
                      <c:pt idx="16">
                        <c:v>5.9654127000000001E-2</c:v>
                      </c:pt>
                      <c:pt idx="17">
                        <c:v>5.9363560000000003E-2</c:v>
                      </c:pt>
                      <c:pt idx="18">
                        <c:v>5.9782835999999999E-2</c:v>
                      </c:pt>
                      <c:pt idx="19">
                        <c:v>3.5670945000000003E-2</c:v>
                      </c:pt>
                      <c:pt idx="20">
                        <c:v>5.9573569E-2</c:v>
                      </c:pt>
                      <c:pt idx="21">
                        <c:v>5.9435090000000003E-2</c:v>
                      </c:pt>
                      <c:pt idx="22">
                        <c:v>3.6087893000000003E-2</c:v>
                      </c:pt>
                      <c:pt idx="23">
                        <c:v>6.0353126999999999E-2</c:v>
                      </c:pt>
                      <c:pt idx="24">
                        <c:v>6.1130968000000001E-2</c:v>
                      </c:pt>
                      <c:pt idx="25">
                        <c:v>6.0124590999999998E-2</c:v>
                      </c:pt>
                      <c:pt idx="26">
                        <c:v>6.0456979000000001E-2</c:v>
                      </c:pt>
                      <c:pt idx="27">
                        <c:v>6.1053477000000002E-2</c:v>
                      </c:pt>
                      <c:pt idx="28">
                        <c:v>6.1031483999999997E-2</c:v>
                      </c:pt>
                      <c:pt idx="29">
                        <c:v>5.9588058999999999E-2</c:v>
                      </c:pt>
                      <c:pt idx="30">
                        <c:v>5.9500324E-2</c:v>
                      </c:pt>
                      <c:pt idx="31">
                        <c:v>6.0348257000000002E-2</c:v>
                      </c:pt>
                      <c:pt idx="32">
                        <c:v>6.0907421000000003E-2</c:v>
                      </c:pt>
                      <c:pt idx="33">
                        <c:v>6.0222404E-2</c:v>
                      </c:pt>
                      <c:pt idx="34">
                        <c:v>5.9911910999999998E-2</c:v>
                      </c:pt>
                      <c:pt idx="35">
                        <c:v>6.0422087999999999E-2</c:v>
                      </c:pt>
                      <c:pt idx="36">
                        <c:v>6.0581041000000002E-2</c:v>
                      </c:pt>
                      <c:pt idx="37">
                        <c:v>6.0914296999999999E-2</c:v>
                      </c:pt>
                      <c:pt idx="38">
                        <c:v>6.0174417000000001E-2</c:v>
                      </c:pt>
                      <c:pt idx="39">
                        <c:v>3.7131426000000002E-2</c:v>
                      </c:pt>
                      <c:pt idx="40">
                        <c:v>6.0220699000000003E-2</c:v>
                      </c:pt>
                      <c:pt idx="41">
                        <c:v>6.0055470999999999E-2</c:v>
                      </c:pt>
                      <c:pt idx="42">
                        <c:v>6.0961001000000001E-2</c:v>
                      </c:pt>
                      <c:pt idx="43">
                        <c:v>3.6741452000000001E-2</c:v>
                      </c:pt>
                      <c:pt idx="44">
                        <c:v>6.2122933999999998E-2</c:v>
                      </c:pt>
                      <c:pt idx="45">
                        <c:v>6.0995415999999997E-2</c:v>
                      </c:pt>
                      <c:pt idx="46">
                        <c:v>6.0936948999999997E-2</c:v>
                      </c:pt>
                      <c:pt idx="47">
                        <c:v>6.0203538000000001E-2</c:v>
                      </c:pt>
                      <c:pt idx="48">
                        <c:v>6.0557756999999997E-2</c:v>
                      </c:pt>
                      <c:pt idx="49">
                        <c:v>6.0086948000000001E-2</c:v>
                      </c:pt>
                      <c:pt idx="50">
                        <c:v>6.0141592000000001E-2</c:v>
                      </c:pt>
                      <c:pt idx="51">
                        <c:v>6.0860161000000003E-2</c:v>
                      </c:pt>
                      <c:pt idx="52">
                        <c:v>3.707858E-2</c:v>
                      </c:pt>
                      <c:pt idx="53">
                        <c:v>6.1430932000000001E-2</c:v>
                      </c:pt>
                      <c:pt idx="54">
                        <c:v>6.0047627999999999E-2</c:v>
                      </c:pt>
                      <c:pt idx="55">
                        <c:v>6.0036260000000001E-2</c:v>
                      </c:pt>
                      <c:pt idx="56">
                        <c:v>6.0379438000000001E-2</c:v>
                      </c:pt>
                      <c:pt idx="57">
                        <c:v>5.9706022999999997E-2</c:v>
                      </c:pt>
                      <c:pt idx="58">
                        <c:v>6.0613024000000001E-2</c:v>
                      </c:pt>
                      <c:pt idx="59">
                        <c:v>6.0527694E-2</c:v>
                      </c:pt>
                      <c:pt idx="60">
                        <c:v>5.9778109000000003E-2</c:v>
                      </c:pt>
                      <c:pt idx="61">
                        <c:v>5.9347170999999997E-2</c:v>
                      </c:pt>
                      <c:pt idx="62">
                        <c:v>0.12590309999999999</c:v>
                      </c:pt>
                      <c:pt idx="63">
                        <c:v>6.8712873999999993E-2</c:v>
                      </c:pt>
                      <c:pt idx="64">
                        <c:v>6.0611779999999997E-2</c:v>
                      </c:pt>
                      <c:pt idx="65">
                        <c:v>6.0212915999999998E-2</c:v>
                      </c:pt>
                      <c:pt idx="66">
                        <c:v>5.4957429000000002E-2</c:v>
                      </c:pt>
                    </c:numCache>
                  </c:numRef>
                </c:yVal>
                <c:smooth val="0"/>
                <c:extLst xmlns:c15="http://schemas.microsoft.com/office/drawing/2012/chart">
                  <c:ext xmlns:c16="http://schemas.microsoft.com/office/drawing/2014/chart" uri="{C3380CC4-5D6E-409C-BE32-E72D297353CC}">
                    <c16:uniqueId val="{00000009-CEE1-4C8E-AC5B-C2C1AFF1F83F}"/>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BetaCell1_Ba133nCs137_ChipSum_f!$D$1</c15:sqref>
                        </c15:formulaRef>
                      </c:ext>
                    </c:extLst>
                    <c:strCache>
                      <c:ptCount val="1"/>
                      <c:pt idx="0">
                        <c:v>ChiSquared</c:v>
                      </c:pt>
                    </c:strCache>
                  </c:strRef>
                </c:tx>
                <c:spPr>
                  <a:ln w="19050" cap="rnd">
                    <a:no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BetaCell1_Ba133nCs137_ChipSum_f!$D$2:$D$68</c15:sqref>
                        </c15:formulaRef>
                      </c:ext>
                    </c:extLst>
                    <c:numCache>
                      <c:formatCode>General</c:formatCode>
                      <c:ptCount val="67"/>
                      <c:pt idx="0">
                        <c:v>5.7563507999999999</c:v>
                      </c:pt>
                      <c:pt idx="1">
                        <c:v>5.5706999000000001</c:v>
                      </c:pt>
                      <c:pt idx="2">
                        <c:v>5.5939103000000001</c:v>
                      </c:pt>
                      <c:pt idx="3">
                        <c:v>5.3111427999999998</c:v>
                      </c:pt>
                      <c:pt idx="4">
                        <c:v>6.022958</c:v>
                      </c:pt>
                      <c:pt idx="5">
                        <c:v>5.8612862000000003</c:v>
                      </c:pt>
                      <c:pt idx="6">
                        <c:v>5.9568431999999998</c:v>
                      </c:pt>
                      <c:pt idx="7">
                        <c:v>6.2908382999999999</c:v>
                      </c:pt>
                      <c:pt idx="8">
                        <c:v>5.9288167999999999</c:v>
                      </c:pt>
                      <c:pt idx="9">
                        <c:v>6.3075237</c:v>
                      </c:pt>
                      <c:pt idx="10">
                        <c:v>5.6242048000000002</c:v>
                      </c:pt>
                      <c:pt idx="11">
                        <c:v>5.7435369999999999</c:v>
                      </c:pt>
                      <c:pt idx="12">
                        <c:v>6.0675923000000003</c:v>
                      </c:pt>
                      <c:pt idx="13">
                        <c:v>6.0749228999999998</c:v>
                      </c:pt>
                      <c:pt idx="14">
                        <c:v>6.4211895999999999</c:v>
                      </c:pt>
                      <c:pt idx="15">
                        <c:v>6.3783446000000001</c:v>
                      </c:pt>
                      <c:pt idx="16">
                        <c:v>5.6233899000000003</c:v>
                      </c:pt>
                      <c:pt idx="17">
                        <c:v>6.3188281999999996</c:v>
                      </c:pt>
                      <c:pt idx="18">
                        <c:v>5.0279334999999996</c:v>
                      </c:pt>
                      <c:pt idx="19">
                        <c:v>5.5612738999999998</c:v>
                      </c:pt>
                      <c:pt idx="20">
                        <c:v>6.2656169999999998</c:v>
                      </c:pt>
                      <c:pt idx="21">
                        <c:v>5.7735807000000001</c:v>
                      </c:pt>
                      <c:pt idx="22">
                        <c:v>5.3146947000000004</c:v>
                      </c:pt>
                      <c:pt idx="23">
                        <c:v>5.9412887999999997</c:v>
                      </c:pt>
                      <c:pt idx="24">
                        <c:v>5.8304451000000004</c:v>
                      </c:pt>
                      <c:pt idx="25">
                        <c:v>5.5085769000000004</c:v>
                      </c:pt>
                      <c:pt idx="26">
                        <c:v>5.5120231999999998</c:v>
                      </c:pt>
                      <c:pt idx="27">
                        <c:v>5.9834339999999999</c:v>
                      </c:pt>
                      <c:pt idx="28">
                        <c:v>6.0099849000000001</c:v>
                      </c:pt>
                      <c:pt idx="29">
                        <c:v>5.6777023</c:v>
                      </c:pt>
                      <c:pt idx="30">
                        <c:v>5.4530235999999999</c:v>
                      </c:pt>
                      <c:pt idx="31">
                        <c:v>5.3043627999999998</c:v>
                      </c:pt>
                      <c:pt idx="32">
                        <c:v>5.0067064999999999</c:v>
                      </c:pt>
                      <c:pt idx="33">
                        <c:v>5.5678577999999996</c:v>
                      </c:pt>
                      <c:pt idx="34">
                        <c:v>5.8356984000000001</c:v>
                      </c:pt>
                      <c:pt idx="35">
                        <c:v>5.8193248999999998</c:v>
                      </c:pt>
                      <c:pt idx="36">
                        <c:v>5.9074030999999998</c:v>
                      </c:pt>
                      <c:pt idx="37">
                        <c:v>5.5438716000000001</c:v>
                      </c:pt>
                      <c:pt idx="38">
                        <c:v>5.5946389999999999</c:v>
                      </c:pt>
                      <c:pt idx="39">
                        <c:v>5.4372382999999997</c:v>
                      </c:pt>
                      <c:pt idx="40">
                        <c:v>5.7845176</c:v>
                      </c:pt>
                      <c:pt idx="41">
                        <c:v>5.5058505000000002</c:v>
                      </c:pt>
                      <c:pt idx="42">
                        <c:v>5.6177313</c:v>
                      </c:pt>
                      <c:pt idx="43">
                        <c:v>5.4914363000000002</c:v>
                      </c:pt>
                      <c:pt idx="44">
                        <c:v>6.0267232000000002</c:v>
                      </c:pt>
                      <c:pt idx="45">
                        <c:v>5.7765088000000002</c:v>
                      </c:pt>
                      <c:pt idx="46">
                        <c:v>5.6191871999999998</c:v>
                      </c:pt>
                      <c:pt idx="47">
                        <c:v>5.1504678000000004</c:v>
                      </c:pt>
                      <c:pt idx="48">
                        <c:v>5.7167532000000003</c:v>
                      </c:pt>
                      <c:pt idx="49">
                        <c:v>5.3383000999999997</c:v>
                      </c:pt>
                      <c:pt idx="50">
                        <c:v>5.5635667</c:v>
                      </c:pt>
                      <c:pt idx="51">
                        <c:v>5.0449824000000003</c:v>
                      </c:pt>
                      <c:pt idx="52">
                        <c:v>5.6029305000000003</c:v>
                      </c:pt>
                      <c:pt idx="53">
                        <c:v>5.3825678999999997</c:v>
                      </c:pt>
                      <c:pt idx="54">
                        <c:v>5.3824940999999997</c:v>
                      </c:pt>
                      <c:pt idx="55">
                        <c:v>5.8033847999999999</c:v>
                      </c:pt>
                      <c:pt idx="56">
                        <c:v>5.5231339999999998</c:v>
                      </c:pt>
                      <c:pt idx="57">
                        <c:v>5.2359825999999998</c:v>
                      </c:pt>
                      <c:pt idx="58">
                        <c:v>5.3394732999999999</c:v>
                      </c:pt>
                      <c:pt idx="59">
                        <c:v>5.5348090000000001</c:v>
                      </c:pt>
                      <c:pt idx="60">
                        <c:v>5.3892306999999997</c:v>
                      </c:pt>
                      <c:pt idx="61">
                        <c:v>5.8680306</c:v>
                      </c:pt>
                      <c:pt idx="62">
                        <c:v>1.2316324999999999</c:v>
                      </c:pt>
                      <c:pt idx="63">
                        <c:v>9.0492249999999999</c:v>
                      </c:pt>
                      <c:pt idx="64">
                        <c:v>11.189916</c:v>
                      </c:pt>
                      <c:pt idx="65">
                        <c:v>11.205836</c:v>
                      </c:pt>
                      <c:pt idx="66">
                        <c:v>6.2239583999999999</c:v>
                      </c:pt>
                    </c:numCache>
                  </c:numRef>
                </c:yVal>
                <c:smooth val="0"/>
                <c:extLst xmlns:c15="http://schemas.microsoft.com/office/drawing/2012/chart">
                  <c:ext xmlns:c16="http://schemas.microsoft.com/office/drawing/2014/chart" uri="{C3380CC4-5D6E-409C-BE32-E72D297353CC}">
                    <c16:uniqueId val="{0000000A-CEE1-4C8E-AC5B-C2C1AFF1F83F}"/>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BetaCell1_Ba133nCs137_ChipSum_f!$E$1</c15:sqref>
                        </c15:formulaRef>
                      </c:ext>
                    </c:extLst>
                    <c:strCache>
                      <c:ptCount val="1"/>
                      <c:pt idx="0">
                        <c:v>Rotation Angle Min</c:v>
                      </c:pt>
                    </c:strCache>
                  </c:strRef>
                </c:tx>
                <c:spPr>
                  <a:ln w="19050" cap="rnd">
                    <a:no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BetaCell1_Ba133nCs137_ChipSum_f!$E$2:$E$68</c15:sqref>
                        </c15:formulaRef>
                      </c:ext>
                    </c:extLst>
                    <c:numCache>
                      <c:formatCode>General</c:formatCode>
                      <c:ptCount val="67"/>
                      <c:pt idx="0">
                        <c:v>37.922336999999999</c:v>
                      </c:pt>
                      <c:pt idx="1">
                        <c:v>38.393121999999998</c:v>
                      </c:pt>
                      <c:pt idx="2">
                        <c:v>38.189259999999997</c:v>
                      </c:pt>
                      <c:pt idx="3">
                        <c:v>37.255431999999999</c:v>
                      </c:pt>
                      <c:pt idx="4">
                        <c:v>38.408835000000003</c:v>
                      </c:pt>
                      <c:pt idx="5">
                        <c:v>38.900759999999998</c:v>
                      </c:pt>
                      <c:pt idx="6">
                        <c:v>38.218921999999999</c:v>
                      </c:pt>
                      <c:pt idx="7">
                        <c:v>38.063659000000001</c:v>
                      </c:pt>
                      <c:pt idx="8">
                        <c:v>38.282657</c:v>
                      </c:pt>
                      <c:pt idx="9">
                        <c:v>38.045107000000002</c:v>
                      </c:pt>
                      <c:pt idx="10">
                        <c:v>38.615228000000002</c:v>
                      </c:pt>
                      <c:pt idx="11">
                        <c:v>37.944079000000002</c:v>
                      </c:pt>
                      <c:pt idx="12">
                        <c:v>37.908282</c:v>
                      </c:pt>
                      <c:pt idx="13">
                        <c:v>38.128169</c:v>
                      </c:pt>
                      <c:pt idx="14">
                        <c:v>38.041749000000003</c:v>
                      </c:pt>
                      <c:pt idx="15">
                        <c:v>38.124592</c:v>
                      </c:pt>
                      <c:pt idx="16">
                        <c:v>38.289254</c:v>
                      </c:pt>
                      <c:pt idx="17">
                        <c:v>38.192028999999998</c:v>
                      </c:pt>
                      <c:pt idx="18">
                        <c:v>37.449423000000003</c:v>
                      </c:pt>
                      <c:pt idx="19">
                        <c:v>38.566023000000001</c:v>
                      </c:pt>
                      <c:pt idx="20">
                        <c:v>38.416887000000003</c:v>
                      </c:pt>
                      <c:pt idx="21">
                        <c:v>38.258631000000001</c:v>
                      </c:pt>
                      <c:pt idx="22">
                        <c:v>37.967230000000001</c:v>
                      </c:pt>
                      <c:pt idx="23">
                        <c:v>38.213394999999998</c:v>
                      </c:pt>
                      <c:pt idx="24">
                        <c:v>38.558185000000002</c:v>
                      </c:pt>
                      <c:pt idx="25">
                        <c:v>38.119669000000002</c:v>
                      </c:pt>
                      <c:pt idx="26">
                        <c:v>38.219071</c:v>
                      </c:pt>
                      <c:pt idx="27">
                        <c:v>38.091855000000002</c:v>
                      </c:pt>
                      <c:pt idx="28">
                        <c:v>38.210115999999999</c:v>
                      </c:pt>
                      <c:pt idx="29">
                        <c:v>38.743527</c:v>
                      </c:pt>
                      <c:pt idx="30">
                        <c:v>38.204532999999998</c:v>
                      </c:pt>
                      <c:pt idx="31">
                        <c:v>38.313071000000001</c:v>
                      </c:pt>
                      <c:pt idx="32">
                        <c:v>38.388489</c:v>
                      </c:pt>
                      <c:pt idx="33">
                        <c:v>38.132375000000003</c:v>
                      </c:pt>
                      <c:pt idx="34">
                        <c:v>38.761702999999997</c:v>
                      </c:pt>
                      <c:pt idx="35">
                        <c:v>38.467689999999997</c:v>
                      </c:pt>
                      <c:pt idx="36">
                        <c:v>40.596373</c:v>
                      </c:pt>
                      <c:pt idx="37">
                        <c:v>38.647416</c:v>
                      </c:pt>
                      <c:pt idx="38">
                        <c:v>38.644945999999997</c:v>
                      </c:pt>
                      <c:pt idx="39">
                        <c:v>38.580841999999997</c:v>
                      </c:pt>
                      <c:pt idx="40">
                        <c:v>38.598705000000002</c:v>
                      </c:pt>
                      <c:pt idx="41">
                        <c:v>38.728935</c:v>
                      </c:pt>
                      <c:pt idx="42">
                        <c:v>38.500754000000001</c:v>
                      </c:pt>
                      <c:pt idx="43">
                        <c:v>38.227446999999998</c:v>
                      </c:pt>
                      <c:pt idx="44">
                        <c:v>38.545664000000002</c:v>
                      </c:pt>
                      <c:pt idx="45">
                        <c:v>38.75732</c:v>
                      </c:pt>
                      <c:pt idx="46">
                        <c:v>38.480269999999997</c:v>
                      </c:pt>
                      <c:pt idx="47">
                        <c:v>38.595208</c:v>
                      </c:pt>
                      <c:pt idx="48">
                        <c:v>38.240558999999998</c:v>
                      </c:pt>
                      <c:pt idx="49">
                        <c:v>38.294839000000003</c:v>
                      </c:pt>
                      <c:pt idx="50">
                        <c:v>38.330818999999998</c:v>
                      </c:pt>
                      <c:pt idx="51">
                        <c:v>38.241832000000002</c:v>
                      </c:pt>
                      <c:pt idx="52">
                        <c:v>38.417416000000003</c:v>
                      </c:pt>
                      <c:pt idx="53">
                        <c:v>38.339421999999999</c:v>
                      </c:pt>
                      <c:pt idx="54">
                        <c:v>38.574241999999998</c:v>
                      </c:pt>
                      <c:pt idx="55">
                        <c:v>38.727080000000001</c:v>
                      </c:pt>
                      <c:pt idx="56">
                        <c:v>38.621433000000003</c:v>
                      </c:pt>
                      <c:pt idx="57">
                        <c:v>38.391044999999998</c:v>
                      </c:pt>
                      <c:pt idx="58">
                        <c:v>38.160049999999998</c:v>
                      </c:pt>
                      <c:pt idx="59">
                        <c:v>38.511868999999997</c:v>
                      </c:pt>
                      <c:pt idx="60">
                        <c:v>38.605006000000003</c:v>
                      </c:pt>
                      <c:pt idx="61">
                        <c:v>38.363222</c:v>
                      </c:pt>
                      <c:pt idx="62">
                        <c:v>38.545650000000002</c:v>
                      </c:pt>
                      <c:pt idx="63">
                        <c:v>37.617108999999999</c:v>
                      </c:pt>
                      <c:pt idx="64">
                        <c:v>41.958415000000002</c:v>
                      </c:pt>
                      <c:pt idx="65">
                        <c:v>40.575445000000002</c:v>
                      </c:pt>
                      <c:pt idx="66">
                        <c:v>39.087625000000003</c:v>
                      </c:pt>
                    </c:numCache>
                  </c:numRef>
                </c:yVal>
                <c:smooth val="0"/>
                <c:extLst xmlns:c15="http://schemas.microsoft.com/office/drawing/2012/chart">
                  <c:ext xmlns:c16="http://schemas.microsoft.com/office/drawing/2014/chart" uri="{C3380CC4-5D6E-409C-BE32-E72D297353CC}">
                    <c16:uniqueId val="{0000000B-CEE1-4C8E-AC5B-C2C1AFF1F83F}"/>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BetaCell1_Ba133nCs137_ChipSum_f!$F$1</c15:sqref>
                        </c15:formulaRef>
                      </c:ext>
                    </c:extLst>
                    <c:strCache>
                      <c:ptCount val="1"/>
                      <c:pt idx="0">
                        <c:v>FWHM Min</c:v>
                      </c:pt>
                    </c:strCache>
                  </c:strRef>
                </c:tx>
                <c:spPr>
                  <a:ln w="19050" cap="rnd">
                    <a:no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BetaCell1_Ba133nCs137_ChipSum_f!$F$2:$F$68</c15:sqref>
                        </c15:formulaRef>
                      </c:ext>
                    </c:extLst>
                    <c:numCache>
                      <c:formatCode>General</c:formatCode>
                      <c:ptCount val="67"/>
                      <c:pt idx="0">
                        <c:v>13.702056000000001</c:v>
                      </c:pt>
                      <c:pt idx="1">
                        <c:v>13.665778</c:v>
                      </c:pt>
                      <c:pt idx="2">
                        <c:v>13.638565</c:v>
                      </c:pt>
                      <c:pt idx="3">
                        <c:v>13.788207</c:v>
                      </c:pt>
                      <c:pt idx="4">
                        <c:v>13.738994</c:v>
                      </c:pt>
                      <c:pt idx="5">
                        <c:v>13.741656000000001</c:v>
                      </c:pt>
                      <c:pt idx="6">
                        <c:v>13.633398</c:v>
                      </c:pt>
                      <c:pt idx="7">
                        <c:v>13.724235999999999</c:v>
                      </c:pt>
                      <c:pt idx="8">
                        <c:v>13.692387999999999</c:v>
                      </c:pt>
                      <c:pt idx="9">
                        <c:v>13.681279</c:v>
                      </c:pt>
                      <c:pt idx="10">
                        <c:v>13.687711</c:v>
                      </c:pt>
                      <c:pt idx="11">
                        <c:v>13.568882</c:v>
                      </c:pt>
                      <c:pt idx="12">
                        <c:v>13.61861</c:v>
                      </c:pt>
                      <c:pt idx="13">
                        <c:v>13.520417</c:v>
                      </c:pt>
                      <c:pt idx="14">
                        <c:v>13.506270000000001</c:v>
                      </c:pt>
                      <c:pt idx="15">
                        <c:v>13.61509</c:v>
                      </c:pt>
                      <c:pt idx="16">
                        <c:v>13.495471</c:v>
                      </c:pt>
                      <c:pt idx="17">
                        <c:v>13.48659</c:v>
                      </c:pt>
                      <c:pt idx="18">
                        <c:v>13.451264999999999</c:v>
                      </c:pt>
                      <c:pt idx="19">
                        <c:v>13.423041</c:v>
                      </c:pt>
                      <c:pt idx="20">
                        <c:v>13.448741</c:v>
                      </c:pt>
                      <c:pt idx="21">
                        <c:v>13.438158</c:v>
                      </c:pt>
                      <c:pt idx="22">
                        <c:v>13.427788</c:v>
                      </c:pt>
                      <c:pt idx="23">
                        <c:v>13.519854</c:v>
                      </c:pt>
                      <c:pt idx="24">
                        <c:v>13.577133</c:v>
                      </c:pt>
                      <c:pt idx="25">
                        <c:v>13.488918</c:v>
                      </c:pt>
                      <c:pt idx="26">
                        <c:v>13.462211999999999</c:v>
                      </c:pt>
                      <c:pt idx="27">
                        <c:v>13.556096999999999</c:v>
                      </c:pt>
                      <c:pt idx="28">
                        <c:v>13.585312</c:v>
                      </c:pt>
                      <c:pt idx="29">
                        <c:v>13.189689</c:v>
                      </c:pt>
                      <c:pt idx="30">
                        <c:v>13.182672</c:v>
                      </c:pt>
                      <c:pt idx="31">
                        <c:v>13.247265000000001</c:v>
                      </c:pt>
                      <c:pt idx="32">
                        <c:v>13.252435999999999</c:v>
                      </c:pt>
                      <c:pt idx="33">
                        <c:v>13.180579</c:v>
                      </c:pt>
                      <c:pt idx="34">
                        <c:v>13.225402000000001</c:v>
                      </c:pt>
                      <c:pt idx="35">
                        <c:v>13.262161000000001</c:v>
                      </c:pt>
                      <c:pt idx="36">
                        <c:v>13.24959</c:v>
                      </c:pt>
                      <c:pt idx="37">
                        <c:v>13.251367</c:v>
                      </c:pt>
                      <c:pt idx="38">
                        <c:v>13.192876</c:v>
                      </c:pt>
                      <c:pt idx="39">
                        <c:v>13.263951</c:v>
                      </c:pt>
                      <c:pt idx="40">
                        <c:v>13.213649999999999</c:v>
                      </c:pt>
                      <c:pt idx="41">
                        <c:v>13.205591</c:v>
                      </c:pt>
                      <c:pt idx="42">
                        <c:v>13.220440999999999</c:v>
                      </c:pt>
                      <c:pt idx="43">
                        <c:v>13.230479000000001</c:v>
                      </c:pt>
                      <c:pt idx="44">
                        <c:v>13.421855000000001</c:v>
                      </c:pt>
                      <c:pt idx="45">
                        <c:v>13.263641</c:v>
                      </c:pt>
                      <c:pt idx="46">
                        <c:v>13.248564999999999</c:v>
                      </c:pt>
                      <c:pt idx="47">
                        <c:v>13.166786999999999</c:v>
                      </c:pt>
                      <c:pt idx="48">
                        <c:v>13.236094</c:v>
                      </c:pt>
                      <c:pt idx="49">
                        <c:v>13.188019000000001</c:v>
                      </c:pt>
                      <c:pt idx="50">
                        <c:v>13.146602</c:v>
                      </c:pt>
                      <c:pt idx="51">
                        <c:v>13.172013</c:v>
                      </c:pt>
                      <c:pt idx="52">
                        <c:v>13.207636000000001</c:v>
                      </c:pt>
                      <c:pt idx="53">
                        <c:v>13.259748</c:v>
                      </c:pt>
                      <c:pt idx="54">
                        <c:v>13.166416</c:v>
                      </c:pt>
                      <c:pt idx="55">
                        <c:v>13.142028</c:v>
                      </c:pt>
                      <c:pt idx="56">
                        <c:v>13.199809999999999</c:v>
                      </c:pt>
                      <c:pt idx="57">
                        <c:v>13.104945000000001</c:v>
                      </c:pt>
                      <c:pt idx="58">
                        <c:v>13.157264</c:v>
                      </c:pt>
                      <c:pt idx="59">
                        <c:v>13.185171</c:v>
                      </c:pt>
                      <c:pt idx="60">
                        <c:v>13.114063</c:v>
                      </c:pt>
                      <c:pt idx="61">
                        <c:v>13.312935</c:v>
                      </c:pt>
                      <c:pt idx="62">
                        <c:v>13.525679999999999</c:v>
                      </c:pt>
                      <c:pt idx="63">
                        <c:v>13.692033</c:v>
                      </c:pt>
                      <c:pt idx="64">
                        <c:v>13.709932999999999</c:v>
                      </c:pt>
                      <c:pt idx="65">
                        <c:v>13.623462999999999</c:v>
                      </c:pt>
                      <c:pt idx="66">
                        <c:v>13.153521</c:v>
                      </c:pt>
                    </c:numCache>
                  </c:numRef>
                </c:yVal>
                <c:smooth val="0"/>
                <c:extLst xmlns:c15="http://schemas.microsoft.com/office/drawing/2012/chart">
                  <c:ext xmlns:c16="http://schemas.microsoft.com/office/drawing/2014/chart" uri="{C3380CC4-5D6E-409C-BE32-E72D297353CC}">
                    <c16:uniqueId val="{0000000C-CEE1-4C8E-AC5B-C2C1AFF1F83F}"/>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BetaCell1_Ba133nCs137_ChipSum_f!$G$1</c15:sqref>
                        </c15:formulaRef>
                      </c:ext>
                    </c:extLst>
                    <c:strCache>
                      <c:ptCount val="1"/>
                      <c:pt idx="0">
                        <c:v>FWHM Error</c:v>
                      </c:pt>
                    </c:strCache>
                  </c:strRef>
                </c:tx>
                <c:spPr>
                  <a:ln w="19050" cap="rnd">
                    <a:noFill/>
                    <a:round/>
                  </a:ln>
                  <a:effectLst/>
                </c:spPr>
                <c:marker>
                  <c:symbol val="circl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BetaCell1_Ba133nCs137_ChipSum_f!$G$2:$G$68</c15:sqref>
                        </c15:formulaRef>
                      </c:ext>
                    </c:extLst>
                    <c:numCache>
                      <c:formatCode>General</c:formatCode>
                      <c:ptCount val="67"/>
                      <c:pt idx="0">
                        <c:v>0.26652236000000001</c:v>
                      </c:pt>
                      <c:pt idx="1">
                        <c:v>0.26352224000000002</c:v>
                      </c:pt>
                      <c:pt idx="2">
                        <c:v>0.26249551999999998</c:v>
                      </c:pt>
                      <c:pt idx="3">
                        <c:v>0.26124688000000001</c:v>
                      </c:pt>
                      <c:pt idx="4">
                        <c:v>0.26868681</c:v>
                      </c:pt>
                      <c:pt idx="5">
                        <c:v>0.27007753000000001</c:v>
                      </c:pt>
                      <c:pt idx="6">
                        <c:v>0.26309655999999998</c:v>
                      </c:pt>
                      <c:pt idx="7">
                        <c:v>0.26752520000000002</c:v>
                      </c:pt>
                      <c:pt idx="8">
                        <c:v>0.26511657</c:v>
                      </c:pt>
                      <c:pt idx="9">
                        <c:v>0.26492375000000001</c:v>
                      </c:pt>
                      <c:pt idx="10">
                        <c:v>0.26544856</c:v>
                      </c:pt>
                      <c:pt idx="11">
                        <c:v>0.26373418999999998</c:v>
                      </c:pt>
                      <c:pt idx="12">
                        <c:v>0.26633373999999999</c:v>
                      </c:pt>
                      <c:pt idx="13">
                        <c:v>0.25976877999999998</c:v>
                      </c:pt>
                      <c:pt idx="14">
                        <c:v>0.25994264</c:v>
                      </c:pt>
                      <c:pt idx="15">
                        <c:v>0.26959594999999997</c:v>
                      </c:pt>
                      <c:pt idx="16">
                        <c:v>0.25980779999999998</c:v>
                      </c:pt>
                      <c:pt idx="17">
                        <c:v>0.25838388000000001</c:v>
                      </c:pt>
                      <c:pt idx="18">
                        <c:v>0.25670812999999998</c:v>
                      </c:pt>
                      <c:pt idx="19">
                        <c:v>0.25766578000000001</c:v>
                      </c:pt>
                      <c:pt idx="20">
                        <c:v>0.25856384999999998</c:v>
                      </c:pt>
                      <c:pt idx="21">
                        <c:v>0.25744630000000002</c:v>
                      </c:pt>
                      <c:pt idx="22">
                        <c:v>0.26010148</c:v>
                      </c:pt>
                      <c:pt idx="23">
                        <c:v>0.26331626000000002</c:v>
                      </c:pt>
                      <c:pt idx="24">
                        <c:v>0.26778829999999998</c:v>
                      </c:pt>
                      <c:pt idx="25">
                        <c:v>0.26131316999999998</c:v>
                      </c:pt>
                      <c:pt idx="26">
                        <c:v>0.26147836000000002</c:v>
                      </c:pt>
                      <c:pt idx="27">
                        <c:v>0.26699720999999998</c:v>
                      </c:pt>
                      <c:pt idx="28">
                        <c:v>0.26749619000000002</c:v>
                      </c:pt>
                      <c:pt idx="29">
                        <c:v>0.25284331999999998</c:v>
                      </c:pt>
                      <c:pt idx="30">
                        <c:v>0.25244596000000002</c:v>
                      </c:pt>
                      <c:pt idx="31">
                        <c:v>0.25662035999999999</c:v>
                      </c:pt>
                      <c:pt idx="32">
                        <c:v>0.25919578999999998</c:v>
                      </c:pt>
                      <c:pt idx="33">
                        <c:v>0.25563921000000001</c:v>
                      </c:pt>
                      <c:pt idx="34">
                        <c:v>0.25499074999999999</c:v>
                      </c:pt>
                      <c:pt idx="35">
                        <c:v>0.25850656</c:v>
                      </c:pt>
                      <c:pt idx="36">
                        <c:v>0.25892258000000001</c:v>
                      </c:pt>
                      <c:pt idx="37">
                        <c:v>0.25876751999999997</c:v>
                      </c:pt>
                      <c:pt idx="38">
                        <c:v>0.25550229000000002</c:v>
                      </c:pt>
                      <c:pt idx="39">
                        <c:v>0.25795863000000002</c:v>
                      </c:pt>
                      <c:pt idx="40">
                        <c:v>0.2562565</c:v>
                      </c:pt>
                      <c:pt idx="41">
                        <c:v>0.25542176999999999</c:v>
                      </c:pt>
                      <c:pt idx="42">
                        <c:v>0.25965517999999999</c:v>
                      </c:pt>
                      <c:pt idx="43">
                        <c:v>0.25644377000000002</c:v>
                      </c:pt>
                      <c:pt idx="44">
                        <c:v>0.26898143000000002</c:v>
                      </c:pt>
                      <c:pt idx="45">
                        <c:v>0.26094903000000003</c:v>
                      </c:pt>
                      <c:pt idx="46">
                        <c:v>0.26001791000000002</c:v>
                      </c:pt>
                      <c:pt idx="47">
                        <c:v>0.25436936999999998</c:v>
                      </c:pt>
                      <c:pt idx="48">
                        <c:v>0.25818006999999998</c:v>
                      </c:pt>
                      <c:pt idx="49">
                        <c:v>0.25430873999999998</c:v>
                      </c:pt>
                      <c:pt idx="50">
                        <c:v>0.25509520000000002</c:v>
                      </c:pt>
                      <c:pt idx="51">
                        <c:v>0.25626520000000003</c:v>
                      </c:pt>
                      <c:pt idx="52">
                        <c:v>0.25437312000000001</c:v>
                      </c:pt>
                      <c:pt idx="53">
                        <c:v>0.26195051000000003</c:v>
                      </c:pt>
                      <c:pt idx="54">
                        <c:v>0.25409306999999998</c:v>
                      </c:pt>
                      <c:pt idx="55">
                        <c:v>0.25439173999999998</c:v>
                      </c:pt>
                      <c:pt idx="56">
                        <c:v>0.25693259000000002</c:v>
                      </c:pt>
                      <c:pt idx="57">
                        <c:v>0.25182640000000001</c:v>
                      </c:pt>
                      <c:pt idx="58">
                        <c:v>0.25627063</c:v>
                      </c:pt>
                      <c:pt idx="59">
                        <c:v>0.25613897000000002</c:v>
                      </c:pt>
                      <c:pt idx="60">
                        <c:v>0.25178930999999999</c:v>
                      </c:pt>
                      <c:pt idx="61">
                        <c:v>0.25473551999999999</c:v>
                      </c:pt>
                      <c:pt idx="62">
                        <c:v>0.54878479999999996</c:v>
                      </c:pt>
                      <c:pt idx="63">
                        <c:v>0.29198146000000003</c:v>
                      </c:pt>
                      <c:pt idx="64">
                        <c:v>0.25977602999999999</c:v>
                      </c:pt>
                      <c:pt idx="65">
                        <c:v>0.25485646000000001</c:v>
                      </c:pt>
                      <c:pt idx="66">
                        <c:v>0.23037573</c:v>
                      </c:pt>
                    </c:numCache>
                  </c:numRef>
                </c:yVal>
                <c:smooth val="0"/>
                <c:extLst xmlns:c15="http://schemas.microsoft.com/office/drawing/2012/chart">
                  <c:ext xmlns:c16="http://schemas.microsoft.com/office/drawing/2014/chart" uri="{C3380CC4-5D6E-409C-BE32-E72D297353CC}">
                    <c16:uniqueId val="{0000000D-CEE1-4C8E-AC5B-C2C1AFF1F83F}"/>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BetaCell1_Ba133nCs137_ChipSum_f!$H$1</c15:sqref>
                        </c15:formulaRef>
                      </c:ext>
                    </c:extLst>
                    <c:strCache>
                      <c:ptCount val="1"/>
                      <c:pt idx="0">
                        <c:v>FWHM Ratio</c:v>
                      </c:pt>
                    </c:strCache>
                  </c:strRef>
                </c:tx>
                <c:spPr>
                  <a:ln w="1905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BetaCell1_Ba133nCs137_ChipSum_f!$H$2:$H$68</c15:sqref>
                        </c15:formulaRef>
                      </c:ext>
                    </c:extLst>
                    <c:numCache>
                      <c:formatCode>General</c:formatCode>
                      <c:ptCount val="67"/>
                      <c:pt idx="0">
                        <c:v>0.17356862000000001</c:v>
                      </c:pt>
                      <c:pt idx="1">
                        <c:v>0.17330698999999999</c:v>
                      </c:pt>
                      <c:pt idx="2">
                        <c:v>0.17280264000000001</c:v>
                      </c:pt>
                      <c:pt idx="3">
                        <c:v>0.17475718000000001</c:v>
                      </c:pt>
                      <c:pt idx="4">
                        <c:v>0.17399970000000001</c:v>
                      </c:pt>
                      <c:pt idx="5">
                        <c:v>0.17395830000000001</c:v>
                      </c:pt>
                      <c:pt idx="6">
                        <c:v>0.17260733</c:v>
                      </c:pt>
                      <c:pt idx="7">
                        <c:v>0.17369270000000001</c:v>
                      </c:pt>
                      <c:pt idx="8">
                        <c:v>0.17339581000000001</c:v>
                      </c:pt>
                      <c:pt idx="9">
                        <c:v>0.17313534</c:v>
                      </c:pt>
                      <c:pt idx="10">
                        <c:v>0.17347628000000001</c:v>
                      </c:pt>
                      <c:pt idx="11">
                        <c:v>0.17197554000000001</c:v>
                      </c:pt>
                      <c:pt idx="12">
                        <c:v>0.17233683999999999</c:v>
                      </c:pt>
                      <c:pt idx="13">
                        <c:v>0.17118032</c:v>
                      </c:pt>
                      <c:pt idx="14">
                        <c:v>0.17082546000000001</c:v>
                      </c:pt>
                      <c:pt idx="15">
                        <c:v>0.17230387</c:v>
                      </c:pt>
                      <c:pt idx="16">
                        <c:v>0.17086614999999999</c:v>
                      </c:pt>
                      <c:pt idx="17">
                        <c:v>0.17063934</c:v>
                      </c:pt>
                      <c:pt idx="18">
                        <c:v>0.17074824999999999</c:v>
                      </c:pt>
                      <c:pt idx="19">
                        <c:v>0.17010886</c:v>
                      </c:pt>
                      <c:pt idx="20">
                        <c:v>0.17013776999999999</c:v>
                      </c:pt>
                      <c:pt idx="21">
                        <c:v>0.17019603</c:v>
                      </c:pt>
                      <c:pt idx="22">
                        <c:v>0.17018226</c:v>
                      </c:pt>
                      <c:pt idx="23">
                        <c:v>0.17107791999999999</c:v>
                      </c:pt>
                      <c:pt idx="24">
                        <c:v>0.17191712000000001</c:v>
                      </c:pt>
                      <c:pt idx="25">
                        <c:v>0.17086051999999999</c:v>
                      </c:pt>
                      <c:pt idx="26">
                        <c:v>0.17067170000000001</c:v>
                      </c:pt>
                      <c:pt idx="27">
                        <c:v>0.17159274999999999</c:v>
                      </c:pt>
                      <c:pt idx="28">
                        <c:v>0.17202401</c:v>
                      </c:pt>
                      <c:pt idx="29">
                        <c:v>0.16713728999999999</c:v>
                      </c:pt>
                      <c:pt idx="30">
                        <c:v>0.16703491000000001</c:v>
                      </c:pt>
                      <c:pt idx="31">
                        <c:v>0.16798186000000001</c:v>
                      </c:pt>
                      <c:pt idx="32">
                        <c:v>0.16803641999999999</c:v>
                      </c:pt>
                      <c:pt idx="33">
                        <c:v>0.16697313999999999</c:v>
                      </c:pt>
                      <c:pt idx="34">
                        <c:v>0.16757949</c:v>
                      </c:pt>
                      <c:pt idx="35">
                        <c:v>0.16793375999999999</c:v>
                      </c:pt>
                      <c:pt idx="36">
                        <c:v>0.16777337</c:v>
                      </c:pt>
                      <c:pt idx="37">
                        <c:v>0.16809736</c:v>
                      </c:pt>
                      <c:pt idx="38">
                        <c:v>0.16716353</c:v>
                      </c:pt>
                      <c:pt idx="39">
                        <c:v>0.16809461000000001</c:v>
                      </c:pt>
                      <c:pt idx="40">
                        <c:v>0.16739303</c:v>
                      </c:pt>
                      <c:pt idx="41">
                        <c:v>0.16728995999999999</c:v>
                      </c:pt>
                      <c:pt idx="42">
                        <c:v>0.16745814000000001</c:v>
                      </c:pt>
                      <c:pt idx="43">
                        <c:v>0.16767443000000001</c:v>
                      </c:pt>
                      <c:pt idx="44">
                        <c:v>0.16987831</c:v>
                      </c:pt>
                      <c:pt idx="45">
                        <c:v>0.16791111</c:v>
                      </c:pt>
                      <c:pt idx="46">
                        <c:v>0.16783366</c:v>
                      </c:pt>
                      <c:pt idx="47">
                        <c:v>0.16697852999999999</c:v>
                      </c:pt>
                      <c:pt idx="48">
                        <c:v>0.16767066</c:v>
                      </c:pt>
                      <c:pt idx="49">
                        <c:v>0.16723890999999999</c:v>
                      </c:pt>
                      <c:pt idx="50">
                        <c:v>0.16638449</c:v>
                      </c:pt>
                      <c:pt idx="51">
                        <c:v>0.16716218999999999</c:v>
                      </c:pt>
                      <c:pt idx="52">
                        <c:v>0.16738333</c:v>
                      </c:pt>
                      <c:pt idx="53">
                        <c:v>0.16803652999999999</c:v>
                      </c:pt>
                      <c:pt idx="54">
                        <c:v>0.16689306000000001</c:v>
                      </c:pt>
                      <c:pt idx="55">
                        <c:v>0.16643274999999999</c:v>
                      </c:pt>
                      <c:pt idx="56">
                        <c:v>0.16716508999999999</c:v>
                      </c:pt>
                      <c:pt idx="57">
                        <c:v>0.1660471</c:v>
                      </c:pt>
                      <c:pt idx="58">
                        <c:v>0.16678718000000001</c:v>
                      </c:pt>
                      <c:pt idx="59">
                        <c:v>0.16719423999999999</c:v>
                      </c:pt>
                      <c:pt idx="60">
                        <c:v>0.16625991000000001</c:v>
                      </c:pt>
                      <c:pt idx="61">
                        <c:v>0.1686008</c:v>
                      </c:pt>
                      <c:pt idx="62">
                        <c:v>0.17131985</c:v>
                      </c:pt>
                      <c:pt idx="63">
                        <c:v>0.1742204</c:v>
                      </c:pt>
                      <c:pt idx="64">
                        <c:v>0.17456530000000001</c:v>
                      </c:pt>
                      <c:pt idx="65">
                        <c:v>0.17336562999999999</c:v>
                      </c:pt>
                      <c:pt idx="66">
                        <c:v>0.16701340000000001</c:v>
                      </c:pt>
                    </c:numCache>
                  </c:numRef>
                </c:yVal>
                <c:smooth val="0"/>
                <c:extLst xmlns:c15="http://schemas.microsoft.com/office/drawing/2012/chart">
                  <c:ext xmlns:c16="http://schemas.microsoft.com/office/drawing/2014/chart" uri="{C3380CC4-5D6E-409C-BE32-E72D297353CC}">
                    <c16:uniqueId val="{0000000E-CEE1-4C8E-AC5B-C2C1AFF1F83F}"/>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BetaCell1_Ba133nCs137_ChipSum_f!$I$1</c15:sqref>
                        </c15:formulaRef>
                      </c:ext>
                    </c:extLst>
                    <c:strCache>
                      <c:ptCount val="1"/>
                      <c:pt idx="0">
                        <c:v>Ratio Error</c:v>
                      </c:pt>
                    </c:strCache>
                  </c:strRef>
                </c:tx>
                <c:spPr>
                  <a:ln w="1905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BetaCell1_Ba133nCs137_ChipSum_f!$I$2:$I$68</c15:sqref>
                        </c15:formulaRef>
                      </c:ext>
                    </c:extLst>
                    <c:numCache>
                      <c:formatCode>General</c:formatCode>
                      <c:ptCount val="67"/>
                      <c:pt idx="0">
                        <c:v>3.3787379E-3</c:v>
                      </c:pt>
                      <c:pt idx="1">
                        <c:v>3.3445496999999999E-3</c:v>
                      </c:pt>
                      <c:pt idx="2">
                        <c:v>3.3284323999999998E-3</c:v>
                      </c:pt>
                      <c:pt idx="3">
                        <c:v>3.3137383999999998E-3</c:v>
                      </c:pt>
                      <c:pt idx="4">
                        <c:v>3.4054511999999999E-3</c:v>
                      </c:pt>
                      <c:pt idx="5">
                        <c:v>3.4215961999999999E-3</c:v>
                      </c:pt>
                      <c:pt idx="6">
                        <c:v>3.3335324999999999E-3</c:v>
                      </c:pt>
                      <c:pt idx="7">
                        <c:v>3.3883786999999999E-3</c:v>
                      </c:pt>
                      <c:pt idx="8">
                        <c:v>3.3599347E-3</c:v>
                      </c:pt>
                      <c:pt idx="9">
                        <c:v>3.3551631E-3</c:v>
                      </c:pt>
                      <c:pt idx="10">
                        <c:v>3.3651382999999998E-3</c:v>
                      </c:pt>
                      <c:pt idx="11">
                        <c:v>3.3435297999999999E-3</c:v>
                      </c:pt>
                      <c:pt idx="12">
                        <c:v>3.3729136000000002E-3</c:v>
                      </c:pt>
                      <c:pt idx="13">
                        <c:v>3.2914339000000002E-3</c:v>
                      </c:pt>
                      <c:pt idx="14">
                        <c:v>3.2902429E-3</c:v>
                      </c:pt>
                      <c:pt idx="15">
                        <c:v>3.4144565999999999E-3</c:v>
                      </c:pt>
                      <c:pt idx="16">
                        <c:v>3.2919567999999998E-3</c:v>
                      </c:pt>
                      <c:pt idx="17">
                        <c:v>3.2717184E-3</c:v>
                      </c:pt>
                      <c:pt idx="18">
                        <c:v>3.2611879999999999E-3</c:v>
                      </c:pt>
                      <c:pt idx="19">
                        <c:v>3.2662780000000001E-3</c:v>
                      </c:pt>
                      <c:pt idx="20">
                        <c:v>3.2735601E-3</c:v>
                      </c:pt>
                      <c:pt idx="21">
                        <c:v>3.2631070999999999E-3</c:v>
                      </c:pt>
                      <c:pt idx="22">
                        <c:v>3.2974154999999999E-3</c:v>
                      </c:pt>
                      <c:pt idx="23">
                        <c:v>3.3345194999999999E-3</c:v>
                      </c:pt>
                      <c:pt idx="24">
                        <c:v>3.3934141E-3</c:v>
                      </c:pt>
                      <c:pt idx="25">
                        <c:v>3.3125407999999999E-3</c:v>
                      </c:pt>
                      <c:pt idx="26">
                        <c:v>3.3175597000000001E-3</c:v>
                      </c:pt>
                      <c:pt idx="27">
                        <c:v>3.3822449999999999E-3</c:v>
                      </c:pt>
                      <c:pt idx="28">
                        <c:v>3.3897783000000001E-3</c:v>
                      </c:pt>
                      <c:pt idx="29">
                        <c:v>3.2064680000000001E-3</c:v>
                      </c:pt>
                      <c:pt idx="30">
                        <c:v>3.2011683E-3</c:v>
                      </c:pt>
                      <c:pt idx="31">
                        <c:v>3.2566107999999999E-3</c:v>
                      </c:pt>
                      <c:pt idx="32">
                        <c:v>3.2890763999999999E-3</c:v>
                      </c:pt>
                      <c:pt idx="33">
                        <c:v>3.2409723000000001E-3</c:v>
                      </c:pt>
                      <c:pt idx="34">
                        <c:v>3.2334994000000001E-3</c:v>
                      </c:pt>
                      <c:pt idx="35">
                        <c:v>3.2758920999999999E-3</c:v>
                      </c:pt>
                      <c:pt idx="36">
                        <c:v>3.2811407999999999E-3</c:v>
                      </c:pt>
                      <c:pt idx="37">
                        <c:v>3.2851085999999999E-3</c:v>
                      </c:pt>
                      <c:pt idx="38">
                        <c:v>3.2399116E-3</c:v>
                      </c:pt>
                      <c:pt idx="39">
                        <c:v>3.2700774999999999E-3</c:v>
                      </c:pt>
                      <c:pt idx="40">
                        <c:v>3.2488167000000001E-3</c:v>
                      </c:pt>
                      <c:pt idx="41">
                        <c:v>3.2382147999999999E-3</c:v>
                      </c:pt>
                      <c:pt idx="42">
                        <c:v>3.2914912999999998E-3</c:v>
                      </c:pt>
                      <c:pt idx="43">
                        <c:v>3.2509381000000001E-3</c:v>
                      </c:pt>
                      <c:pt idx="44">
                        <c:v>3.4070750999999999E-3</c:v>
                      </c:pt>
                      <c:pt idx="45">
                        <c:v>3.3060286000000001E-3</c:v>
                      </c:pt>
                      <c:pt idx="46">
                        <c:v>3.2964702000000002E-3</c:v>
                      </c:pt>
                      <c:pt idx="47">
                        <c:v>3.228379E-3</c:v>
                      </c:pt>
                      <c:pt idx="48">
                        <c:v>3.2730718000000001E-3</c:v>
                      </c:pt>
                      <c:pt idx="49">
                        <c:v>3.2274375999999999E-3</c:v>
                      </c:pt>
                      <c:pt idx="50">
                        <c:v>3.2309891000000001E-3</c:v>
                      </c:pt>
                      <c:pt idx="51">
                        <c:v>3.2547488999999999E-3</c:v>
                      </c:pt>
                      <c:pt idx="52">
                        <c:v>3.2246868999999999E-3</c:v>
                      </c:pt>
                      <c:pt idx="53">
                        <c:v>3.3221912E-3</c:v>
                      </c:pt>
                      <c:pt idx="54">
                        <c:v>3.2233024000000001E-3</c:v>
                      </c:pt>
                      <c:pt idx="55">
                        <c:v>3.2241420000000002E-3</c:v>
                      </c:pt>
                      <c:pt idx="56">
                        <c:v>3.2563564999999999E-3</c:v>
                      </c:pt>
                      <c:pt idx="57">
                        <c:v>3.1932553E-3</c:v>
                      </c:pt>
                      <c:pt idx="58">
                        <c:v>3.2511240999999998E-3</c:v>
                      </c:pt>
                      <c:pt idx="59">
                        <c:v>3.2504980000000001E-3</c:v>
                      </c:pt>
                      <c:pt idx="60">
                        <c:v>3.1946673000000001E-3</c:v>
                      </c:pt>
                      <c:pt idx="61">
                        <c:v>3.2285692000000002E-3</c:v>
                      </c:pt>
                      <c:pt idx="62">
                        <c:v>6.9564207999999999E-3</c:v>
                      </c:pt>
                      <c:pt idx="63">
                        <c:v>3.7183568000000002E-3</c:v>
                      </c:pt>
                      <c:pt idx="64">
                        <c:v>3.3104085000000001E-3</c:v>
                      </c:pt>
                      <c:pt idx="65">
                        <c:v>3.2459000999999999E-3</c:v>
                      </c:pt>
                      <c:pt idx="66">
                        <c:v>2.9274563999999999E-3</c:v>
                      </c:pt>
                    </c:numCache>
                  </c:numRef>
                </c:yVal>
                <c:smooth val="0"/>
                <c:extLst xmlns:c15="http://schemas.microsoft.com/office/drawing/2012/chart">
                  <c:ext xmlns:c16="http://schemas.microsoft.com/office/drawing/2014/chart" uri="{C3380CC4-5D6E-409C-BE32-E72D297353CC}">
                    <c16:uniqueId val="{0000000F-CEE1-4C8E-AC5B-C2C1AFF1F83F}"/>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BetaCell1_Ba133nCs137_ChipSum_f!$J$1</c15:sqref>
                        </c15:formulaRef>
                      </c:ext>
                    </c:extLst>
                    <c:strCache>
                      <c:ptCount val="1"/>
                      <c:pt idx="0">
                        <c:v>Area Origin</c:v>
                      </c:pt>
                    </c:strCache>
                  </c:strRef>
                </c:tx>
                <c:spPr>
                  <a:ln w="1905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BetaCell1_Ba133nCs137_ChipSum_f!$J$2:$J$68</c15:sqref>
                        </c15:formulaRef>
                      </c:ext>
                    </c:extLst>
                    <c:numCache>
                      <c:formatCode>General</c:formatCode>
                      <c:ptCount val="67"/>
                      <c:pt idx="0">
                        <c:v>47743.866999999998</c:v>
                      </c:pt>
                      <c:pt idx="1">
                        <c:v>47655.857000000004</c:v>
                      </c:pt>
                      <c:pt idx="2">
                        <c:v>47022.743000000002</c:v>
                      </c:pt>
                      <c:pt idx="3">
                        <c:v>47504.811000000002</c:v>
                      </c:pt>
                      <c:pt idx="4">
                        <c:v>47144.063000000002</c:v>
                      </c:pt>
                      <c:pt idx="5">
                        <c:v>46900.442999999999</c:v>
                      </c:pt>
                      <c:pt idx="6">
                        <c:v>46722.033000000003</c:v>
                      </c:pt>
                      <c:pt idx="7">
                        <c:v>46767.247000000003</c:v>
                      </c:pt>
                      <c:pt idx="8">
                        <c:v>47060.716</c:v>
                      </c:pt>
                      <c:pt idx="9">
                        <c:v>47163.101000000002</c:v>
                      </c:pt>
                      <c:pt idx="10">
                        <c:v>46672.071000000004</c:v>
                      </c:pt>
                      <c:pt idx="11">
                        <c:v>45933.487999999998</c:v>
                      </c:pt>
                      <c:pt idx="12">
                        <c:v>45802.034</c:v>
                      </c:pt>
                      <c:pt idx="13">
                        <c:v>44827.374000000003</c:v>
                      </c:pt>
                      <c:pt idx="14">
                        <c:v>44853.290999999997</c:v>
                      </c:pt>
                      <c:pt idx="15">
                        <c:v>44198.017</c:v>
                      </c:pt>
                      <c:pt idx="16">
                        <c:v>44804.800000000003</c:v>
                      </c:pt>
                      <c:pt idx="17">
                        <c:v>45006.752</c:v>
                      </c:pt>
                      <c:pt idx="18">
                        <c:v>45495.571000000004</c:v>
                      </c:pt>
                      <c:pt idx="19">
                        <c:v>43791.205999999998</c:v>
                      </c:pt>
                      <c:pt idx="20">
                        <c:v>43811.152000000002</c:v>
                      </c:pt>
                      <c:pt idx="21">
                        <c:v>44497.877</c:v>
                      </c:pt>
                      <c:pt idx="22">
                        <c:v>44187.341999999997</c:v>
                      </c:pt>
                      <c:pt idx="23">
                        <c:v>43816.805999999997</c:v>
                      </c:pt>
                      <c:pt idx="24">
                        <c:v>44081.798000000003</c:v>
                      </c:pt>
                      <c:pt idx="25">
                        <c:v>44259.728000000003</c:v>
                      </c:pt>
                      <c:pt idx="26">
                        <c:v>43764.828000000001</c:v>
                      </c:pt>
                      <c:pt idx="27">
                        <c:v>43796.661</c:v>
                      </c:pt>
                      <c:pt idx="28">
                        <c:v>44205.065000000002</c:v>
                      </c:pt>
                      <c:pt idx="29">
                        <c:v>40655.277000000002</c:v>
                      </c:pt>
                      <c:pt idx="30">
                        <c:v>40667.536999999997</c:v>
                      </c:pt>
                      <c:pt idx="31">
                        <c:v>41022.508000000002</c:v>
                      </c:pt>
                      <c:pt idx="32">
                        <c:v>39965.337</c:v>
                      </c:pt>
                      <c:pt idx="33">
                        <c:v>39735.635999999999</c:v>
                      </c:pt>
                      <c:pt idx="34">
                        <c:v>41035.042999999998</c:v>
                      </c:pt>
                      <c:pt idx="35">
                        <c:v>40297.934999999998</c:v>
                      </c:pt>
                      <c:pt idx="36">
                        <c:v>40130.438999999998</c:v>
                      </c:pt>
                      <c:pt idx="37">
                        <c:v>40156.603999999999</c:v>
                      </c:pt>
                      <c:pt idx="38">
                        <c:v>39927.366999999998</c:v>
                      </c:pt>
                      <c:pt idx="39">
                        <c:v>40406.061999999998</c:v>
                      </c:pt>
                      <c:pt idx="40">
                        <c:v>40227.504000000001</c:v>
                      </c:pt>
                      <c:pt idx="41">
                        <c:v>40241.512000000002</c:v>
                      </c:pt>
                      <c:pt idx="42">
                        <c:v>39591.24</c:v>
                      </c:pt>
                      <c:pt idx="43">
                        <c:v>40132.786</c:v>
                      </c:pt>
                      <c:pt idx="44">
                        <c:v>39812.379000000001</c:v>
                      </c:pt>
                      <c:pt idx="45">
                        <c:v>39820.048999999999</c:v>
                      </c:pt>
                      <c:pt idx="46">
                        <c:v>39661.137000000002</c:v>
                      </c:pt>
                      <c:pt idx="47">
                        <c:v>40251.256000000001</c:v>
                      </c:pt>
                      <c:pt idx="48">
                        <c:v>39905.993999999999</c:v>
                      </c:pt>
                      <c:pt idx="49">
                        <c:v>40418.584000000003</c:v>
                      </c:pt>
                      <c:pt idx="50">
                        <c:v>39388.002</c:v>
                      </c:pt>
                      <c:pt idx="51">
                        <c:v>39307.544000000002</c:v>
                      </c:pt>
                      <c:pt idx="52">
                        <c:v>39950.44</c:v>
                      </c:pt>
                      <c:pt idx="53">
                        <c:v>39259.784</c:v>
                      </c:pt>
                      <c:pt idx="54">
                        <c:v>39796.76</c:v>
                      </c:pt>
                      <c:pt idx="55">
                        <c:v>39300.053999999996</c:v>
                      </c:pt>
                      <c:pt idx="56">
                        <c:v>39792.035000000003</c:v>
                      </c:pt>
                      <c:pt idx="57">
                        <c:v>39440.856</c:v>
                      </c:pt>
                      <c:pt idx="58">
                        <c:v>39092.072999999997</c:v>
                      </c:pt>
                      <c:pt idx="59">
                        <c:v>39311.052000000003</c:v>
                      </c:pt>
                      <c:pt idx="60">
                        <c:v>39426.228999999999</c:v>
                      </c:pt>
                      <c:pt idx="61">
                        <c:v>42699.75</c:v>
                      </c:pt>
                      <c:pt idx="62">
                        <c:v>10127.232</c:v>
                      </c:pt>
                      <c:pt idx="63">
                        <c:v>38923.415000000001</c:v>
                      </c:pt>
                      <c:pt idx="64">
                        <c:v>48609.476000000002</c:v>
                      </c:pt>
                      <c:pt idx="65">
                        <c:v>48281.741000000002</c:v>
                      </c:pt>
                      <c:pt idx="66">
                        <c:v>48973.228999999999</c:v>
                      </c:pt>
                    </c:numCache>
                  </c:numRef>
                </c:yVal>
                <c:smooth val="0"/>
                <c:extLst xmlns:c15="http://schemas.microsoft.com/office/drawing/2012/chart">
                  <c:ext xmlns:c16="http://schemas.microsoft.com/office/drawing/2014/chart" uri="{C3380CC4-5D6E-409C-BE32-E72D297353CC}">
                    <c16:uniqueId val="{00000010-CEE1-4C8E-AC5B-C2C1AFF1F83F}"/>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BetaCell1_Ba133nCs137_ChipSum_f!$L$1</c15:sqref>
                        </c15:formulaRef>
                      </c:ext>
                    </c:extLst>
                    <c:strCache>
                      <c:ptCount val="1"/>
                      <c:pt idx="0">
                        <c:v>Area Error</c:v>
                      </c:pt>
                    </c:strCache>
                  </c:strRef>
                </c:tx>
                <c:spPr>
                  <a:ln w="19050" cap="rnd">
                    <a:noFill/>
                    <a:round/>
                  </a:ln>
                  <a:effectLst/>
                </c:spPr>
                <c:marker>
                  <c:symbol val="circle"/>
                  <c:size val="5"/>
                  <c:spPr>
                    <a:solidFill>
                      <a:schemeClr val="accent5">
                        <a:lumMod val="60000"/>
                      </a:schemeClr>
                    </a:solidFill>
                    <a:ln w="9525">
                      <a:solidFill>
                        <a:schemeClr val="accent5">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BetaCell1_Ba133nCs137_ChipSum_f!$L$2:$L$68</c15:sqref>
                        </c15:formulaRef>
                      </c:ext>
                    </c:extLst>
                    <c:numCache>
                      <c:formatCode>General</c:formatCode>
                      <c:ptCount val="67"/>
                      <c:pt idx="0">
                        <c:v>921.66674</c:v>
                      </c:pt>
                      <c:pt idx="1">
                        <c:v>919.66525999999999</c:v>
                      </c:pt>
                      <c:pt idx="2">
                        <c:v>913.22343999999998</c:v>
                      </c:pt>
                      <c:pt idx="3">
                        <c:v>887.81947000000002</c:v>
                      </c:pt>
                      <c:pt idx="4">
                        <c:v>927.24603999999999</c:v>
                      </c:pt>
                      <c:pt idx="5">
                        <c:v>923.09343999999999</c:v>
                      </c:pt>
                      <c:pt idx="6">
                        <c:v>909.93991000000005</c:v>
                      </c:pt>
                      <c:pt idx="7">
                        <c:v>925.89687000000004</c:v>
                      </c:pt>
                      <c:pt idx="8">
                        <c:v>923.46127000000001</c:v>
                      </c:pt>
                      <c:pt idx="9">
                        <c:v>920.15836000000002</c:v>
                      </c:pt>
                      <c:pt idx="10">
                        <c:v>920.29975999999999</c:v>
                      </c:pt>
                      <c:pt idx="11">
                        <c:v>885.66540999999995</c:v>
                      </c:pt>
                      <c:pt idx="12">
                        <c:v>893.95136000000002</c:v>
                      </c:pt>
                      <c:pt idx="13">
                        <c:v>883.14197000000001</c:v>
                      </c:pt>
                      <c:pt idx="14">
                        <c:v>878.15219000000002</c:v>
                      </c:pt>
                      <c:pt idx="15">
                        <c:v>882.17708000000005</c:v>
                      </c:pt>
                      <c:pt idx="16">
                        <c:v>875.20371</c:v>
                      </c:pt>
                      <c:pt idx="17">
                        <c:v>876.86143000000004</c:v>
                      </c:pt>
                      <c:pt idx="18">
                        <c:v>869.78516999999999</c:v>
                      </c:pt>
                      <c:pt idx="19">
                        <c:v>853.62964999999997</c:v>
                      </c:pt>
                      <c:pt idx="20">
                        <c:v>863.72910999999999</c:v>
                      </c:pt>
                      <c:pt idx="21">
                        <c:v>863.61361999999997</c:v>
                      </c:pt>
                      <c:pt idx="22">
                        <c:v>850.91448000000003</c:v>
                      </c:pt>
                      <c:pt idx="23">
                        <c:v>871.22432000000003</c:v>
                      </c:pt>
                      <c:pt idx="24">
                        <c:v>875.73216000000002</c:v>
                      </c:pt>
                      <c:pt idx="25">
                        <c:v>867.29588000000001</c:v>
                      </c:pt>
                      <c:pt idx="26">
                        <c:v>857.89566000000002</c:v>
                      </c:pt>
                      <c:pt idx="27">
                        <c:v>870.94048999999995</c:v>
                      </c:pt>
                      <c:pt idx="28">
                        <c:v>879.37355000000002</c:v>
                      </c:pt>
                      <c:pt idx="29">
                        <c:v>799.35010999999997</c:v>
                      </c:pt>
                      <c:pt idx="30">
                        <c:v>798.66737999999998</c:v>
                      </c:pt>
                      <c:pt idx="31">
                        <c:v>805.23410000000001</c:v>
                      </c:pt>
                      <c:pt idx="32">
                        <c:v>798.90971000000002</c:v>
                      </c:pt>
                      <c:pt idx="33">
                        <c:v>788.08228999999994</c:v>
                      </c:pt>
                      <c:pt idx="34">
                        <c:v>803.78877999999997</c:v>
                      </c:pt>
                      <c:pt idx="35">
                        <c:v>804.74354000000005</c:v>
                      </c:pt>
                      <c:pt idx="36">
                        <c:v>799.46960999999999</c:v>
                      </c:pt>
                      <c:pt idx="37">
                        <c:v>800.30011000000002</c:v>
                      </c:pt>
                      <c:pt idx="38">
                        <c:v>792.23857999999996</c:v>
                      </c:pt>
                      <c:pt idx="39">
                        <c:v>799.64075000000003</c:v>
                      </c:pt>
                      <c:pt idx="40">
                        <c:v>796.16983000000005</c:v>
                      </c:pt>
                      <c:pt idx="41">
                        <c:v>796.38906999999995</c:v>
                      </c:pt>
                      <c:pt idx="42">
                        <c:v>787.85681999999997</c:v>
                      </c:pt>
                      <c:pt idx="43">
                        <c:v>796.89416000000006</c:v>
                      </c:pt>
                      <c:pt idx="44">
                        <c:v>821.59673999999995</c:v>
                      </c:pt>
                      <c:pt idx="45">
                        <c:v>797.49675999999999</c:v>
                      </c:pt>
                      <c:pt idx="46">
                        <c:v>795.32529</c:v>
                      </c:pt>
                      <c:pt idx="47">
                        <c:v>787.67708000000005</c:v>
                      </c:pt>
                      <c:pt idx="48">
                        <c:v>797.16600000000005</c:v>
                      </c:pt>
                      <c:pt idx="49">
                        <c:v>794.24865</c:v>
                      </c:pt>
                      <c:pt idx="50">
                        <c:v>779.98486000000003</c:v>
                      </c:pt>
                      <c:pt idx="51">
                        <c:v>783.40522999999996</c:v>
                      </c:pt>
                      <c:pt idx="52">
                        <c:v>793.01553999999999</c:v>
                      </c:pt>
                      <c:pt idx="53">
                        <c:v>792.2364</c:v>
                      </c:pt>
                      <c:pt idx="54">
                        <c:v>788.30627000000004</c:v>
                      </c:pt>
                      <c:pt idx="55">
                        <c:v>780.57655999999997</c:v>
                      </c:pt>
                      <c:pt idx="56">
                        <c:v>789.98947999999996</c:v>
                      </c:pt>
                      <c:pt idx="57">
                        <c:v>776.97206000000006</c:v>
                      </c:pt>
                      <c:pt idx="58">
                        <c:v>778.99802999999997</c:v>
                      </c:pt>
                      <c:pt idx="59">
                        <c:v>787.70398999999998</c:v>
                      </c:pt>
                      <c:pt idx="60">
                        <c:v>779.68413999999996</c:v>
                      </c:pt>
                      <c:pt idx="61">
                        <c:v>832.34334000000001</c:v>
                      </c:pt>
                      <c:pt idx="62">
                        <c:v>418.80644000000001</c:v>
                      </c:pt>
                      <c:pt idx="63">
                        <c:v>845.59537999999998</c:v>
                      </c:pt>
                      <c:pt idx="64">
                        <c:v>955.90626999999995</c:v>
                      </c:pt>
                      <c:pt idx="65">
                        <c:v>943.79872999999998</c:v>
                      </c:pt>
                      <c:pt idx="66">
                        <c:v>865.39161000000001</c:v>
                      </c:pt>
                    </c:numCache>
                  </c:numRef>
                </c:yVal>
                <c:smooth val="0"/>
                <c:extLst xmlns:c15="http://schemas.microsoft.com/office/drawing/2012/chart">
                  <c:ext xmlns:c16="http://schemas.microsoft.com/office/drawing/2014/chart" uri="{C3380CC4-5D6E-409C-BE32-E72D297353CC}">
                    <c16:uniqueId val="{00000011-CEE1-4C8E-AC5B-C2C1AFF1F83F}"/>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BetaCell1_Ba133nCs137_ChipSum_f!$M$1</c15:sqref>
                        </c15:formulaRef>
                      </c:ext>
                    </c:extLst>
                    <c:strCache>
                      <c:ptCount val="1"/>
                      <c:pt idx="0">
                        <c:v>Count Rate</c:v>
                      </c:pt>
                    </c:strCache>
                  </c:strRef>
                </c:tx>
                <c:spPr>
                  <a:ln w="19050" cap="rnd">
                    <a:noFill/>
                    <a:round/>
                  </a:ln>
                  <a:effectLst/>
                </c:spPr>
                <c:marker>
                  <c:symbol val="circle"/>
                  <c:size val="5"/>
                  <c:spPr>
                    <a:solidFill>
                      <a:schemeClr val="accent6">
                        <a:lumMod val="60000"/>
                      </a:schemeClr>
                    </a:solidFill>
                    <a:ln w="9525">
                      <a:solidFill>
                        <a:schemeClr val="accent6">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0.56200848000000003</c:v>
                      </c:pt>
                      <c:pt idx="1">
                        <c:v>0.56458138999999996</c:v>
                      </c:pt>
                      <c:pt idx="2">
                        <c:v>0.56133955999999996</c:v>
                      </c:pt>
                      <c:pt idx="3">
                        <c:v>0.55178179000000005</c:v>
                      </c:pt>
                      <c:pt idx="4">
                        <c:v>0.56216520999999997</c:v>
                      </c:pt>
                      <c:pt idx="5">
                        <c:v>0.55672772000000004</c:v>
                      </c:pt>
                      <c:pt idx="6">
                        <c:v>0.55766742999999996</c:v>
                      </c:pt>
                      <c:pt idx="7">
                        <c:v>0.56277129999999997</c:v>
                      </c:pt>
                      <c:pt idx="8">
                        <c:v>0.56496153000000005</c:v>
                      </c:pt>
                      <c:pt idx="9">
                        <c:v>0.56257827999999999</c:v>
                      </c:pt>
                      <c:pt idx="10">
                        <c:v>0.56209847999999996</c:v>
                      </c:pt>
                      <c:pt idx="11">
                        <c:v>0.53663143000000002</c:v>
                      </c:pt>
                      <c:pt idx="12">
                        <c:v>0.53889162999999995</c:v>
                      </c:pt>
                      <c:pt idx="13">
                        <c:v>0.54079337000000005</c:v>
                      </c:pt>
                      <c:pt idx="14">
                        <c:v>0.53664087000000005</c:v>
                      </c:pt>
                      <c:pt idx="15">
                        <c:v>0.52525058999999996</c:v>
                      </c:pt>
                      <c:pt idx="16">
                        <c:v>0.53490821</c:v>
                      </c:pt>
                      <c:pt idx="17">
                        <c:v>0.53823721999999996</c:v>
                      </c:pt>
                      <c:pt idx="18">
                        <c:v>0.53555971000000002</c:v>
                      </c:pt>
                      <c:pt idx="19">
                        <c:v>0.52167392000000001</c:v>
                      </c:pt>
                      <c:pt idx="20">
                        <c:v>0.52751183999999995</c:v>
                      </c:pt>
                      <c:pt idx="21">
                        <c:v>0.52945604000000002</c:v>
                      </c:pt>
                      <c:pt idx="22">
                        <c:v>0.51569748999999998</c:v>
                      </c:pt>
                      <c:pt idx="23">
                        <c:v>0.52620027999999996</c:v>
                      </c:pt>
                      <c:pt idx="24">
                        <c:v>0.52317009000000003</c:v>
                      </c:pt>
                      <c:pt idx="25">
                        <c:v>0.52647387999999995</c:v>
                      </c:pt>
                      <c:pt idx="26">
                        <c:v>0.51909015000000003</c:v>
                      </c:pt>
                      <c:pt idx="27">
                        <c:v>0.52043782000000005</c:v>
                      </c:pt>
                      <c:pt idx="28">
                        <c:v>0.52633580000000002</c:v>
                      </c:pt>
                      <c:pt idx="29">
                        <c:v>0.48591457999999998</c:v>
                      </c:pt>
                      <c:pt idx="30">
                        <c:v>0.48613379000000001</c:v>
                      </c:pt>
                      <c:pt idx="31">
                        <c:v>0.48538568999999998</c:v>
                      </c:pt>
                      <c:pt idx="32">
                        <c:v>0.47703347000000001</c:v>
                      </c:pt>
                      <c:pt idx="33">
                        <c:v>0.47368818000000001</c:v>
                      </c:pt>
                      <c:pt idx="34">
                        <c:v>0.48674197000000002</c:v>
                      </c:pt>
                      <c:pt idx="35">
                        <c:v>0.48261458000000002</c:v>
                      </c:pt>
                      <c:pt idx="36">
                        <c:v>0.47836816999999998</c:v>
                      </c:pt>
                      <c:pt idx="37">
                        <c:v>0.47931075000000001</c:v>
                      </c:pt>
                      <c:pt idx="38">
                        <c:v>0.47757347</c:v>
                      </c:pt>
                      <c:pt idx="39">
                        <c:v>0.48048249999999998</c:v>
                      </c:pt>
                      <c:pt idx="40">
                        <c:v>0.47966988999999999</c:v>
                      </c:pt>
                      <c:pt idx="41">
                        <c:v>0.48106347999999999</c:v>
                      </c:pt>
                      <c:pt idx="42">
                        <c:v>0.46890478000000002</c:v>
                      </c:pt>
                      <c:pt idx="43">
                        <c:v>0.48039345</c:v>
                      </c:pt>
                      <c:pt idx="44">
                        <c:v>0.48117934000000001</c:v>
                      </c:pt>
                      <c:pt idx="45">
                        <c:v>0.47415023000000001</c:v>
                      </c:pt>
                      <c:pt idx="46">
                        <c:v>0.47395841999999999</c:v>
                      </c:pt>
                      <c:pt idx="47">
                        <c:v>0.47611007</c:v>
                      </c:pt>
                      <c:pt idx="48">
                        <c:v>0.47788976999999999</c:v>
                      </c:pt>
                      <c:pt idx="49">
                        <c:v>0.48116449</c:v>
                      </c:pt>
                      <c:pt idx="50">
                        <c:v>0.4689449</c:v>
                      </c:pt>
                      <c:pt idx="51">
                        <c:v>0.47004678</c:v>
                      </c:pt>
                      <c:pt idx="52">
                        <c:v>0.48060505999999997</c:v>
                      </c:pt>
                      <c:pt idx="53">
                        <c:v>0.46872810999999998</c:v>
                      </c:pt>
                      <c:pt idx="54">
                        <c:v>0.47650160000000003</c:v>
                      </c:pt>
                      <c:pt idx="55">
                        <c:v>0.47019042999999999</c:v>
                      </c:pt>
                      <c:pt idx="56">
                        <c:v>0.47382187999999997</c:v>
                      </c:pt>
                      <c:pt idx="57">
                        <c:v>0.47037601000000001</c:v>
                      </c:pt>
                      <c:pt idx="58">
                        <c:v>0.46582533999999998</c:v>
                      </c:pt>
                      <c:pt idx="59">
                        <c:v>0.47272651999999998</c:v>
                      </c:pt>
                      <c:pt idx="60">
                        <c:v>0.47253903000000003</c:v>
                      </c:pt>
                      <c:pt idx="61">
                        <c:v>0.51030567999999998</c:v>
                      </c:pt>
                      <c:pt idx="62">
                        <c:v>0.11222941</c:v>
                      </c:pt>
                      <c:pt idx="63">
                        <c:v>0.45559242</c:v>
                      </c:pt>
                      <c:pt idx="64">
                        <c:v>0.59106977000000005</c:v>
                      </c:pt>
                      <c:pt idx="65">
                        <c:v>0.59016899</c:v>
                      </c:pt>
                      <c:pt idx="66">
                        <c:v>0.57166578000000001</c:v>
                      </c:pt>
                    </c:numCache>
                  </c:numRef>
                </c:yVal>
                <c:smooth val="0"/>
                <c:extLst xmlns:c15="http://schemas.microsoft.com/office/drawing/2012/chart">
                  <c:ext xmlns:c16="http://schemas.microsoft.com/office/drawing/2014/chart" uri="{C3380CC4-5D6E-409C-BE32-E72D297353CC}">
                    <c16:uniqueId val="{00000012-CEE1-4C8E-AC5B-C2C1AFF1F83F}"/>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BetaCell1_Ba133nCs137_ChipSum_f!$N$1</c15:sqref>
                        </c15:formulaRef>
                      </c:ext>
                    </c:extLst>
                    <c:strCache>
                      <c:ptCount val="1"/>
                      <c:pt idx="0">
                        <c:v>bZero John</c:v>
                      </c:pt>
                    </c:strCache>
                  </c:strRef>
                </c:tx>
                <c:spPr>
                  <a:ln w="1905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BetaCell1_Ba133nCs137_ChipSum_f!$N$2:$N$68</c15:sqref>
                        </c15:formulaRef>
                      </c:ext>
                    </c:extLst>
                    <c:numCache>
                      <c:formatCode>General</c:formatCode>
                      <c:ptCount val="67"/>
                      <c:pt idx="0">
                        <c:v>98.490645999999998</c:v>
                      </c:pt>
                      <c:pt idx="1">
                        <c:v>99.462642000000002</c:v>
                      </c:pt>
                      <c:pt idx="2">
                        <c:v>99.092651000000004</c:v>
                      </c:pt>
                      <c:pt idx="3">
                        <c:v>97.056062999999995</c:v>
                      </c:pt>
                      <c:pt idx="4">
                        <c:v>99.598647</c:v>
                      </c:pt>
                      <c:pt idx="5">
                        <c:v>100.69513999999999</c:v>
                      </c:pt>
                      <c:pt idx="6">
                        <c:v>99.191446999999997</c:v>
                      </c:pt>
                      <c:pt idx="7">
                        <c:v>98.825877000000006</c:v>
                      </c:pt>
                      <c:pt idx="8">
                        <c:v>99.286692000000002</c:v>
                      </c:pt>
                      <c:pt idx="9">
                        <c:v>98.877189000000001</c:v>
                      </c:pt>
                      <c:pt idx="10">
                        <c:v>100.04035</c:v>
                      </c:pt>
                      <c:pt idx="11">
                        <c:v>98.540869000000001</c:v>
                      </c:pt>
                      <c:pt idx="12">
                        <c:v>98.524733999999995</c:v>
                      </c:pt>
                      <c:pt idx="13">
                        <c:v>98.967292999999998</c:v>
                      </c:pt>
                      <c:pt idx="14">
                        <c:v>98.954997000000006</c:v>
                      </c:pt>
                      <c:pt idx="15">
                        <c:v>98.992636000000005</c:v>
                      </c:pt>
                      <c:pt idx="16">
                        <c:v>99.333889999999997</c:v>
                      </c:pt>
                      <c:pt idx="17">
                        <c:v>99.137917999999999</c:v>
                      </c:pt>
                      <c:pt idx="18">
                        <c:v>97.305244000000002</c:v>
                      </c:pt>
                      <c:pt idx="19">
                        <c:v>99.855061000000006</c:v>
                      </c:pt>
                      <c:pt idx="20">
                        <c:v>99.650499999999994</c:v>
                      </c:pt>
                      <c:pt idx="21">
                        <c:v>99.281419999999997</c:v>
                      </c:pt>
                      <c:pt idx="22">
                        <c:v>98.585560999999998</c:v>
                      </c:pt>
                      <c:pt idx="23">
                        <c:v>99.132953000000001</c:v>
                      </c:pt>
                      <c:pt idx="24">
                        <c:v>99.897188</c:v>
                      </c:pt>
                      <c:pt idx="25">
                        <c:v>98.983417000000003</c:v>
                      </c:pt>
                      <c:pt idx="26">
                        <c:v>99.079633000000001</c:v>
                      </c:pt>
                      <c:pt idx="27">
                        <c:v>98.854474999999994</c:v>
                      </c:pt>
                      <c:pt idx="28">
                        <c:v>99.088389000000006</c:v>
                      </c:pt>
                      <c:pt idx="29">
                        <c:v>100.29018000000001</c:v>
                      </c:pt>
                      <c:pt idx="30">
                        <c:v>99.148696999999999</c:v>
                      </c:pt>
                      <c:pt idx="31">
                        <c:v>99.378251000000006</c:v>
                      </c:pt>
                      <c:pt idx="32">
                        <c:v>99.505938</c:v>
                      </c:pt>
                      <c:pt idx="33">
                        <c:v>98.997032000000004</c:v>
                      </c:pt>
                      <c:pt idx="34">
                        <c:v>100.41757</c:v>
                      </c:pt>
                      <c:pt idx="35">
                        <c:v>99.704364999999996</c:v>
                      </c:pt>
                      <c:pt idx="36">
                        <c:v>104.41312000000001</c:v>
                      </c:pt>
                      <c:pt idx="37">
                        <c:v>100.00357</c:v>
                      </c:pt>
                      <c:pt idx="38">
                        <c:v>100.05486999999999</c:v>
                      </c:pt>
                      <c:pt idx="39">
                        <c:v>99.899964999999995</c:v>
                      </c:pt>
                      <c:pt idx="40">
                        <c:v>99.998103</c:v>
                      </c:pt>
                      <c:pt idx="41">
                        <c:v>100.37494</c:v>
                      </c:pt>
                      <c:pt idx="42">
                        <c:v>99.851293999999996</c:v>
                      </c:pt>
                      <c:pt idx="43">
                        <c:v>99.180318999999997</c:v>
                      </c:pt>
                      <c:pt idx="44">
                        <c:v>99.814785999999998</c:v>
                      </c:pt>
                      <c:pt idx="45">
                        <c:v>100.37522</c:v>
                      </c:pt>
                      <c:pt idx="46">
                        <c:v>99.731819000000002</c:v>
                      </c:pt>
                      <c:pt idx="47">
                        <c:v>99.981830000000002</c:v>
                      </c:pt>
                      <c:pt idx="48">
                        <c:v>99.197646000000006</c:v>
                      </c:pt>
                      <c:pt idx="49">
                        <c:v>99.320455999999993</c:v>
                      </c:pt>
                      <c:pt idx="50">
                        <c:v>99.479020000000006</c:v>
                      </c:pt>
                      <c:pt idx="51">
                        <c:v>99.104791000000006</c:v>
                      </c:pt>
                      <c:pt idx="52">
                        <c:v>99.497896999999995</c:v>
                      </c:pt>
                      <c:pt idx="53">
                        <c:v>99.391593999999998</c:v>
                      </c:pt>
                      <c:pt idx="54">
                        <c:v>99.884324000000007</c:v>
                      </c:pt>
                      <c:pt idx="55">
                        <c:v>100.30407</c:v>
                      </c:pt>
                      <c:pt idx="56">
                        <c:v>100.01429</c:v>
                      </c:pt>
                      <c:pt idx="57">
                        <c:v>99.450909999999993</c:v>
                      </c:pt>
                      <c:pt idx="58">
                        <c:v>98.931557999999995</c:v>
                      </c:pt>
                      <c:pt idx="59">
                        <c:v>99.678556999999998</c:v>
                      </c:pt>
                      <c:pt idx="60">
                        <c:v>99.872649999999993</c:v>
                      </c:pt>
                      <c:pt idx="61">
                        <c:v>99.369896999999995</c:v>
                      </c:pt>
                      <c:pt idx="62">
                        <c:v>99.809866</c:v>
                      </c:pt>
                      <c:pt idx="63">
                        <c:v>97.527362999999994</c:v>
                      </c:pt>
                      <c:pt idx="64">
                        <c:v>107.21629</c:v>
                      </c:pt>
                      <c:pt idx="65">
                        <c:v>104.08942</c:v>
                      </c:pt>
                      <c:pt idx="66">
                        <c:v>100.81659000000001</c:v>
                      </c:pt>
                    </c:numCache>
                  </c:numRef>
                </c:yVal>
                <c:smooth val="0"/>
                <c:extLst xmlns:c15="http://schemas.microsoft.com/office/drawing/2012/chart">
                  <c:ext xmlns:c16="http://schemas.microsoft.com/office/drawing/2014/chart" uri="{C3380CC4-5D6E-409C-BE32-E72D297353CC}">
                    <c16:uniqueId val="{00000013-CEE1-4C8E-AC5B-C2C1AFF1F83F}"/>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BetaCell1_Ba133nCs137_ChipSum_f!$O$1</c15:sqref>
                        </c15:formulaRef>
                      </c:ext>
                    </c:extLst>
                    <c:strCache>
                      <c:ptCount val="1"/>
                      <c:pt idx="0">
                        <c:v>bZero Error</c:v>
                      </c:pt>
                    </c:strCache>
                  </c:strRef>
                </c:tx>
                <c:spPr>
                  <a:ln w="1905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BetaCell1_Ba133nCs137_ChipSum_f!$O$2:$O$68</c15:sqref>
                        </c15:formulaRef>
                      </c:ext>
                    </c:extLst>
                    <c:numCache>
                      <c:formatCode>General</c:formatCode>
                      <c:ptCount val="67"/>
                      <c:pt idx="0">
                        <c:v>2.5306200000000001E-2</c:v>
                      </c:pt>
                      <c:pt idx="1">
                        <c:v>2.3730042999999999E-2</c:v>
                      </c:pt>
                      <c:pt idx="2">
                        <c:v>2.3210339E-2</c:v>
                      </c:pt>
                      <c:pt idx="3">
                        <c:v>2.4091497999999999E-2</c:v>
                      </c:pt>
                      <c:pt idx="4">
                        <c:v>2.4358001000000001E-2</c:v>
                      </c:pt>
                      <c:pt idx="5">
                        <c:v>2.5515032E-2</c:v>
                      </c:pt>
                      <c:pt idx="6">
                        <c:v>2.3458412000000001E-2</c:v>
                      </c:pt>
                      <c:pt idx="7">
                        <c:v>2.3357162000000001E-2</c:v>
                      </c:pt>
                      <c:pt idx="8">
                        <c:v>2.3464354999999999E-2</c:v>
                      </c:pt>
                      <c:pt idx="9">
                        <c:v>2.3033633000000001E-2</c:v>
                      </c:pt>
                      <c:pt idx="10">
                        <c:v>2.5487651E-2</c:v>
                      </c:pt>
                      <c:pt idx="11">
                        <c:v>2.4840527000000001E-2</c:v>
                      </c:pt>
                      <c:pt idx="12">
                        <c:v>2.500571E-2</c:v>
                      </c:pt>
                      <c:pt idx="13">
                        <c:v>2.3619405999999999E-2</c:v>
                      </c:pt>
                      <c:pt idx="14">
                        <c:v>2.3251050999999998E-2</c:v>
                      </c:pt>
                      <c:pt idx="15">
                        <c:v>2.4207047999999998E-2</c:v>
                      </c:pt>
                      <c:pt idx="16">
                        <c:v>2.3430253000000002E-2</c:v>
                      </c:pt>
                      <c:pt idx="17">
                        <c:v>2.3461300000000001E-2</c:v>
                      </c:pt>
                      <c:pt idx="18">
                        <c:v>2.3994627000000001E-2</c:v>
                      </c:pt>
                      <c:pt idx="19">
                        <c:v>2.4079514999999999E-2</c:v>
                      </c:pt>
                      <c:pt idx="20">
                        <c:v>2.4325866000000002E-2</c:v>
                      </c:pt>
                      <c:pt idx="21">
                        <c:v>2.3683955999999999E-2</c:v>
                      </c:pt>
                      <c:pt idx="22">
                        <c:v>2.4920524999999999E-2</c:v>
                      </c:pt>
                      <c:pt idx="23">
                        <c:v>2.3552074999999999E-2</c:v>
                      </c:pt>
                      <c:pt idx="24">
                        <c:v>2.5061581999999999E-2</c:v>
                      </c:pt>
                      <c:pt idx="25">
                        <c:v>2.3201346000000001E-2</c:v>
                      </c:pt>
                      <c:pt idx="26">
                        <c:v>2.3969415000000001E-2</c:v>
                      </c:pt>
                      <c:pt idx="27">
                        <c:v>2.3463125000000001E-2</c:v>
                      </c:pt>
                      <c:pt idx="28">
                        <c:v>2.4081630999999999E-2</c:v>
                      </c:pt>
                      <c:pt idx="29">
                        <c:v>2.4616184999999999E-2</c:v>
                      </c:pt>
                      <c:pt idx="30">
                        <c:v>2.3537467999999999E-2</c:v>
                      </c:pt>
                      <c:pt idx="31">
                        <c:v>2.3871990999999999E-2</c:v>
                      </c:pt>
                      <c:pt idx="32">
                        <c:v>2.4860317999999999E-2</c:v>
                      </c:pt>
                      <c:pt idx="33">
                        <c:v>2.4107006E-2</c:v>
                      </c:pt>
                      <c:pt idx="34">
                        <c:v>2.4645423999999999E-2</c:v>
                      </c:pt>
                      <c:pt idx="35">
                        <c:v>2.4514293999999999E-2</c:v>
                      </c:pt>
                      <c:pt idx="36">
                        <c:v>2.4060108E-2</c:v>
                      </c:pt>
                      <c:pt idx="37">
                        <c:v>2.5145184000000001E-2</c:v>
                      </c:pt>
                      <c:pt idx="38">
                        <c:v>2.5144376E-2</c:v>
                      </c:pt>
                      <c:pt idx="39">
                        <c:v>2.4518168E-2</c:v>
                      </c:pt>
                      <c:pt idx="40">
                        <c:v>2.4555134999999999E-2</c:v>
                      </c:pt>
                      <c:pt idx="41">
                        <c:v>2.5085805999999999E-2</c:v>
                      </c:pt>
                      <c:pt idx="42">
                        <c:v>2.4975946999999998E-2</c:v>
                      </c:pt>
                      <c:pt idx="43">
                        <c:v>2.3679197999999999E-2</c:v>
                      </c:pt>
                      <c:pt idx="44">
                        <c:v>2.5287817000000001E-2</c:v>
                      </c:pt>
                      <c:pt idx="45">
                        <c:v>2.5538809999999999E-2</c:v>
                      </c:pt>
                      <c:pt idx="46">
                        <c:v>2.4729793E-2</c:v>
                      </c:pt>
                      <c:pt idx="47">
                        <c:v>2.4446750999999999E-2</c:v>
                      </c:pt>
                      <c:pt idx="48">
                        <c:v>2.4593671000000001E-2</c:v>
                      </c:pt>
                      <c:pt idx="49">
                        <c:v>2.3631992000000001E-2</c:v>
                      </c:pt>
                      <c:pt idx="50">
                        <c:v>2.3811156999999999E-2</c:v>
                      </c:pt>
                      <c:pt idx="51">
                        <c:v>2.4087684000000002E-2</c:v>
                      </c:pt>
                      <c:pt idx="52">
                        <c:v>2.4368477999999999E-2</c:v>
                      </c:pt>
                      <c:pt idx="53">
                        <c:v>2.4519376999999998E-2</c:v>
                      </c:pt>
                      <c:pt idx="54">
                        <c:v>2.4552384999999999E-2</c:v>
                      </c:pt>
                      <c:pt idx="55">
                        <c:v>2.5185023000000001E-2</c:v>
                      </c:pt>
                      <c:pt idx="56">
                        <c:v>2.4454496999999999E-2</c:v>
                      </c:pt>
                      <c:pt idx="57">
                        <c:v>2.4056014000000001E-2</c:v>
                      </c:pt>
                      <c:pt idx="58">
                        <c:v>2.3882107999999999E-2</c:v>
                      </c:pt>
                      <c:pt idx="59">
                        <c:v>2.4867851999999999E-2</c:v>
                      </c:pt>
                      <c:pt idx="60">
                        <c:v>2.4334340999999999E-2</c:v>
                      </c:pt>
                      <c:pt idx="61">
                        <c:v>2.3923559E-2</c:v>
                      </c:pt>
                      <c:pt idx="62">
                        <c:v>5.2091058000000003E-2</c:v>
                      </c:pt>
                      <c:pt idx="63">
                        <c:v>2.5391962000000001E-2</c:v>
                      </c:pt>
                      <c:pt idx="64">
                        <c:v>2.3368066E-2</c:v>
                      </c:pt>
                      <c:pt idx="65">
                        <c:v>2.2852627E-2</c:v>
                      </c:pt>
                      <c:pt idx="66">
                        <c:v>2.1713712E-2</c:v>
                      </c:pt>
                    </c:numCache>
                  </c:numRef>
                </c:yVal>
                <c:smooth val="0"/>
                <c:extLst xmlns:c15="http://schemas.microsoft.com/office/drawing/2012/chart">
                  <c:ext xmlns:c16="http://schemas.microsoft.com/office/drawing/2014/chart" uri="{C3380CC4-5D6E-409C-BE32-E72D297353CC}">
                    <c16:uniqueId val="{00000014-CEE1-4C8E-AC5B-C2C1AFF1F83F}"/>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BetaCell1_Ba133nCs137_ChipSum_f!$P$1</c15:sqref>
                        </c15:formulaRef>
                      </c:ext>
                    </c:extLst>
                    <c:strCache>
                      <c:ptCount val="1"/>
                      <c:pt idx="0">
                        <c:v>bZero Charlie</c:v>
                      </c:pt>
                    </c:strCache>
                  </c:strRef>
                </c:tx>
                <c:spPr>
                  <a:ln w="1905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BetaCell1_Ba133nCs137_ChipSum_f!$P$2:$P$68</c15:sqref>
                        </c15:formulaRef>
                      </c:ext>
                    </c:extLst>
                    <c:numCache>
                      <c:formatCode>General</c:formatCode>
                      <c:ptCount val="67"/>
                      <c:pt idx="0">
                        <c:v>94.862341000000001</c:v>
                      </c:pt>
                      <c:pt idx="1">
                        <c:v>94.852980000000002</c:v>
                      </c:pt>
                      <c:pt idx="2">
                        <c:v>94.771773999999994</c:v>
                      </c:pt>
                      <c:pt idx="3">
                        <c:v>94.918779999999998</c:v>
                      </c:pt>
                      <c:pt idx="4">
                        <c:v>95.169605000000004</c:v>
                      </c:pt>
                      <c:pt idx="5">
                        <c:v>94.971559999999997</c:v>
                      </c:pt>
                      <c:pt idx="6">
                        <c:v>95.076694000000003</c:v>
                      </c:pt>
                      <c:pt idx="7">
                        <c:v>94.751830999999996</c:v>
                      </c:pt>
                      <c:pt idx="8">
                        <c:v>94.660044999999997</c:v>
                      </c:pt>
                      <c:pt idx="9">
                        <c:v>95.075666999999996</c:v>
                      </c:pt>
                      <c:pt idx="10">
                        <c:v>94.926647000000003</c:v>
                      </c:pt>
                      <c:pt idx="11">
                        <c:v>93.756017999999997</c:v>
                      </c:pt>
                      <c:pt idx="12">
                        <c:v>93.846518000000003</c:v>
                      </c:pt>
                      <c:pt idx="13">
                        <c:v>94.247405000000001</c:v>
                      </c:pt>
                      <c:pt idx="14">
                        <c:v>94.128056000000001</c:v>
                      </c:pt>
                      <c:pt idx="15">
                        <c:v>94.406845000000004</c:v>
                      </c:pt>
                      <c:pt idx="16">
                        <c:v>94.347308999999996</c:v>
                      </c:pt>
                      <c:pt idx="17">
                        <c:v>94.264887999999999</c:v>
                      </c:pt>
                      <c:pt idx="18">
                        <c:v>93.625933000000003</c:v>
                      </c:pt>
                      <c:pt idx="19">
                        <c:v>94.335395000000005</c:v>
                      </c:pt>
                      <c:pt idx="20">
                        <c:v>94.105964</c:v>
                      </c:pt>
                      <c:pt idx="21">
                        <c:v>93.811311000000003</c:v>
                      </c:pt>
                      <c:pt idx="22">
                        <c:v>93.744051999999996</c:v>
                      </c:pt>
                      <c:pt idx="23">
                        <c:v>93.965039000000004</c:v>
                      </c:pt>
                      <c:pt idx="24">
                        <c:v>94.112489999999994</c:v>
                      </c:pt>
                      <c:pt idx="25">
                        <c:v>93.453759000000005</c:v>
                      </c:pt>
                      <c:pt idx="26">
                        <c:v>93.873322000000002</c:v>
                      </c:pt>
                      <c:pt idx="27">
                        <c:v>93.807748000000004</c:v>
                      </c:pt>
                      <c:pt idx="28">
                        <c:v>93.774232999999995</c:v>
                      </c:pt>
                      <c:pt idx="29">
                        <c:v>92.279988000000003</c:v>
                      </c:pt>
                      <c:pt idx="30">
                        <c:v>92.900079000000005</c:v>
                      </c:pt>
                      <c:pt idx="31">
                        <c:v>92.556984</c:v>
                      </c:pt>
                      <c:pt idx="32">
                        <c:v>92.869307000000006</c:v>
                      </c:pt>
                      <c:pt idx="33">
                        <c:v>92.908036999999993</c:v>
                      </c:pt>
                      <c:pt idx="34">
                        <c:v>92.868480000000005</c:v>
                      </c:pt>
                      <c:pt idx="35">
                        <c:v>93.174913000000004</c:v>
                      </c:pt>
                      <c:pt idx="36">
                        <c:v>92.340073000000004</c:v>
                      </c:pt>
                      <c:pt idx="37">
                        <c:v>92.199959000000007</c:v>
                      </c:pt>
                      <c:pt idx="38">
                        <c:v>92.765219999999999</c:v>
                      </c:pt>
                      <c:pt idx="39">
                        <c:v>92.727806000000001</c:v>
                      </c:pt>
                      <c:pt idx="40">
                        <c:v>92.386529999999993</c:v>
                      </c:pt>
                      <c:pt idx="41">
                        <c:v>92.183491000000004</c:v>
                      </c:pt>
                      <c:pt idx="42">
                        <c:v>92.530963999999997</c:v>
                      </c:pt>
                      <c:pt idx="43">
                        <c:v>92.111574000000005</c:v>
                      </c:pt>
                      <c:pt idx="44">
                        <c:v>92.243414999999999</c:v>
                      </c:pt>
                      <c:pt idx="45">
                        <c:v>92.839346000000006</c:v>
                      </c:pt>
                      <c:pt idx="46">
                        <c:v>93.038856999999993</c:v>
                      </c:pt>
                      <c:pt idx="47">
                        <c:v>92.503032000000005</c:v>
                      </c:pt>
                      <c:pt idx="48">
                        <c:v>92.278639999999996</c:v>
                      </c:pt>
                      <c:pt idx="49">
                        <c:v>92.539708000000005</c:v>
                      </c:pt>
                      <c:pt idx="50">
                        <c:v>92.896030999999994</c:v>
                      </c:pt>
                      <c:pt idx="51">
                        <c:v>92.070836</c:v>
                      </c:pt>
                      <c:pt idx="52">
                        <c:v>92.237606999999997</c:v>
                      </c:pt>
                      <c:pt idx="53">
                        <c:v>92.268000999999998</c:v>
                      </c:pt>
                      <c:pt idx="54">
                        <c:v>91.995999999999995</c:v>
                      </c:pt>
                      <c:pt idx="55">
                        <c:v>92.824923999999996</c:v>
                      </c:pt>
                      <c:pt idx="56">
                        <c:v>92.318179999999998</c:v>
                      </c:pt>
                      <c:pt idx="57">
                        <c:v>92.410983999999999</c:v>
                      </c:pt>
                      <c:pt idx="58">
                        <c:v>92.770428999999993</c:v>
                      </c:pt>
                      <c:pt idx="59">
                        <c:v>92.224408999999994</c:v>
                      </c:pt>
                      <c:pt idx="60">
                        <c:v>92.168880999999999</c:v>
                      </c:pt>
                      <c:pt idx="61">
                        <c:v>93.739779999999996</c:v>
                      </c:pt>
                      <c:pt idx="62">
                        <c:v>93.569008999999994</c:v>
                      </c:pt>
                      <c:pt idx="63">
                        <c:v>92.273999000000003</c:v>
                      </c:pt>
                      <c:pt idx="64">
                        <c:v>92.384583000000006</c:v>
                      </c:pt>
                      <c:pt idx="65">
                        <c:v>92.380016999999995</c:v>
                      </c:pt>
                      <c:pt idx="66">
                        <c:v>92.548021000000006</c:v>
                      </c:pt>
                    </c:numCache>
                  </c:numRef>
                </c:yVal>
                <c:smooth val="0"/>
                <c:extLst xmlns:c15="http://schemas.microsoft.com/office/drawing/2012/chart">
                  <c:ext xmlns:c16="http://schemas.microsoft.com/office/drawing/2014/chart" uri="{C3380CC4-5D6E-409C-BE32-E72D297353CC}">
                    <c16:uniqueId val="{00000015-CEE1-4C8E-AC5B-C2C1AFF1F83F}"/>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BetaCell1_Ba133nCs137_ChipSum_f!$Q$1</c15:sqref>
                        </c15:formulaRef>
                      </c:ext>
                    </c:extLst>
                    <c:strCache>
                      <c:ptCount val="1"/>
                      <c:pt idx="0">
                        <c:v>Angle Charlie</c:v>
                      </c:pt>
                    </c:strCache>
                  </c:strRef>
                </c:tx>
                <c:spPr>
                  <a:ln w="1905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BetaCell1_Ba133nCs137_ChipSum_f!$Q$2:$Q$68</c15:sqref>
                        </c15:formulaRef>
                      </c:ext>
                    </c:extLst>
                    <c:numCache>
                      <c:formatCode>General</c:formatCode>
                      <c:ptCount val="67"/>
                      <c:pt idx="0">
                        <c:v>37.012152999999998</c:v>
                      </c:pt>
                      <c:pt idx="1">
                        <c:v>37.037595000000003</c:v>
                      </c:pt>
                      <c:pt idx="2">
                        <c:v>36.979818999999999</c:v>
                      </c:pt>
                      <c:pt idx="3">
                        <c:v>37.048054</c:v>
                      </c:pt>
                      <c:pt idx="4">
                        <c:v>37.133021999999997</c:v>
                      </c:pt>
                      <c:pt idx="5">
                        <c:v>37.026541000000002</c:v>
                      </c:pt>
                      <c:pt idx="6">
                        <c:v>37.087781999999997</c:v>
                      </c:pt>
                      <c:pt idx="7">
                        <c:v>36.975181999999997</c:v>
                      </c:pt>
                      <c:pt idx="8">
                        <c:v>36.917535000000001</c:v>
                      </c:pt>
                      <c:pt idx="9">
                        <c:v>37.075961999999997</c:v>
                      </c:pt>
                      <c:pt idx="10">
                        <c:v>37.035545999999997</c:v>
                      </c:pt>
                      <c:pt idx="11">
                        <c:v>36.467308000000003</c:v>
                      </c:pt>
                      <c:pt idx="12">
                        <c:v>36.508133999999998</c:v>
                      </c:pt>
                      <c:pt idx="13">
                        <c:v>36.717179999999999</c:v>
                      </c:pt>
                      <c:pt idx="14">
                        <c:v>36.578031000000003</c:v>
                      </c:pt>
                      <c:pt idx="15">
                        <c:v>36.735647999999998</c:v>
                      </c:pt>
                      <c:pt idx="16">
                        <c:v>36.761284000000003</c:v>
                      </c:pt>
                      <c:pt idx="17">
                        <c:v>36.691974000000002</c:v>
                      </c:pt>
                      <c:pt idx="18">
                        <c:v>36.500208999999998</c:v>
                      </c:pt>
                      <c:pt idx="19">
                        <c:v>36.776369000000003</c:v>
                      </c:pt>
                      <c:pt idx="20">
                        <c:v>36.612627000000003</c:v>
                      </c:pt>
                      <c:pt idx="21">
                        <c:v>36.476647999999997</c:v>
                      </c:pt>
                      <c:pt idx="22">
                        <c:v>36.488388999999998</c:v>
                      </c:pt>
                      <c:pt idx="23">
                        <c:v>36.605714999999996</c:v>
                      </c:pt>
                      <c:pt idx="24">
                        <c:v>36.647804999999998</c:v>
                      </c:pt>
                      <c:pt idx="25">
                        <c:v>36.290655000000001</c:v>
                      </c:pt>
                      <c:pt idx="26">
                        <c:v>36.561253000000001</c:v>
                      </c:pt>
                      <c:pt idx="27">
                        <c:v>36.503821000000002</c:v>
                      </c:pt>
                      <c:pt idx="28">
                        <c:v>36.498387999999998</c:v>
                      </c:pt>
                      <c:pt idx="29">
                        <c:v>35.757533000000002</c:v>
                      </c:pt>
                      <c:pt idx="30">
                        <c:v>36.035063000000001</c:v>
                      </c:pt>
                      <c:pt idx="31">
                        <c:v>35.858331</c:v>
                      </c:pt>
                      <c:pt idx="32">
                        <c:v>36.049306000000001</c:v>
                      </c:pt>
                      <c:pt idx="33">
                        <c:v>36.032713000000001</c:v>
                      </c:pt>
                      <c:pt idx="34">
                        <c:v>35.977967</c:v>
                      </c:pt>
                      <c:pt idx="35">
                        <c:v>36.175727000000002</c:v>
                      </c:pt>
                      <c:pt idx="36">
                        <c:v>35.769688000000002</c:v>
                      </c:pt>
                      <c:pt idx="37">
                        <c:v>35.733538000000003</c:v>
                      </c:pt>
                      <c:pt idx="38">
                        <c:v>35.994773000000002</c:v>
                      </c:pt>
                      <c:pt idx="39">
                        <c:v>35.970972000000003</c:v>
                      </c:pt>
                      <c:pt idx="40">
                        <c:v>35.821579</c:v>
                      </c:pt>
                      <c:pt idx="41">
                        <c:v>35.644435999999999</c:v>
                      </c:pt>
                      <c:pt idx="42">
                        <c:v>35.813341999999999</c:v>
                      </c:pt>
                      <c:pt idx="43">
                        <c:v>35.640326999999999</c:v>
                      </c:pt>
                      <c:pt idx="44">
                        <c:v>35.752290000000002</c:v>
                      </c:pt>
                      <c:pt idx="45">
                        <c:v>35.981071</c:v>
                      </c:pt>
                      <c:pt idx="46">
                        <c:v>36.104213000000001</c:v>
                      </c:pt>
                      <c:pt idx="47">
                        <c:v>35.855201000000001</c:v>
                      </c:pt>
                      <c:pt idx="48">
                        <c:v>35.762751999999999</c:v>
                      </c:pt>
                      <c:pt idx="49">
                        <c:v>35.871676999999998</c:v>
                      </c:pt>
                      <c:pt idx="50">
                        <c:v>36.041030999999997</c:v>
                      </c:pt>
                      <c:pt idx="51">
                        <c:v>35.729396000000001</c:v>
                      </c:pt>
                      <c:pt idx="52">
                        <c:v>35.777372</c:v>
                      </c:pt>
                      <c:pt idx="53">
                        <c:v>35.767071999999999</c:v>
                      </c:pt>
                      <c:pt idx="54">
                        <c:v>35.615091999999997</c:v>
                      </c:pt>
                      <c:pt idx="55">
                        <c:v>35.996167999999997</c:v>
                      </c:pt>
                      <c:pt idx="56">
                        <c:v>35.763188</c:v>
                      </c:pt>
                      <c:pt idx="57">
                        <c:v>35.873739</c:v>
                      </c:pt>
                      <c:pt idx="58">
                        <c:v>36.048202000000003</c:v>
                      </c:pt>
                      <c:pt idx="59">
                        <c:v>35.778872</c:v>
                      </c:pt>
                      <c:pt idx="60">
                        <c:v>35.745587</c:v>
                      </c:pt>
                      <c:pt idx="61">
                        <c:v>36.523263999999998</c:v>
                      </c:pt>
                      <c:pt idx="62">
                        <c:v>36.466273000000001</c:v>
                      </c:pt>
                      <c:pt idx="63">
                        <c:v>35.896146999999999</c:v>
                      </c:pt>
                      <c:pt idx="64">
                        <c:v>35.958415000000002</c:v>
                      </c:pt>
                      <c:pt idx="65">
                        <c:v>35.931202999999996</c:v>
                      </c:pt>
                      <c:pt idx="66">
                        <c:v>35.967337999999998</c:v>
                      </c:pt>
                    </c:numCache>
                  </c:numRef>
                </c:yVal>
                <c:smooth val="0"/>
                <c:extLst xmlns:c15="http://schemas.microsoft.com/office/drawing/2012/chart">
                  <c:ext xmlns:c16="http://schemas.microsoft.com/office/drawing/2014/chart" uri="{C3380CC4-5D6E-409C-BE32-E72D297353CC}">
                    <c16:uniqueId val="{00000016-CEE1-4C8E-AC5B-C2C1AFF1F83F}"/>
                  </c:ext>
                </c:extLst>
              </c15:ser>
            </c15:filteredScatterSeries>
            <c15:filteredScatterSeries>
              <c15:ser>
                <c:idx val="16"/>
                <c:order val="16"/>
                <c:tx>
                  <c:strRef>
                    <c:extLst xmlns:c15="http://schemas.microsoft.com/office/drawing/2012/chart">
                      <c:ext xmlns:c15="http://schemas.microsoft.com/office/drawing/2012/chart" uri="{02D57815-91ED-43cb-92C2-25804820EDAC}">
                        <c15:formulaRef>
                          <c15:sqref>BetaCell1_Ba133nCs137_ChipSum_f!$R$1</c15:sqref>
                        </c15:formulaRef>
                      </c:ext>
                    </c:extLst>
                    <c:strCache>
                      <c:ptCount val="1"/>
                      <c:pt idx="0">
                        <c:v>Centroid 2</c:v>
                      </c:pt>
                    </c:strCache>
                  </c:strRef>
                </c:tx>
                <c:spPr>
                  <a:ln w="1905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BetaCell1_Ba133nCs137_ChipSum_f!$R$2:$R$68</c15:sqref>
                        </c15:formulaRef>
                      </c:ext>
                    </c:extLst>
                    <c:numCache>
                      <c:formatCode>General</c:formatCode>
                      <c:ptCount val="67"/>
                      <c:pt idx="0">
                        <c:v>143.61753999999999</c:v>
                      </c:pt>
                      <c:pt idx="1">
                        <c:v>143.46609000000001</c:v>
                      </c:pt>
                      <c:pt idx="2">
                        <c:v>143.59957</c:v>
                      </c:pt>
                      <c:pt idx="3">
                        <c:v>143.49786</c:v>
                      </c:pt>
                      <c:pt idx="4">
                        <c:v>143.60316</c:v>
                      </c:pt>
                      <c:pt idx="5">
                        <c:v>143.54281</c:v>
                      </c:pt>
                      <c:pt idx="6">
                        <c:v>143.63641000000001</c:v>
                      </c:pt>
                      <c:pt idx="7">
                        <c:v>143.79940999999999</c:v>
                      </c:pt>
                      <c:pt idx="8">
                        <c:v>143.66834</c:v>
                      </c:pt>
                      <c:pt idx="9">
                        <c:v>143.61285000000001</c:v>
                      </c:pt>
                      <c:pt idx="10">
                        <c:v>143.62029000000001</c:v>
                      </c:pt>
                      <c:pt idx="11">
                        <c:v>143.54092</c:v>
                      </c:pt>
                      <c:pt idx="12">
                        <c:v>143.54159000000001</c:v>
                      </c:pt>
                      <c:pt idx="13">
                        <c:v>143.71923000000001</c:v>
                      </c:pt>
                      <c:pt idx="14">
                        <c:v>143.58899</c:v>
                      </c:pt>
                      <c:pt idx="15">
                        <c:v>143.46762000000001</c:v>
                      </c:pt>
                      <c:pt idx="16">
                        <c:v>143.59083999999999</c:v>
                      </c:pt>
                      <c:pt idx="17">
                        <c:v>143.61403000000001</c:v>
                      </c:pt>
                      <c:pt idx="18">
                        <c:v>143.44183000000001</c:v>
                      </c:pt>
                      <c:pt idx="19">
                        <c:v>143.50217000000001</c:v>
                      </c:pt>
                      <c:pt idx="20">
                        <c:v>143.56162</c:v>
                      </c:pt>
                      <c:pt idx="21">
                        <c:v>143.48846</c:v>
                      </c:pt>
                      <c:pt idx="22">
                        <c:v>143.47174999999999</c:v>
                      </c:pt>
                      <c:pt idx="23">
                        <c:v>143.53764000000001</c:v>
                      </c:pt>
                      <c:pt idx="24">
                        <c:v>143.48063999999999</c:v>
                      </c:pt>
                      <c:pt idx="25">
                        <c:v>143.44987</c:v>
                      </c:pt>
                      <c:pt idx="26">
                        <c:v>143.34425999999999</c:v>
                      </c:pt>
                      <c:pt idx="27">
                        <c:v>143.48401999999999</c:v>
                      </c:pt>
                      <c:pt idx="28">
                        <c:v>143.48599999999999</c:v>
                      </c:pt>
                      <c:pt idx="29">
                        <c:v>143.49968000000001</c:v>
                      </c:pt>
                      <c:pt idx="30">
                        <c:v>143.58580000000001</c:v>
                      </c:pt>
                      <c:pt idx="31">
                        <c:v>143.33056999999999</c:v>
                      </c:pt>
                      <c:pt idx="32">
                        <c:v>143.35570999999999</c:v>
                      </c:pt>
                      <c:pt idx="33">
                        <c:v>143.53138999999999</c:v>
                      </c:pt>
                      <c:pt idx="34">
                        <c:v>143.24521999999999</c:v>
                      </c:pt>
                      <c:pt idx="35">
                        <c:v>143.57955000000001</c:v>
                      </c:pt>
                      <c:pt idx="36">
                        <c:v>143.54075</c:v>
                      </c:pt>
                      <c:pt idx="37">
                        <c:v>143.38986</c:v>
                      </c:pt>
                      <c:pt idx="38">
                        <c:v>143.43065000000001</c:v>
                      </c:pt>
                      <c:pt idx="39">
                        <c:v>143.48267000000001</c:v>
                      </c:pt>
                      <c:pt idx="40">
                        <c:v>143.57533000000001</c:v>
                      </c:pt>
                      <c:pt idx="41">
                        <c:v>143.44049999999999</c:v>
                      </c:pt>
                      <c:pt idx="42">
                        <c:v>143.58789999999999</c:v>
                      </c:pt>
                      <c:pt idx="43">
                        <c:v>143.51310000000001</c:v>
                      </c:pt>
                      <c:pt idx="44">
                        <c:v>143.74387999999999</c:v>
                      </c:pt>
                      <c:pt idx="45">
                        <c:v>143.59246999999999</c:v>
                      </c:pt>
                      <c:pt idx="46">
                        <c:v>143.63733999999999</c:v>
                      </c:pt>
                      <c:pt idx="47">
                        <c:v>143.50135</c:v>
                      </c:pt>
                      <c:pt idx="48">
                        <c:v>143.63218000000001</c:v>
                      </c:pt>
                      <c:pt idx="49">
                        <c:v>143.43285</c:v>
                      </c:pt>
                      <c:pt idx="50">
                        <c:v>143.44982999999999</c:v>
                      </c:pt>
                      <c:pt idx="51">
                        <c:v>143.44765000000001</c:v>
                      </c:pt>
                      <c:pt idx="52">
                        <c:v>143.47212999999999</c:v>
                      </c:pt>
                      <c:pt idx="53">
                        <c:v>143.31191999999999</c:v>
                      </c:pt>
                      <c:pt idx="54">
                        <c:v>143.37866</c:v>
                      </c:pt>
                      <c:pt idx="55">
                        <c:v>143.29073</c:v>
                      </c:pt>
                      <c:pt idx="56">
                        <c:v>143.45867999999999</c:v>
                      </c:pt>
                      <c:pt idx="57">
                        <c:v>143.30856</c:v>
                      </c:pt>
                      <c:pt idx="58">
                        <c:v>143.30294000000001</c:v>
                      </c:pt>
                      <c:pt idx="59">
                        <c:v>143.36383000000001</c:v>
                      </c:pt>
                      <c:pt idx="60">
                        <c:v>143.38924</c:v>
                      </c:pt>
                      <c:pt idx="61">
                        <c:v>143.45146</c:v>
                      </c:pt>
                      <c:pt idx="62">
                        <c:v>143.41022000000001</c:v>
                      </c:pt>
                      <c:pt idx="63">
                        <c:v>143.21370999999999</c:v>
                      </c:pt>
                      <c:pt idx="64">
                        <c:v>143.11736999999999</c:v>
                      </c:pt>
                      <c:pt idx="65">
                        <c:v>143.18761000000001</c:v>
                      </c:pt>
                      <c:pt idx="66">
                        <c:v>143.27744999999999</c:v>
                      </c:pt>
                    </c:numCache>
                  </c:numRef>
                </c:yVal>
                <c:smooth val="0"/>
                <c:extLst xmlns:c15="http://schemas.microsoft.com/office/drawing/2012/chart">
                  <c:ext xmlns:c16="http://schemas.microsoft.com/office/drawing/2014/chart" uri="{C3380CC4-5D6E-409C-BE32-E72D297353CC}">
                    <c16:uniqueId val="{00000017-CEE1-4C8E-AC5B-C2C1AFF1F83F}"/>
                  </c:ext>
                </c:extLst>
              </c15:ser>
            </c15:filteredScatterSeries>
            <c15:filteredScatterSeries>
              <c15:ser>
                <c:idx val="17"/>
                <c:order val="17"/>
                <c:tx>
                  <c:strRef>
                    <c:extLst xmlns:c15="http://schemas.microsoft.com/office/drawing/2012/chart">
                      <c:ext xmlns:c15="http://schemas.microsoft.com/office/drawing/2012/chart" uri="{02D57815-91ED-43cb-92C2-25804820EDAC}">
                        <c15:formulaRef>
                          <c15:sqref>BetaCell1_Ba133nCs137_ChipSum_f!$S$1</c15:sqref>
                        </c15:formulaRef>
                      </c:ext>
                    </c:extLst>
                    <c:strCache>
                      <c:ptCount val="1"/>
                      <c:pt idx="0">
                        <c:v>Centroid Error 2</c:v>
                      </c:pt>
                    </c:strCache>
                  </c:strRef>
                </c:tx>
                <c:spPr>
                  <a:ln w="1905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BetaCell1_Ba133nCs137_ChipSum_f!$S$2:$S$68</c15:sqref>
                        </c15:formulaRef>
                      </c:ext>
                    </c:extLst>
                    <c:numCache>
                      <c:formatCode>General</c:formatCode>
                      <c:ptCount val="67"/>
                      <c:pt idx="0">
                        <c:v>9.6096668999999996E-2</c:v>
                      </c:pt>
                      <c:pt idx="1">
                        <c:v>9.3129893000000005E-2</c:v>
                      </c:pt>
                      <c:pt idx="2">
                        <c:v>9.6297491999999998E-2</c:v>
                      </c:pt>
                      <c:pt idx="3">
                        <c:v>9.4029691999999998E-2</c:v>
                      </c:pt>
                      <c:pt idx="4">
                        <c:v>9.3849882999999995E-2</c:v>
                      </c:pt>
                      <c:pt idx="5">
                        <c:v>9.3339610000000003E-2</c:v>
                      </c:pt>
                      <c:pt idx="6">
                        <c:v>9.4656624999999994E-2</c:v>
                      </c:pt>
                      <c:pt idx="7">
                        <c:v>9.8916871000000003E-2</c:v>
                      </c:pt>
                      <c:pt idx="8">
                        <c:v>9.6643424000000006E-2</c:v>
                      </c:pt>
                      <c:pt idx="9">
                        <c:v>9.5130715000000005E-2</c:v>
                      </c:pt>
                      <c:pt idx="10">
                        <c:v>9.4824625999999995E-2</c:v>
                      </c:pt>
                      <c:pt idx="11">
                        <c:v>0.11162088000000001</c:v>
                      </c:pt>
                      <c:pt idx="12">
                        <c:v>0.10890845</c:v>
                      </c:pt>
                      <c:pt idx="13">
                        <c:v>0.11151112000000001</c:v>
                      </c:pt>
                      <c:pt idx="14">
                        <c:v>0.11132537000000001</c:v>
                      </c:pt>
                      <c:pt idx="15">
                        <c:v>0.1083909</c:v>
                      </c:pt>
                      <c:pt idx="16">
                        <c:v>0.11004574</c:v>
                      </c:pt>
                      <c:pt idx="17">
                        <c:v>0.11200201999999999</c:v>
                      </c:pt>
                      <c:pt idx="18">
                        <c:v>0.10849391</c:v>
                      </c:pt>
                      <c:pt idx="19">
                        <c:v>0.11227023</c:v>
                      </c:pt>
                      <c:pt idx="20">
                        <c:v>0.1132051</c:v>
                      </c:pt>
                      <c:pt idx="21">
                        <c:v>0.10991724</c:v>
                      </c:pt>
                      <c:pt idx="22">
                        <c:v>0.11629373</c:v>
                      </c:pt>
                      <c:pt idx="23">
                        <c:v>0.11588053</c:v>
                      </c:pt>
                      <c:pt idx="24">
                        <c:v>0.11485192</c:v>
                      </c:pt>
                      <c:pt idx="25">
                        <c:v>0.11761571</c:v>
                      </c:pt>
                      <c:pt idx="26">
                        <c:v>0.11153883000000001</c:v>
                      </c:pt>
                      <c:pt idx="27">
                        <c:v>0.11683938000000001</c:v>
                      </c:pt>
                      <c:pt idx="28">
                        <c:v>0.11474288000000001</c:v>
                      </c:pt>
                      <c:pt idx="29">
                        <c:v>0.15002867</c:v>
                      </c:pt>
                      <c:pt idx="30">
                        <c:v>0.15416965999999999</c:v>
                      </c:pt>
                      <c:pt idx="31">
                        <c:v>0.14582895000000001</c:v>
                      </c:pt>
                      <c:pt idx="32">
                        <c:v>0.15050200999999999</c:v>
                      </c:pt>
                      <c:pt idx="33">
                        <c:v>0.15301037000000001</c:v>
                      </c:pt>
                      <c:pt idx="34">
                        <c:v>0.14281361000000001</c:v>
                      </c:pt>
                      <c:pt idx="35">
                        <c:v>0.15037302999999999</c:v>
                      </c:pt>
                      <c:pt idx="36">
                        <c:v>0.16439196</c:v>
                      </c:pt>
                      <c:pt idx="37">
                        <c:v>0.15351914</c:v>
                      </c:pt>
                      <c:pt idx="38">
                        <c:v>0.15938361000000001</c:v>
                      </c:pt>
                      <c:pt idx="39">
                        <c:v>0.15724915</c:v>
                      </c:pt>
                      <c:pt idx="40">
                        <c:v>0.15718513000000001</c:v>
                      </c:pt>
                      <c:pt idx="41">
                        <c:v>0.15676329999999999</c:v>
                      </c:pt>
                      <c:pt idx="42">
                        <c:v>0.16149943999999999</c:v>
                      </c:pt>
                      <c:pt idx="43">
                        <c:v>0.15869480999999999</c:v>
                      </c:pt>
                      <c:pt idx="44">
                        <c:v>0.16530270999999999</c:v>
                      </c:pt>
                      <c:pt idx="45">
                        <c:v>0.16055470999999999</c:v>
                      </c:pt>
                      <c:pt idx="46">
                        <c:v>0.16257167</c:v>
                      </c:pt>
                      <c:pt idx="47">
                        <c:v>0.16000671999999999</c:v>
                      </c:pt>
                      <c:pt idx="48">
                        <c:v>0.16735015</c:v>
                      </c:pt>
                      <c:pt idx="49">
                        <c:v>0.15636258</c:v>
                      </c:pt>
                      <c:pt idx="50">
                        <c:v>0.15776213</c:v>
                      </c:pt>
                      <c:pt idx="51">
                        <c:v>0.15930076000000001</c:v>
                      </c:pt>
                      <c:pt idx="52">
                        <c:v>0.15060744000000001</c:v>
                      </c:pt>
                      <c:pt idx="53">
                        <c:v>0.15127842</c:v>
                      </c:pt>
                      <c:pt idx="54">
                        <c:v>0.15513134000000001</c:v>
                      </c:pt>
                      <c:pt idx="55">
                        <c:v>0.15576317000000001</c:v>
                      </c:pt>
                      <c:pt idx="56">
                        <c:v>0.16134773999999999</c:v>
                      </c:pt>
                      <c:pt idx="57">
                        <c:v>0.15996558999999999</c:v>
                      </c:pt>
                      <c:pt idx="58">
                        <c:v>0.15992210000000001</c:v>
                      </c:pt>
                      <c:pt idx="59">
                        <c:v>0.15553238999999999</c:v>
                      </c:pt>
                      <c:pt idx="60">
                        <c:v>0.15669166000000001</c:v>
                      </c:pt>
                      <c:pt idx="61">
                        <c:v>0.1253793</c:v>
                      </c:pt>
                      <c:pt idx="62">
                        <c:v>0.24142069999999999</c:v>
                      </c:pt>
                      <c:pt idx="63">
                        <c:v>0.14507132</c:v>
                      </c:pt>
                      <c:pt idx="64">
                        <c:v>0.12075905000000001</c:v>
                      </c:pt>
                      <c:pt idx="65">
                        <c:v>0.12258624999999999</c:v>
                      </c:pt>
                      <c:pt idx="66">
                        <c:v>0.12011581</c:v>
                      </c:pt>
                    </c:numCache>
                  </c:numRef>
                </c:yVal>
                <c:smooth val="0"/>
                <c:extLst xmlns:c15="http://schemas.microsoft.com/office/drawing/2012/chart">
                  <c:ext xmlns:c16="http://schemas.microsoft.com/office/drawing/2014/chart" uri="{C3380CC4-5D6E-409C-BE32-E72D297353CC}">
                    <c16:uniqueId val="{00000018-CEE1-4C8E-AC5B-C2C1AFF1F83F}"/>
                  </c:ext>
                </c:extLst>
              </c15:ser>
            </c15:filteredScatterSeries>
            <c15:filteredScatterSeries>
              <c15:ser>
                <c:idx val="18"/>
                <c:order val="18"/>
                <c:tx>
                  <c:strRef>
                    <c:extLst xmlns:c15="http://schemas.microsoft.com/office/drawing/2012/chart">
                      <c:ext xmlns:c15="http://schemas.microsoft.com/office/drawing/2012/chart" uri="{02D57815-91ED-43cb-92C2-25804820EDAC}">
                        <c15:formulaRef>
                          <c15:sqref>BetaCell1_Ba133nCs137_ChipSum_f!$T$1</c15:sqref>
                        </c15:formulaRef>
                      </c:ext>
                    </c:extLst>
                    <c:strCache>
                      <c:ptCount val="1"/>
                      <c:pt idx="0">
                        <c:v>Chisquared 2</c:v>
                      </c:pt>
                    </c:strCache>
                  </c:strRef>
                </c:tx>
                <c:spPr>
                  <a:ln w="19050" cap="rnd">
                    <a:noFill/>
                    <a:round/>
                  </a:ln>
                  <a:effectLst/>
                </c:spPr>
                <c:marker>
                  <c:symbol val="circle"/>
                  <c:size val="5"/>
                  <c:spPr>
                    <a:solidFill>
                      <a:schemeClr val="accent1">
                        <a:lumMod val="80000"/>
                      </a:schemeClr>
                    </a:solidFill>
                    <a:ln w="9525">
                      <a:solidFill>
                        <a:schemeClr val="accent1">
                          <a:lumMod val="8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BetaCell1_Ba133nCs137_ChipSum_f!$T$2:$T$68</c15:sqref>
                        </c15:formulaRef>
                      </c:ext>
                    </c:extLst>
                    <c:numCache>
                      <c:formatCode>General</c:formatCode>
                      <c:ptCount val="67"/>
                      <c:pt idx="0">
                        <c:v>2.0518689999999999</c:v>
                      </c:pt>
                      <c:pt idx="1">
                        <c:v>1.9168874</c:v>
                      </c:pt>
                      <c:pt idx="2">
                        <c:v>2.1862035</c:v>
                      </c:pt>
                      <c:pt idx="3">
                        <c:v>1.7595772000000001</c:v>
                      </c:pt>
                      <c:pt idx="4">
                        <c:v>2.0110134999999998</c:v>
                      </c:pt>
                      <c:pt idx="5">
                        <c:v>1.7940354999999999</c:v>
                      </c:pt>
                      <c:pt idx="6">
                        <c:v>2.0564361</c:v>
                      </c:pt>
                      <c:pt idx="7">
                        <c:v>2.3126137999999998</c:v>
                      </c:pt>
                      <c:pt idx="8">
                        <c:v>2.1249905</c:v>
                      </c:pt>
                      <c:pt idx="9">
                        <c:v>2.1601330999999999</c:v>
                      </c:pt>
                      <c:pt idx="10">
                        <c:v>2.0858639000000001</c:v>
                      </c:pt>
                      <c:pt idx="11">
                        <c:v>1.3661886999999999</c:v>
                      </c:pt>
                      <c:pt idx="12">
                        <c:v>1.3617382</c:v>
                      </c:pt>
                      <c:pt idx="13">
                        <c:v>1.5755694</c:v>
                      </c:pt>
                      <c:pt idx="14">
                        <c:v>1.5333314</c:v>
                      </c:pt>
                      <c:pt idx="15">
                        <c:v>1.2945120999999999</c:v>
                      </c:pt>
                      <c:pt idx="16">
                        <c:v>1.6080688000000001</c:v>
                      </c:pt>
                      <c:pt idx="17">
                        <c:v>1.5639749000000001</c:v>
                      </c:pt>
                      <c:pt idx="18">
                        <c:v>1.3981766</c:v>
                      </c:pt>
                      <c:pt idx="19">
                        <c:v>1.3167187</c:v>
                      </c:pt>
                      <c:pt idx="20">
                        <c:v>1.2998764</c:v>
                      </c:pt>
                      <c:pt idx="21">
                        <c:v>1.2987363999999999</c:v>
                      </c:pt>
                      <c:pt idx="22">
                        <c:v>1.2421838999999999</c:v>
                      </c:pt>
                      <c:pt idx="23">
                        <c:v>1.2855468999999999</c:v>
                      </c:pt>
                      <c:pt idx="24">
                        <c:v>1.1385666000000001</c:v>
                      </c:pt>
                      <c:pt idx="25">
                        <c:v>1.2352019999999999</c:v>
                      </c:pt>
                      <c:pt idx="26">
                        <c:v>1.0521951</c:v>
                      </c:pt>
                      <c:pt idx="27">
                        <c:v>1.1810118999999999</c:v>
                      </c:pt>
                      <c:pt idx="28">
                        <c:v>1.2819233000000001</c:v>
                      </c:pt>
                      <c:pt idx="29">
                        <c:v>0.80693937000000004</c:v>
                      </c:pt>
                      <c:pt idx="30">
                        <c:v>0.84248023999999999</c:v>
                      </c:pt>
                      <c:pt idx="31">
                        <c:v>0.78636863000000001</c:v>
                      </c:pt>
                      <c:pt idx="32">
                        <c:v>0.71191325000000005</c:v>
                      </c:pt>
                      <c:pt idx="33">
                        <c:v>0.81234605999999998</c:v>
                      </c:pt>
                      <c:pt idx="34">
                        <c:v>0.70284002000000001</c:v>
                      </c:pt>
                      <c:pt idx="35">
                        <c:v>0.91001869999999996</c:v>
                      </c:pt>
                      <c:pt idx="36">
                        <c:v>0.74397886999999996</c:v>
                      </c:pt>
                      <c:pt idx="37">
                        <c:v>0.72909155999999997</c:v>
                      </c:pt>
                      <c:pt idx="38">
                        <c:v>0.73986627999999999</c:v>
                      </c:pt>
                      <c:pt idx="39">
                        <c:v>0.81361799999999995</c:v>
                      </c:pt>
                      <c:pt idx="40">
                        <c:v>0.94475109999999995</c:v>
                      </c:pt>
                      <c:pt idx="41">
                        <c:v>0.81753690000000001</c:v>
                      </c:pt>
                      <c:pt idx="42">
                        <c:v>0.78793471000000004</c:v>
                      </c:pt>
                      <c:pt idx="43">
                        <c:v>0.80077030000000005</c:v>
                      </c:pt>
                      <c:pt idx="44">
                        <c:v>1.0470619999999999</c:v>
                      </c:pt>
                      <c:pt idx="45">
                        <c:v>0.88480661000000005</c:v>
                      </c:pt>
                      <c:pt idx="46">
                        <c:v>0.92230794999999999</c:v>
                      </c:pt>
                      <c:pt idx="47">
                        <c:v>0.82339821999999996</c:v>
                      </c:pt>
                      <c:pt idx="48">
                        <c:v>0.86715392999999996</c:v>
                      </c:pt>
                      <c:pt idx="49">
                        <c:v>0.82775818000000001</c:v>
                      </c:pt>
                      <c:pt idx="50">
                        <c:v>0.74806139999999999</c:v>
                      </c:pt>
                      <c:pt idx="51">
                        <c:v>0.75503507999999997</c:v>
                      </c:pt>
                      <c:pt idx="52">
                        <c:v>0.86252317999999994</c:v>
                      </c:pt>
                      <c:pt idx="53">
                        <c:v>0.66527616000000001</c:v>
                      </c:pt>
                      <c:pt idx="54">
                        <c:v>0.68683298000000004</c:v>
                      </c:pt>
                      <c:pt idx="55">
                        <c:v>0.62753057000000001</c:v>
                      </c:pt>
                      <c:pt idx="56">
                        <c:v>0.68156022000000005</c:v>
                      </c:pt>
                      <c:pt idx="57">
                        <c:v>0.57595485000000002</c:v>
                      </c:pt>
                      <c:pt idx="58">
                        <c:v>0.54380304000000002</c:v>
                      </c:pt>
                      <c:pt idx="59">
                        <c:v>0.61133358999999998</c:v>
                      </c:pt>
                      <c:pt idx="60">
                        <c:v>0.57638829000000003</c:v>
                      </c:pt>
                      <c:pt idx="61">
                        <c:v>1.0646382000000001</c:v>
                      </c:pt>
                      <c:pt idx="62">
                        <c:v>0.26078087999999999</c:v>
                      </c:pt>
                      <c:pt idx="63">
                        <c:v>0.55905492999999995</c:v>
                      </c:pt>
                      <c:pt idx="64">
                        <c:v>0.65355154999999998</c:v>
                      </c:pt>
                      <c:pt idx="65">
                        <c:v>0.71930616999999997</c:v>
                      </c:pt>
                      <c:pt idx="66">
                        <c:v>0.83853232</c:v>
                      </c:pt>
                    </c:numCache>
                  </c:numRef>
                </c:yVal>
                <c:smooth val="0"/>
                <c:extLst xmlns:c15="http://schemas.microsoft.com/office/drawing/2012/chart">
                  <c:ext xmlns:c16="http://schemas.microsoft.com/office/drawing/2014/chart" uri="{C3380CC4-5D6E-409C-BE32-E72D297353CC}">
                    <c16:uniqueId val="{00000019-CEE1-4C8E-AC5B-C2C1AFF1F83F}"/>
                  </c:ext>
                </c:extLst>
              </c15:ser>
            </c15:filteredScatterSeries>
            <c15:filteredScatterSeries>
              <c15:ser>
                <c:idx val="19"/>
                <c:order val="19"/>
                <c:tx>
                  <c:strRef>
                    <c:extLst xmlns:c15="http://schemas.microsoft.com/office/drawing/2012/chart">
                      <c:ext xmlns:c15="http://schemas.microsoft.com/office/drawing/2012/chart" uri="{02D57815-91ED-43cb-92C2-25804820EDAC}">
                        <c15:formulaRef>
                          <c15:sqref>BetaCell1_Ba133nCs137_ChipSum_f!$U$1</c15:sqref>
                        </c15:formulaRef>
                      </c:ext>
                    </c:extLst>
                    <c:strCache>
                      <c:ptCount val="1"/>
                      <c:pt idx="0">
                        <c:v>Peak2 Angle</c:v>
                      </c:pt>
                    </c:strCache>
                  </c:strRef>
                </c:tx>
                <c:spPr>
                  <a:ln w="19050" cap="rnd">
                    <a:noFill/>
                    <a:round/>
                  </a:ln>
                  <a:effectLst/>
                </c:spPr>
                <c:marker>
                  <c:symbol val="circle"/>
                  <c:size val="5"/>
                  <c:spPr>
                    <a:solidFill>
                      <a:schemeClr val="accent2">
                        <a:lumMod val="80000"/>
                      </a:schemeClr>
                    </a:solidFill>
                    <a:ln w="9525">
                      <a:solidFill>
                        <a:schemeClr val="accent2">
                          <a:lumMod val="8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BetaCell1_Ba133nCs137_ChipSum_f!$U$2:$U$68</c15:sqref>
                        </c15:formulaRef>
                      </c:ext>
                    </c:extLst>
                    <c:numCache>
                      <c:formatCode>General</c:formatCode>
                      <c:ptCount val="67"/>
                      <c:pt idx="0">
                        <c:v>39.156509</c:v>
                      </c:pt>
                      <c:pt idx="1">
                        <c:v>39.059891</c:v>
                      </c:pt>
                      <c:pt idx="2">
                        <c:v>39.121042000000003</c:v>
                      </c:pt>
                      <c:pt idx="3">
                        <c:v>39.119926</c:v>
                      </c:pt>
                      <c:pt idx="4">
                        <c:v>39.108606000000002</c:v>
                      </c:pt>
                      <c:pt idx="5">
                        <c:v>39.150114000000002</c:v>
                      </c:pt>
                      <c:pt idx="6">
                        <c:v>39.170416000000003</c:v>
                      </c:pt>
                      <c:pt idx="7">
                        <c:v>39.241880999999999</c:v>
                      </c:pt>
                      <c:pt idx="8">
                        <c:v>39.194504999999999</c:v>
                      </c:pt>
                      <c:pt idx="9">
                        <c:v>39.123514999999998</c:v>
                      </c:pt>
                      <c:pt idx="10">
                        <c:v>39.025939999999999</c:v>
                      </c:pt>
                      <c:pt idx="11">
                        <c:v>39.080554999999997</c:v>
                      </c:pt>
                      <c:pt idx="12">
                        <c:v>39.205016000000001</c:v>
                      </c:pt>
                      <c:pt idx="13">
                        <c:v>39.205993999999997</c:v>
                      </c:pt>
                      <c:pt idx="14">
                        <c:v>39.131351000000002</c:v>
                      </c:pt>
                      <c:pt idx="15">
                        <c:v>39.172607999999997</c:v>
                      </c:pt>
                      <c:pt idx="16">
                        <c:v>39.215846999999997</c:v>
                      </c:pt>
                      <c:pt idx="17">
                        <c:v>39.248210999999998</c:v>
                      </c:pt>
                      <c:pt idx="18">
                        <c:v>39.133856999999999</c:v>
                      </c:pt>
                      <c:pt idx="19">
                        <c:v>39.163395999999999</c:v>
                      </c:pt>
                      <c:pt idx="20">
                        <c:v>39.237779000000003</c:v>
                      </c:pt>
                      <c:pt idx="21">
                        <c:v>39.136062000000003</c:v>
                      </c:pt>
                      <c:pt idx="22">
                        <c:v>39.145961</c:v>
                      </c:pt>
                      <c:pt idx="23">
                        <c:v>39.338524</c:v>
                      </c:pt>
                      <c:pt idx="24">
                        <c:v>39.190885000000002</c:v>
                      </c:pt>
                      <c:pt idx="25">
                        <c:v>39.121177000000003</c:v>
                      </c:pt>
                      <c:pt idx="26">
                        <c:v>39.130200000000002</c:v>
                      </c:pt>
                      <c:pt idx="27">
                        <c:v>39.300877</c:v>
                      </c:pt>
                      <c:pt idx="28">
                        <c:v>39.265118999999999</c:v>
                      </c:pt>
                      <c:pt idx="29">
                        <c:v>39.116888000000003</c:v>
                      </c:pt>
                      <c:pt idx="30">
                        <c:v>39.116734000000001</c:v>
                      </c:pt>
                      <c:pt idx="31">
                        <c:v>38.98292</c:v>
                      </c:pt>
                      <c:pt idx="32">
                        <c:v>39.068272</c:v>
                      </c:pt>
                      <c:pt idx="33">
                        <c:v>39.108593999999997</c:v>
                      </c:pt>
                      <c:pt idx="34">
                        <c:v>38.974597000000003</c:v>
                      </c:pt>
                      <c:pt idx="35">
                        <c:v>39.194495000000003</c:v>
                      </c:pt>
                      <c:pt idx="36">
                        <c:v>39.171863999999999</c:v>
                      </c:pt>
                      <c:pt idx="37">
                        <c:v>39.043298999999998</c:v>
                      </c:pt>
                      <c:pt idx="38">
                        <c:v>39.161391000000002</c:v>
                      </c:pt>
                      <c:pt idx="39">
                        <c:v>39.149141</c:v>
                      </c:pt>
                      <c:pt idx="40">
                        <c:v>39.108359999999998</c:v>
                      </c:pt>
                      <c:pt idx="41">
                        <c:v>38.988661</c:v>
                      </c:pt>
                      <c:pt idx="42">
                        <c:v>39.035089999999997</c:v>
                      </c:pt>
                      <c:pt idx="43">
                        <c:v>39.077936999999999</c:v>
                      </c:pt>
                      <c:pt idx="44">
                        <c:v>39.323874000000004</c:v>
                      </c:pt>
                      <c:pt idx="45">
                        <c:v>39.169901000000003</c:v>
                      </c:pt>
                      <c:pt idx="46">
                        <c:v>39.128467999999998</c:v>
                      </c:pt>
                      <c:pt idx="47">
                        <c:v>38.995469999999997</c:v>
                      </c:pt>
                      <c:pt idx="48">
                        <c:v>39.163435999999997</c:v>
                      </c:pt>
                      <c:pt idx="49">
                        <c:v>39.006628999999997</c:v>
                      </c:pt>
                      <c:pt idx="50">
                        <c:v>39.201542000000003</c:v>
                      </c:pt>
                      <c:pt idx="51">
                        <c:v>39.042425000000001</c:v>
                      </c:pt>
                      <c:pt idx="52">
                        <c:v>39.208241999999998</c:v>
                      </c:pt>
                      <c:pt idx="53">
                        <c:v>39.135162000000001</c:v>
                      </c:pt>
                      <c:pt idx="54">
                        <c:v>39.141553999999999</c:v>
                      </c:pt>
                      <c:pt idx="55">
                        <c:v>39.132344000000003</c:v>
                      </c:pt>
                      <c:pt idx="56">
                        <c:v>39.242078999999997</c:v>
                      </c:pt>
                      <c:pt idx="57">
                        <c:v>39.283599000000002</c:v>
                      </c:pt>
                      <c:pt idx="58">
                        <c:v>39.215775000000001</c:v>
                      </c:pt>
                      <c:pt idx="59">
                        <c:v>39.158476</c:v>
                      </c:pt>
                      <c:pt idx="60">
                        <c:v>39.235264999999998</c:v>
                      </c:pt>
                      <c:pt idx="61">
                        <c:v>39.342770999999999</c:v>
                      </c:pt>
                      <c:pt idx="62">
                        <c:v>39.257855999999997</c:v>
                      </c:pt>
                      <c:pt idx="63">
                        <c:v>38.971933</c:v>
                      </c:pt>
                      <c:pt idx="64">
                        <c:v>38.872301</c:v>
                      </c:pt>
                      <c:pt idx="65">
                        <c:v>38.905473999999998</c:v>
                      </c:pt>
                      <c:pt idx="66">
                        <c:v>39.046261000000001</c:v>
                      </c:pt>
                    </c:numCache>
                  </c:numRef>
                </c:yVal>
                <c:smooth val="0"/>
                <c:extLst xmlns:c15="http://schemas.microsoft.com/office/drawing/2012/chart">
                  <c:ext xmlns:c16="http://schemas.microsoft.com/office/drawing/2014/chart" uri="{C3380CC4-5D6E-409C-BE32-E72D297353CC}">
                    <c16:uniqueId val="{0000001A-CEE1-4C8E-AC5B-C2C1AFF1F83F}"/>
                  </c:ext>
                </c:extLst>
              </c15:ser>
            </c15:filteredScatterSeries>
            <c15:filteredScatterSeries>
              <c15:ser>
                <c:idx val="20"/>
                <c:order val="20"/>
                <c:tx>
                  <c:strRef>
                    <c:extLst xmlns:c15="http://schemas.microsoft.com/office/drawing/2012/chart">
                      <c:ext xmlns:c15="http://schemas.microsoft.com/office/drawing/2012/chart" uri="{02D57815-91ED-43cb-92C2-25804820EDAC}">
                        <c15:formulaRef>
                          <c15:sqref>BetaCell1_Ba133nCs137_ChipSum_f!$V$1</c15:sqref>
                        </c15:formulaRef>
                      </c:ext>
                    </c:extLst>
                    <c:strCache>
                      <c:ptCount val="1"/>
                      <c:pt idx="0">
                        <c:v>FWHM 2</c:v>
                      </c:pt>
                    </c:strCache>
                  </c:strRef>
                </c:tx>
                <c:spPr>
                  <a:ln w="19050" cap="rnd">
                    <a:noFill/>
                    <a:round/>
                  </a:ln>
                  <a:effectLst/>
                </c:spPr>
                <c:marker>
                  <c:symbol val="circle"/>
                  <c:size val="5"/>
                  <c:spPr>
                    <a:solidFill>
                      <a:schemeClr val="accent3">
                        <a:lumMod val="80000"/>
                      </a:schemeClr>
                    </a:solidFill>
                    <a:ln w="9525">
                      <a:solidFill>
                        <a:schemeClr val="accent3">
                          <a:lumMod val="8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BetaCell1_Ba133nCs137_ChipSum_f!$V$2:$V$68</c15:sqref>
                        </c15:formulaRef>
                      </c:ext>
                    </c:extLst>
                    <c:numCache>
                      <c:formatCode>General</c:formatCode>
                      <c:ptCount val="67"/>
                      <c:pt idx="0">
                        <c:v>14.057667</c:v>
                      </c:pt>
                      <c:pt idx="1">
                        <c:v>13.994704</c:v>
                      </c:pt>
                      <c:pt idx="2">
                        <c:v>14.054688000000001</c:v>
                      </c:pt>
                      <c:pt idx="3">
                        <c:v>14.001944</c:v>
                      </c:pt>
                      <c:pt idx="4">
                        <c:v>13.927339</c:v>
                      </c:pt>
                      <c:pt idx="5">
                        <c:v>13.922053</c:v>
                      </c:pt>
                      <c:pt idx="6">
                        <c:v>13.93041</c:v>
                      </c:pt>
                      <c:pt idx="7">
                        <c:v>14.010788</c:v>
                      </c:pt>
                      <c:pt idx="8">
                        <c:v>14.018782</c:v>
                      </c:pt>
                      <c:pt idx="9">
                        <c:v>14.010358</c:v>
                      </c:pt>
                      <c:pt idx="10">
                        <c:v>13.945968000000001</c:v>
                      </c:pt>
                      <c:pt idx="11">
                        <c:v>14.520790999999999</c:v>
                      </c:pt>
                      <c:pt idx="12">
                        <c:v>14.456609</c:v>
                      </c:pt>
                      <c:pt idx="13">
                        <c:v>14.398925999999999</c:v>
                      </c:pt>
                      <c:pt idx="14">
                        <c:v>14.504918999999999</c:v>
                      </c:pt>
                      <c:pt idx="15">
                        <c:v>14.436249999999999</c:v>
                      </c:pt>
                      <c:pt idx="16">
                        <c:v>14.440085</c:v>
                      </c:pt>
                      <c:pt idx="17">
                        <c:v>14.483235000000001</c:v>
                      </c:pt>
                      <c:pt idx="18">
                        <c:v>14.460089999999999</c:v>
                      </c:pt>
                      <c:pt idx="19">
                        <c:v>14.471451999999999</c:v>
                      </c:pt>
                      <c:pt idx="20">
                        <c:v>14.496276</c:v>
                      </c:pt>
                      <c:pt idx="21">
                        <c:v>14.366094</c:v>
                      </c:pt>
                      <c:pt idx="22">
                        <c:v>14.677023999999999</c:v>
                      </c:pt>
                      <c:pt idx="23">
                        <c:v>14.651769</c:v>
                      </c:pt>
                      <c:pt idx="24">
                        <c:v>14.646164000000001</c:v>
                      </c:pt>
                      <c:pt idx="25">
                        <c:v>14.821303</c:v>
                      </c:pt>
                      <c:pt idx="26">
                        <c:v>14.528491000000001</c:v>
                      </c:pt>
                      <c:pt idx="27">
                        <c:v>14.743510000000001</c:v>
                      </c:pt>
                      <c:pt idx="28">
                        <c:v>14.635282999999999</c:v>
                      </c:pt>
                      <c:pt idx="29">
                        <c:v>15.613564</c:v>
                      </c:pt>
                      <c:pt idx="30">
                        <c:v>15.722912000000001</c:v>
                      </c:pt>
                      <c:pt idx="31">
                        <c:v>15.589193</c:v>
                      </c:pt>
                      <c:pt idx="32">
                        <c:v>15.771474</c:v>
                      </c:pt>
                      <c:pt idx="33">
                        <c:v>15.630305999999999</c:v>
                      </c:pt>
                      <c:pt idx="34">
                        <c:v>15.515779</c:v>
                      </c:pt>
                      <c:pt idx="35">
                        <c:v>15.598143</c:v>
                      </c:pt>
                      <c:pt idx="36">
                        <c:v>16.028728999999998</c:v>
                      </c:pt>
                      <c:pt idx="37">
                        <c:v>15.748441</c:v>
                      </c:pt>
                      <c:pt idx="38">
                        <c:v>15.963958999999999</c:v>
                      </c:pt>
                      <c:pt idx="39">
                        <c:v>15.820527</c:v>
                      </c:pt>
                      <c:pt idx="40">
                        <c:v>15.771413000000001</c:v>
                      </c:pt>
                      <c:pt idx="41">
                        <c:v>15.892854</c:v>
                      </c:pt>
                      <c:pt idx="42">
                        <c:v>15.880139</c:v>
                      </c:pt>
                      <c:pt idx="43">
                        <c:v>15.885121</c:v>
                      </c:pt>
                      <c:pt idx="44">
                        <c:v>15.897193</c:v>
                      </c:pt>
                      <c:pt idx="45">
                        <c:v>15.891707</c:v>
                      </c:pt>
                      <c:pt idx="46">
                        <c:v>15.914493</c:v>
                      </c:pt>
                      <c:pt idx="47">
                        <c:v>15.971188</c:v>
                      </c:pt>
                      <c:pt idx="48">
                        <c:v>16.121922999999999</c:v>
                      </c:pt>
                      <c:pt idx="49">
                        <c:v>15.838426999999999</c:v>
                      </c:pt>
                      <c:pt idx="50">
                        <c:v>15.909751999999999</c:v>
                      </c:pt>
                      <c:pt idx="51">
                        <c:v>15.913906000000001</c:v>
                      </c:pt>
                      <c:pt idx="52">
                        <c:v>15.559085</c:v>
                      </c:pt>
                      <c:pt idx="53">
                        <c:v>15.629614999999999</c:v>
                      </c:pt>
                      <c:pt idx="54">
                        <c:v>15.785109</c:v>
                      </c:pt>
                      <c:pt idx="55">
                        <c:v>15.819597999999999</c:v>
                      </c:pt>
                      <c:pt idx="56">
                        <c:v>15.95519</c:v>
                      </c:pt>
                      <c:pt idx="57">
                        <c:v>15.948993</c:v>
                      </c:pt>
                      <c:pt idx="58">
                        <c:v>15.967323</c:v>
                      </c:pt>
                      <c:pt idx="59">
                        <c:v>15.733646999999999</c:v>
                      </c:pt>
                      <c:pt idx="60">
                        <c:v>15.752062</c:v>
                      </c:pt>
                      <c:pt idx="61">
                        <c:v>14.918867000000001</c:v>
                      </c:pt>
                      <c:pt idx="62">
                        <c:v>14.757256</c:v>
                      </c:pt>
                      <c:pt idx="63">
                        <c:v>15.421481</c:v>
                      </c:pt>
                      <c:pt idx="64">
                        <c:v>15.158860000000001</c:v>
                      </c:pt>
                      <c:pt idx="65">
                        <c:v>15.209249</c:v>
                      </c:pt>
                      <c:pt idx="66">
                        <c:v>15.064399</c:v>
                      </c:pt>
                    </c:numCache>
                  </c:numRef>
                </c:yVal>
                <c:smooth val="0"/>
                <c:extLst xmlns:c15="http://schemas.microsoft.com/office/drawing/2012/chart">
                  <c:ext xmlns:c16="http://schemas.microsoft.com/office/drawing/2014/chart" uri="{C3380CC4-5D6E-409C-BE32-E72D297353CC}">
                    <c16:uniqueId val="{0000001B-CEE1-4C8E-AC5B-C2C1AFF1F83F}"/>
                  </c:ext>
                </c:extLst>
              </c15:ser>
            </c15:filteredScatterSeries>
            <c15:filteredScatterSeries>
              <c15:ser>
                <c:idx val="21"/>
                <c:order val="21"/>
                <c:tx>
                  <c:strRef>
                    <c:extLst xmlns:c15="http://schemas.microsoft.com/office/drawing/2012/chart">
                      <c:ext xmlns:c15="http://schemas.microsoft.com/office/drawing/2012/chart" uri="{02D57815-91ED-43cb-92C2-25804820EDAC}">
                        <c15:formulaRef>
                          <c15:sqref>BetaCell1_Ba133nCs137_ChipSum_f!$W$1</c15:sqref>
                        </c15:formulaRef>
                      </c:ext>
                    </c:extLst>
                    <c:strCache>
                      <c:ptCount val="1"/>
                      <c:pt idx="0">
                        <c:v>FWHM Error 2</c:v>
                      </c:pt>
                    </c:strCache>
                  </c:strRef>
                </c:tx>
                <c:spPr>
                  <a:ln w="19050" cap="rnd">
                    <a:noFill/>
                    <a:round/>
                  </a:ln>
                  <a:effectLst/>
                </c:spPr>
                <c:marker>
                  <c:symbol val="circle"/>
                  <c:size val="5"/>
                  <c:spPr>
                    <a:solidFill>
                      <a:schemeClr val="accent4">
                        <a:lumMod val="80000"/>
                      </a:schemeClr>
                    </a:solidFill>
                    <a:ln w="9525">
                      <a:solidFill>
                        <a:schemeClr val="accent4">
                          <a:lumMod val="8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BetaCell1_Ba133nCs137_ChipSum_f!$W$2:$W$68</c15:sqref>
                        </c15:formulaRef>
                      </c:ext>
                    </c:extLst>
                    <c:numCache>
                      <c:formatCode>General</c:formatCode>
                      <c:ptCount val="67"/>
                      <c:pt idx="0">
                        <c:v>0.41515937000000003</c:v>
                      </c:pt>
                      <c:pt idx="1">
                        <c:v>0.40933670999999999</c:v>
                      </c:pt>
                      <c:pt idx="2">
                        <c:v>0.41728754000000001</c:v>
                      </c:pt>
                      <c:pt idx="3">
                        <c:v>0.41170726000000002</c:v>
                      </c:pt>
                      <c:pt idx="4">
                        <c:v>0.40265451000000002</c:v>
                      </c:pt>
                      <c:pt idx="5">
                        <c:v>0.40385532000000002</c:v>
                      </c:pt>
                      <c:pt idx="6">
                        <c:v>0.40407103</c:v>
                      </c:pt>
                      <c:pt idx="7">
                        <c:v>0.41234468000000002</c:v>
                      </c:pt>
                      <c:pt idx="8">
                        <c:v>0.41292816999999998</c:v>
                      </c:pt>
                      <c:pt idx="9">
                        <c:v>0.41002643999999999</c:v>
                      </c:pt>
                      <c:pt idx="10">
                        <c:v>0.40635115999999999</c:v>
                      </c:pt>
                      <c:pt idx="11">
                        <c:v>0.50356551000000005</c:v>
                      </c:pt>
                      <c:pt idx="12">
                        <c:v>0.48906808000000002</c:v>
                      </c:pt>
                      <c:pt idx="13">
                        <c:v>0.48428669000000002</c:v>
                      </c:pt>
                      <c:pt idx="14">
                        <c:v>0.49816407000000001</c:v>
                      </c:pt>
                      <c:pt idx="15">
                        <c:v>0.491066</c:v>
                      </c:pt>
                      <c:pt idx="16">
                        <c:v>0.49020740000000002</c:v>
                      </c:pt>
                      <c:pt idx="17">
                        <c:v>0.49849895</c:v>
                      </c:pt>
                      <c:pt idx="18">
                        <c:v>0.49407784999999999</c:v>
                      </c:pt>
                      <c:pt idx="19">
                        <c:v>0.50766451000000001</c:v>
                      </c:pt>
                      <c:pt idx="20">
                        <c:v>0.50825520000000002</c:v>
                      </c:pt>
                      <c:pt idx="21">
                        <c:v>0.49429382999999999</c:v>
                      </c:pt>
                      <c:pt idx="22">
                        <c:v>0.53541227000000002</c:v>
                      </c:pt>
                      <c:pt idx="23">
                        <c:v>0.52770684999999995</c:v>
                      </c:pt>
                      <c:pt idx="24">
                        <c:v>0.52688900999999999</c:v>
                      </c:pt>
                      <c:pt idx="25">
                        <c:v>0.54832917000000003</c:v>
                      </c:pt>
                      <c:pt idx="26">
                        <c:v>0.51555371000000005</c:v>
                      </c:pt>
                      <c:pt idx="27">
                        <c:v>0.53936326999999995</c:v>
                      </c:pt>
                      <c:pt idx="28">
                        <c:v>0.52578217999999999</c:v>
                      </c:pt>
                      <c:pt idx="29">
                        <c:v>0.73273080000000002</c:v>
                      </c:pt>
                      <c:pt idx="30">
                        <c:v>0.74695328000000005</c:v>
                      </c:pt>
                      <c:pt idx="31">
                        <c:v>0.72549145000000004</c:v>
                      </c:pt>
                      <c:pt idx="32">
                        <c:v>0.75559582999999997</c:v>
                      </c:pt>
                      <c:pt idx="33">
                        <c:v>0.74474282999999997</c:v>
                      </c:pt>
                      <c:pt idx="34">
                        <c:v>0.71174356999999999</c:v>
                      </c:pt>
                      <c:pt idx="35">
                        <c:v>0.72370226999999998</c:v>
                      </c:pt>
                      <c:pt idx="36">
                        <c:v>0.81760906</c:v>
                      </c:pt>
                      <c:pt idx="37">
                        <c:v>0.76695838999999999</c:v>
                      </c:pt>
                      <c:pt idx="38">
                        <c:v>0.80199867000000002</c:v>
                      </c:pt>
                      <c:pt idx="39">
                        <c:v>0.78037599000000002</c:v>
                      </c:pt>
                      <c:pt idx="40">
                        <c:v>0.76557332</c:v>
                      </c:pt>
                      <c:pt idx="41">
                        <c:v>0.78445394999999996</c:v>
                      </c:pt>
                      <c:pt idx="42">
                        <c:v>0.78984551999999997</c:v>
                      </c:pt>
                      <c:pt idx="43">
                        <c:v>0.78567153999999995</c:v>
                      </c:pt>
                      <c:pt idx="44">
                        <c:v>0.78684586999999995</c:v>
                      </c:pt>
                      <c:pt idx="45">
                        <c:v>0.78543744000000004</c:v>
                      </c:pt>
                      <c:pt idx="46">
                        <c:v>0.79032508999999995</c:v>
                      </c:pt>
                      <c:pt idx="47">
                        <c:v>0.79794560999999997</c:v>
                      </c:pt>
                      <c:pt idx="48">
                        <c:v>0.82461477000000005</c:v>
                      </c:pt>
                      <c:pt idx="49">
                        <c:v>0.78193610999999996</c:v>
                      </c:pt>
                      <c:pt idx="50">
                        <c:v>0.78920979999999996</c:v>
                      </c:pt>
                      <c:pt idx="51">
                        <c:v>0.79740794999999998</c:v>
                      </c:pt>
                      <c:pt idx="52">
                        <c:v>0.73598169000000002</c:v>
                      </c:pt>
                      <c:pt idx="53">
                        <c:v>0.75571999999999995</c:v>
                      </c:pt>
                      <c:pt idx="54">
                        <c:v>0.77768868999999996</c:v>
                      </c:pt>
                      <c:pt idx="55">
                        <c:v>0.78901423999999998</c:v>
                      </c:pt>
                      <c:pt idx="56">
                        <c:v>0.80835612000000001</c:v>
                      </c:pt>
                      <c:pt idx="57">
                        <c:v>0.81489027000000003</c:v>
                      </c:pt>
                      <c:pt idx="58">
                        <c:v>0.81590742999999999</c:v>
                      </c:pt>
                      <c:pt idx="59">
                        <c:v>0.77830551999999997</c:v>
                      </c:pt>
                      <c:pt idx="60">
                        <c:v>0.78274440999999995</c:v>
                      </c:pt>
                      <c:pt idx="61">
                        <c:v>0.58824942000000002</c:v>
                      </c:pt>
                      <c:pt idx="62">
                        <c:v>1.1257294</c:v>
                      </c:pt>
                      <c:pt idx="63">
                        <c:v>0.72016049999999998</c:v>
                      </c:pt>
                      <c:pt idx="64">
                        <c:v>0.59123526999999998</c:v>
                      </c:pt>
                      <c:pt idx="65">
                        <c:v>0.60091868999999998</c:v>
                      </c:pt>
                      <c:pt idx="66">
                        <c:v>0.57995819000000004</c:v>
                      </c:pt>
                    </c:numCache>
                  </c:numRef>
                </c:yVal>
                <c:smooth val="0"/>
                <c:extLst xmlns:c15="http://schemas.microsoft.com/office/drawing/2012/chart">
                  <c:ext xmlns:c16="http://schemas.microsoft.com/office/drawing/2014/chart" uri="{C3380CC4-5D6E-409C-BE32-E72D297353CC}">
                    <c16:uniqueId val="{0000001C-CEE1-4C8E-AC5B-C2C1AFF1F83F}"/>
                  </c:ext>
                </c:extLst>
              </c15:ser>
            </c15:filteredScatterSeries>
            <c15:filteredScatterSeries>
              <c15:ser>
                <c:idx val="22"/>
                <c:order val="22"/>
                <c:tx>
                  <c:strRef>
                    <c:extLst xmlns:c15="http://schemas.microsoft.com/office/drawing/2012/chart">
                      <c:ext xmlns:c15="http://schemas.microsoft.com/office/drawing/2012/chart" uri="{02D57815-91ED-43cb-92C2-25804820EDAC}">
                        <c15:formulaRef>
                          <c15:sqref>BetaCell1_Ba133nCs137_ChipSum_f!$X$1</c15:sqref>
                        </c15:formulaRef>
                      </c:ext>
                    </c:extLst>
                    <c:strCache>
                      <c:ptCount val="1"/>
                      <c:pt idx="0">
                        <c:v>FWHM Ratio 2</c:v>
                      </c:pt>
                    </c:strCache>
                  </c:strRef>
                </c:tx>
                <c:spPr>
                  <a:ln w="19050" cap="rnd">
                    <a:noFill/>
                    <a:round/>
                  </a:ln>
                  <a:effectLst/>
                </c:spPr>
                <c:marker>
                  <c:symbol val="circle"/>
                  <c:size val="5"/>
                  <c:spPr>
                    <a:solidFill>
                      <a:schemeClr val="accent5">
                        <a:lumMod val="80000"/>
                      </a:schemeClr>
                    </a:solidFill>
                    <a:ln w="9525">
                      <a:solidFill>
                        <a:schemeClr val="accent5">
                          <a:lumMod val="8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BetaCell1_Ba133nCs137_ChipSum_f!$X$2:$X$68</c15:sqref>
                        </c15:formulaRef>
                      </c:ext>
                    </c:extLst>
                    <c:numCache>
                      <c:formatCode>General</c:formatCode>
                      <c:ptCount val="67"/>
                      <c:pt idx="0">
                        <c:v>9.7882662999999995E-2</c:v>
                      </c:pt>
                      <c:pt idx="1">
                        <c:v>9.7547118000000002E-2</c:v>
                      </c:pt>
                      <c:pt idx="2">
                        <c:v>9.7874165999999999E-2</c:v>
                      </c:pt>
                      <c:pt idx="3">
                        <c:v>9.7575977999999994E-2</c:v>
                      </c:pt>
                      <c:pt idx="4">
                        <c:v>9.6984907999999995E-2</c:v>
                      </c:pt>
                      <c:pt idx="5">
                        <c:v>9.6988856999999998E-2</c:v>
                      </c:pt>
                      <c:pt idx="6">
                        <c:v>9.6983838000000003E-2</c:v>
                      </c:pt>
                      <c:pt idx="7">
                        <c:v>9.7432860999999996E-2</c:v>
                      </c:pt>
                      <c:pt idx="8">
                        <c:v>9.7577392999999998E-2</c:v>
                      </c:pt>
                      <c:pt idx="9">
                        <c:v>9.7556437999999995E-2</c:v>
                      </c:pt>
                      <c:pt idx="10">
                        <c:v>9.7103049999999996E-2</c:v>
                      </c:pt>
                      <c:pt idx="11">
                        <c:v>0.10116132999999999</c:v>
                      </c:pt>
                      <c:pt idx="12">
                        <c:v>0.10071373</c:v>
                      </c:pt>
                      <c:pt idx="13">
                        <c:v>0.10018789</c:v>
                      </c:pt>
                      <c:pt idx="14">
                        <c:v>0.10101693</c:v>
                      </c:pt>
                      <c:pt idx="15">
                        <c:v>0.10062375</c:v>
                      </c:pt>
                      <c:pt idx="16">
                        <c:v>0.10056411</c:v>
                      </c:pt>
                      <c:pt idx="17">
                        <c:v>0.10084833</c:v>
                      </c:pt>
                      <c:pt idx="18">
                        <c:v>0.10080804</c:v>
                      </c:pt>
                      <c:pt idx="19">
                        <c:v>0.10084483</c:v>
                      </c:pt>
                      <c:pt idx="20">
                        <c:v>0.10097599</c:v>
                      </c:pt>
                      <c:pt idx="21">
                        <c:v>0.10012020000000001</c:v>
                      </c:pt>
                      <c:pt idx="22">
                        <c:v>0.10229905</c:v>
                      </c:pt>
                      <c:pt idx="23">
                        <c:v>0.10207614</c:v>
                      </c:pt>
                      <c:pt idx="24">
                        <c:v>0.10207763</c:v>
                      </c:pt>
                      <c:pt idx="25">
                        <c:v>0.10332043</c:v>
                      </c:pt>
                      <c:pt idx="26">
                        <c:v>0.10135384</c:v>
                      </c:pt>
                      <c:pt idx="27">
                        <c:v>0.10275368</c:v>
                      </c:pt>
                      <c:pt idx="28">
                        <c:v>0.10199798</c:v>
                      </c:pt>
                      <c:pt idx="29">
                        <c:v>0.10880556</c:v>
                      </c:pt>
                      <c:pt idx="30">
                        <c:v>0.10950186000000001</c:v>
                      </c:pt>
                      <c:pt idx="31">
                        <c:v>0.1087639</c:v>
                      </c:pt>
                      <c:pt idx="32">
                        <c:v>0.11001637</c:v>
                      </c:pt>
                      <c:pt idx="33">
                        <c:v>0.10889817</c:v>
                      </c:pt>
                      <c:pt idx="34">
                        <c:v>0.10831621</c:v>
                      </c:pt>
                      <c:pt idx="35">
                        <c:v>0.10863763999999999</c:v>
                      </c:pt>
                      <c:pt idx="36">
                        <c:v>0.11166675</c:v>
                      </c:pt>
                      <c:pt idx="37">
                        <c:v>0.10982954</c:v>
                      </c:pt>
                      <c:pt idx="38">
                        <c:v>0.11130089</c:v>
                      </c:pt>
                      <c:pt idx="39">
                        <c:v>0.11026089</c:v>
                      </c:pt>
                      <c:pt idx="40">
                        <c:v>0.10984765000000001</c:v>
                      </c:pt>
                      <c:pt idx="41">
                        <c:v>0.11079754</c:v>
                      </c:pt>
                      <c:pt idx="42">
                        <c:v>0.11059524</c:v>
                      </c:pt>
                      <c:pt idx="43">
                        <c:v>0.11068761000000001</c:v>
                      </c:pt>
                      <c:pt idx="44">
                        <c:v>0.11059388000000001</c:v>
                      </c:pt>
                      <c:pt idx="45">
                        <c:v>0.11067228</c:v>
                      </c:pt>
                      <c:pt idx="46">
                        <c:v>0.11079635</c:v>
                      </c:pt>
                      <c:pt idx="47">
                        <c:v>0.11129643</c:v>
                      </c:pt>
                      <c:pt idx="48">
                        <c:v>0.1122445</c:v>
                      </c:pt>
                      <c:pt idx="49">
                        <c:v>0.11042399</c:v>
                      </c:pt>
                      <c:pt idx="50">
                        <c:v>0.11090812999999999</c:v>
                      </c:pt>
                      <c:pt idx="51">
                        <c:v>0.11093877000000001</c:v>
                      </c:pt>
                      <c:pt idx="52">
                        <c:v>0.10844674</c:v>
                      </c:pt>
                      <c:pt idx="53">
                        <c:v>0.10906012</c:v>
                      </c:pt>
                      <c:pt idx="54">
                        <c:v>0.11009386</c:v>
                      </c:pt>
                      <c:pt idx="55">
                        <c:v>0.1104021</c:v>
                      </c:pt>
                      <c:pt idx="56">
                        <c:v>0.11121802</c:v>
                      </c:pt>
                      <c:pt idx="57">
                        <c:v>0.11129128000000001</c:v>
                      </c:pt>
                      <c:pt idx="58">
                        <c:v>0.11142356</c:v>
                      </c:pt>
                      <c:pt idx="59">
                        <c:v>0.10974628</c:v>
                      </c:pt>
                      <c:pt idx="60">
                        <c:v>0.10985526</c:v>
                      </c:pt>
                      <c:pt idx="61">
                        <c:v>0.10399941</c:v>
                      </c:pt>
                      <c:pt idx="62">
                        <c:v>0.1029024</c:v>
                      </c:pt>
                      <c:pt idx="63">
                        <c:v>0.1076816</c:v>
                      </c:pt>
                      <c:pt idx="64">
                        <c:v>0.10591908</c:v>
                      </c:pt>
                      <c:pt idx="65">
                        <c:v>0.10621903000000001</c:v>
                      </c:pt>
                      <c:pt idx="66">
                        <c:v>0.10514145</c:v>
                      </c:pt>
                    </c:numCache>
                  </c:numRef>
                </c:yVal>
                <c:smooth val="0"/>
                <c:extLst xmlns:c15="http://schemas.microsoft.com/office/drawing/2012/chart">
                  <c:ext xmlns:c16="http://schemas.microsoft.com/office/drawing/2014/chart" uri="{C3380CC4-5D6E-409C-BE32-E72D297353CC}">
                    <c16:uniqueId val="{0000001D-CEE1-4C8E-AC5B-C2C1AFF1F83F}"/>
                  </c:ext>
                </c:extLst>
              </c15:ser>
            </c15:filteredScatterSeries>
            <c15:filteredScatterSeries>
              <c15:ser>
                <c:idx val="23"/>
                <c:order val="23"/>
                <c:tx>
                  <c:strRef>
                    <c:extLst xmlns:c15="http://schemas.microsoft.com/office/drawing/2012/chart">
                      <c:ext xmlns:c15="http://schemas.microsoft.com/office/drawing/2012/chart" uri="{02D57815-91ED-43cb-92C2-25804820EDAC}">
                        <c15:formulaRef>
                          <c15:sqref>BetaCell1_Ba133nCs137_ChipSum_f!$Y$1</c15:sqref>
                        </c15:formulaRef>
                      </c:ext>
                    </c:extLst>
                    <c:strCache>
                      <c:ptCount val="1"/>
                      <c:pt idx="0">
                        <c:v>Ratio Error 2</c:v>
                      </c:pt>
                    </c:strCache>
                  </c:strRef>
                </c:tx>
                <c:spPr>
                  <a:ln w="19050" cap="rnd">
                    <a:noFill/>
                    <a:round/>
                  </a:ln>
                  <a:effectLst/>
                </c:spPr>
                <c:marker>
                  <c:symbol val="circle"/>
                  <c:size val="5"/>
                  <c:spPr>
                    <a:solidFill>
                      <a:schemeClr val="accent6">
                        <a:lumMod val="80000"/>
                      </a:schemeClr>
                    </a:solidFill>
                    <a:ln w="9525">
                      <a:solidFill>
                        <a:schemeClr val="accent6">
                          <a:lumMod val="8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BetaCell1_Ba133nCs137_ChipSum_f!$Y$2:$Y$68</c15:sqref>
                        </c15:formulaRef>
                      </c:ext>
                    </c:extLst>
                    <c:numCache>
                      <c:formatCode>General</c:formatCode>
                      <c:ptCount val="67"/>
                      <c:pt idx="0">
                        <c:v>2.8914707E-3</c:v>
                      </c:pt>
                      <c:pt idx="1">
                        <c:v>2.8538972999999999E-3</c:v>
                      </c:pt>
                      <c:pt idx="2">
                        <c:v>2.9066518E-3</c:v>
                      </c:pt>
                      <c:pt idx="3">
                        <c:v>2.8697952000000001E-3</c:v>
                      </c:pt>
                      <c:pt idx="4">
                        <c:v>2.8046553000000002E-3</c:v>
                      </c:pt>
                      <c:pt idx="5">
                        <c:v>2.8141902999999999E-3</c:v>
                      </c:pt>
                      <c:pt idx="6">
                        <c:v>2.8138778000000001E-3</c:v>
                      </c:pt>
                      <c:pt idx="7">
                        <c:v>2.8682822999999999E-3</c:v>
                      </c:pt>
                      <c:pt idx="8">
                        <c:v>2.8749259999999999E-3</c:v>
                      </c:pt>
                      <c:pt idx="9">
                        <c:v>2.855813E-3</c:v>
                      </c:pt>
                      <c:pt idx="10">
                        <c:v>2.8300700000000001E-3</c:v>
                      </c:pt>
                      <c:pt idx="11">
                        <c:v>3.5090488000000001E-3</c:v>
                      </c:pt>
                      <c:pt idx="12">
                        <c:v>3.4080093000000001E-3</c:v>
                      </c:pt>
                      <c:pt idx="13">
                        <c:v>3.3705686999999998E-3</c:v>
                      </c:pt>
                      <c:pt idx="14">
                        <c:v>3.4702588999999998E-3</c:v>
                      </c:pt>
                      <c:pt idx="15">
                        <c:v>3.4236792999999999E-3</c:v>
                      </c:pt>
                      <c:pt idx="16">
                        <c:v>3.4147881999999998E-3</c:v>
                      </c:pt>
                      <c:pt idx="17">
                        <c:v>3.4719929E-3</c:v>
                      </c:pt>
                      <c:pt idx="18">
                        <c:v>3.4452913000000002E-3</c:v>
                      </c:pt>
                      <c:pt idx="19">
                        <c:v>3.5385579000000002E-3</c:v>
                      </c:pt>
                      <c:pt idx="20">
                        <c:v>3.5412232000000001E-3</c:v>
                      </c:pt>
                      <c:pt idx="21">
                        <c:v>3.4456870999999998E-3</c:v>
                      </c:pt>
                      <c:pt idx="22">
                        <c:v>3.7327517000000001E-3</c:v>
                      </c:pt>
                      <c:pt idx="23">
                        <c:v>3.6773587000000002E-3</c:v>
                      </c:pt>
                      <c:pt idx="24">
                        <c:v>3.6731047000000002E-3</c:v>
                      </c:pt>
                      <c:pt idx="25">
                        <c:v>3.8233830000000001E-3</c:v>
                      </c:pt>
                      <c:pt idx="26">
                        <c:v>3.5974766999999999E-3</c:v>
                      </c:pt>
                      <c:pt idx="27">
                        <c:v>3.7599789000000001E-3</c:v>
                      </c:pt>
                      <c:pt idx="28">
                        <c:v>3.6652525000000001E-3</c:v>
                      </c:pt>
                      <c:pt idx="29">
                        <c:v>5.1074164000000002E-3</c:v>
                      </c:pt>
                      <c:pt idx="30">
                        <c:v>5.2034675000000004E-3</c:v>
                      </c:pt>
                      <c:pt idx="31">
                        <c:v>5.0628751999999997E-3</c:v>
                      </c:pt>
                      <c:pt idx="32">
                        <c:v>5.2720414E-3</c:v>
                      </c:pt>
                      <c:pt idx="33">
                        <c:v>5.1900091000000002E-3</c:v>
                      </c:pt>
                      <c:pt idx="34">
                        <c:v>4.9698805999999996E-3</c:v>
                      </c:pt>
                      <c:pt idx="35">
                        <c:v>5.0417111000000004E-3</c:v>
                      </c:pt>
                      <c:pt idx="36">
                        <c:v>5.6974419999999996E-3</c:v>
                      </c:pt>
                      <c:pt idx="37">
                        <c:v>5.3500555999999996E-3</c:v>
                      </c:pt>
                      <c:pt idx="38">
                        <c:v>5.5929107999999998E-3</c:v>
                      </c:pt>
                      <c:pt idx="39">
                        <c:v>5.4401592999999996E-3</c:v>
                      </c:pt>
                      <c:pt idx="40">
                        <c:v>5.3335624000000002E-3</c:v>
                      </c:pt>
                      <c:pt idx="41">
                        <c:v>5.4701860000000001E-3</c:v>
                      </c:pt>
                      <c:pt idx="42">
                        <c:v>5.5021866999999999E-3</c:v>
                      </c:pt>
                      <c:pt idx="43">
                        <c:v>5.4759313000000004E-3</c:v>
                      </c:pt>
                      <c:pt idx="44">
                        <c:v>5.4754208000000002E-3</c:v>
                      </c:pt>
                      <c:pt idx="45">
                        <c:v>5.4713063999999997E-3</c:v>
                      </c:pt>
                      <c:pt idx="46">
                        <c:v>5.5036547E-3</c:v>
                      </c:pt>
                      <c:pt idx="47">
                        <c:v>5.5619288999999997E-3</c:v>
                      </c:pt>
                      <c:pt idx="48">
                        <c:v>5.7426454000000004E-3</c:v>
                      </c:pt>
                      <c:pt idx="49">
                        <c:v>5.4529119000000003E-3</c:v>
                      </c:pt>
                      <c:pt idx="50">
                        <c:v>5.5029954000000002E-3</c:v>
                      </c:pt>
                      <c:pt idx="51">
                        <c:v>5.5602426000000002E-3</c:v>
                      </c:pt>
                      <c:pt idx="52">
                        <c:v>5.1310514999999999E-3</c:v>
                      </c:pt>
                      <c:pt idx="53">
                        <c:v>5.2745092999999998E-3</c:v>
                      </c:pt>
                      <c:pt idx="54">
                        <c:v>5.4253278E-3</c:v>
                      </c:pt>
                      <c:pt idx="55">
                        <c:v>5.5076947000000003E-3</c:v>
                      </c:pt>
                      <c:pt idx="56">
                        <c:v>5.6361542999999997E-3</c:v>
                      </c:pt>
                      <c:pt idx="57">
                        <c:v>5.6876206000000002E-3</c:v>
                      </c:pt>
                      <c:pt idx="58">
                        <c:v>5.6949425000000003E-3</c:v>
                      </c:pt>
                      <c:pt idx="59">
                        <c:v>5.4301888000000001E-3</c:v>
                      </c:pt>
                      <c:pt idx="60">
                        <c:v>5.4601982000000004E-3</c:v>
                      </c:pt>
                      <c:pt idx="61">
                        <c:v>4.1016936000000002E-3</c:v>
                      </c:pt>
                      <c:pt idx="62">
                        <c:v>7.8516262999999992E-3</c:v>
                      </c:pt>
                      <c:pt idx="63">
                        <c:v>5.0297553E-3</c:v>
                      </c:pt>
                      <c:pt idx="64">
                        <c:v>4.1320882999999996E-3</c:v>
                      </c:pt>
                      <c:pt idx="65">
                        <c:v>4.1977077E-3</c:v>
                      </c:pt>
                      <c:pt idx="66">
                        <c:v>4.0487576999999999E-3</c:v>
                      </c:pt>
                    </c:numCache>
                  </c:numRef>
                </c:yVal>
                <c:smooth val="0"/>
                <c:extLst xmlns:c15="http://schemas.microsoft.com/office/drawing/2012/chart">
                  <c:ext xmlns:c16="http://schemas.microsoft.com/office/drawing/2014/chart" uri="{C3380CC4-5D6E-409C-BE32-E72D297353CC}">
                    <c16:uniqueId val="{0000001E-CEE1-4C8E-AC5B-C2C1AFF1F83F}"/>
                  </c:ext>
                </c:extLst>
              </c15:ser>
            </c15:filteredScatterSeries>
            <c15:filteredScatterSeries>
              <c15:ser>
                <c:idx val="24"/>
                <c:order val="24"/>
                <c:tx>
                  <c:strRef>
                    <c:extLst xmlns:c15="http://schemas.microsoft.com/office/drawing/2012/chart">
                      <c:ext xmlns:c15="http://schemas.microsoft.com/office/drawing/2012/chart" uri="{02D57815-91ED-43cb-92C2-25804820EDAC}">
                        <c15:formulaRef>
                          <c15:sqref>BetaCell1_Ba133nCs137_ChipSum_f!$Z$1</c15:sqref>
                        </c15:formulaRef>
                      </c:ext>
                    </c:extLst>
                    <c:strCache>
                      <c:ptCount val="1"/>
                      <c:pt idx="0">
                        <c:v>Area 2</c:v>
                      </c:pt>
                    </c:strCache>
                  </c:strRef>
                </c:tx>
                <c:spPr>
                  <a:ln w="19050" cap="rnd">
                    <a:no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BetaCell1_Ba133nCs137_ChipSum_f!$Z$2:$Z$68</c15:sqref>
                        </c15:formulaRef>
                      </c:ext>
                    </c:extLst>
                    <c:numCache>
                      <c:formatCode>General</c:formatCode>
                      <c:ptCount val="67"/>
                      <c:pt idx="0">
                        <c:v>22253.696</c:v>
                      </c:pt>
                      <c:pt idx="1">
                        <c:v>22263.034</c:v>
                      </c:pt>
                      <c:pt idx="2">
                        <c:v>22057.457999999999</c:v>
                      </c:pt>
                      <c:pt idx="3">
                        <c:v>22073.03</c:v>
                      </c:pt>
                      <c:pt idx="4">
                        <c:v>22311.050999999999</c:v>
                      </c:pt>
                      <c:pt idx="5">
                        <c:v>22107.600999999999</c:v>
                      </c:pt>
                      <c:pt idx="6">
                        <c:v>22181.955999999998</c:v>
                      </c:pt>
                      <c:pt idx="7">
                        <c:v>22083.829000000002</c:v>
                      </c:pt>
                      <c:pt idx="8">
                        <c:v>22120.026999999998</c:v>
                      </c:pt>
                      <c:pt idx="9">
                        <c:v>22363.966</c:v>
                      </c:pt>
                      <c:pt idx="10">
                        <c:v>22147.420999999998</c:v>
                      </c:pt>
                      <c:pt idx="11">
                        <c:v>18785.492999999999</c:v>
                      </c:pt>
                      <c:pt idx="12">
                        <c:v>19310.41</c:v>
                      </c:pt>
                      <c:pt idx="13">
                        <c:v>19264.276000000002</c:v>
                      </c:pt>
                      <c:pt idx="14">
                        <c:v>19063.705000000002</c:v>
                      </c:pt>
                      <c:pt idx="15">
                        <c:v>19023.716</c:v>
                      </c:pt>
                      <c:pt idx="16">
                        <c:v>19108.731</c:v>
                      </c:pt>
                      <c:pt idx="17">
                        <c:v>18839.362000000001</c:v>
                      </c:pt>
                      <c:pt idx="18">
                        <c:v>18994.415000000001</c:v>
                      </c:pt>
                      <c:pt idx="19">
                        <c:v>18105.845000000001</c:v>
                      </c:pt>
                      <c:pt idx="20">
                        <c:v>18209.169000000002</c:v>
                      </c:pt>
                      <c:pt idx="21">
                        <c:v>18201.294999999998</c:v>
                      </c:pt>
                      <c:pt idx="22">
                        <c:v>17842.063999999998</c:v>
                      </c:pt>
                      <c:pt idx="23">
                        <c:v>18124.62</c:v>
                      </c:pt>
                      <c:pt idx="24">
                        <c:v>18150.578000000001</c:v>
                      </c:pt>
                      <c:pt idx="25">
                        <c:v>18131.056</c:v>
                      </c:pt>
                      <c:pt idx="26">
                        <c:v>17992.228999999999</c:v>
                      </c:pt>
                      <c:pt idx="27">
                        <c:v>18045.343000000001</c:v>
                      </c:pt>
                      <c:pt idx="28">
                        <c:v>18093.857</c:v>
                      </c:pt>
                      <c:pt idx="29">
                        <c:v>14449.615</c:v>
                      </c:pt>
                      <c:pt idx="30">
                        <c:v>14513.378000000001</c:v>
                      </c:pt>
                      <c:pt idx="31">
                        <c:v>14694.663</c:v>
                      </c:pt>
                      <c:pt idx="32">
                        <c:v>14507.703</c:v>
                      </c:pt>
                      <c:pt idx="33">
                        <c:v>14104.145</c:v>
                      </c:pt>
                      <c:pt idx="34">
                        <c:v>14742.198</c:v>
                      </c:pt>
                      <c:pt idx="35">
                        <c:v>14623.401</c:v>
                      </c:pt>
                      <c:pt idx="36">
                        <c:v>13717.35</c:v>
                      </c:pt>
                      <c:pt idx="37">
                        <c:v>13970.227999999999</c:v>
                      </c:pt>
                      <c:pt idx="38">
                        <c:v>13870.43</c:v>
                      </c:pt>
                      <c:pt idx="39">
                        <c:v>13912.789000000001</c:v>
                      </c:pt>
                      <c:pt idx="40">
                        <c:v>14096.370999999999</c:v>
                      </c:pt>
                      <c:pt idx="41">
                        <c:v>14202.403</c:v>
                      </c:pt>
                      <c:pt idx="42">
                        <c:v>13871.552</c:v>
                      </c:pt>
                      <c:pt idx="43">
                        <c:v>14011.558999999999</c:v>
                      </c:pt>
                      <c:pt idx="44">
                        <c:v>13992.837</c:v>
                      </c:pt>
                      <c:pt idx="45">
                        <c:v>14054.291999999999</c:v>
                      </c:pt>
                      <c:pt idx="46">
                        <c:v>14021.5</c:v>
                      </c:pt>
                      <c:pt idx="47">
                        <c:v>14209.781000000001</c:v>
                      </c:pt>
                      <c:pt idx="48">
                        <c:v>14029.374</c:v>
                      </c:pt>
                      <c:pt idx="49">
                        <c:v>13961.288</c:v>
                      </c:pt>
                      <c:pt idx="50">
                        <c:v>14020.191999999999</c:v>
                      </c:pt>
                      <c:pt idx="51">
                        <c:v>13804.745000000001</c:v>
                      </c:pt>
                      <c:pt idx="52">
                        <c:v>13976.495000000001</c:v>
                      </c:pt>
                      <c:pt idx="53">
                        <c:v>13657.816999999999</c:v>
                      </c:pt>
                      <c:pt idx="54">
                        <c:v>13765.932000000001</c:v>
                      </c:pt>
                      <c:pt idx="55">
                        <c:v>13605.071</c:v>
                      </c:pt>
                      <c:pt idx="56">
                        <c:v>13601.285</c:v>
                      </c:pt>
                      <c:pt idx="57">
                        <c:v>13431.602999999999</c:v>
                      </c:pt>
                      <c:pt idx="58">
                        <c:v>13492.423000000001</c:v>
                      </c:pt>
                      <c:pt idx="59">
                        <c:v>13506.236000000001</c:v>
                      </c:pt>
                      <c:pt idx="60">
                        <c:v>13413.383</c:v>
                      </c:pt>
                      <c:pt idx="61">
                        <c:v>16457.517</c:v>
                      </c:pt>
                      <c:pt idx="62">
                        <c:v>4181.2808000000005</c:v>
                      </c:pt>
                      <c:pt idx="63">
                        <c:v>13828.973</c:v>
                      </c:pt>
                      <c:pt idx="64">
                        <c:v>18290.567999999999</c:v>
                      </c:pt>
                      <c:pt idx="65">
                        <c:v>18116.612000000001</c:v>
                      </c:pt>
                      <c:pt idx="66">
                        <c:v>18189.780999999999</c:v>
                      </c:pt>
                    </c:numCache>
                  </c:numRef>
                </c:yVal>
                <c:smooth val="0"/>
                <c:extLst xmlns:c15="http://schemas.microsoft.com/office/drawing/2012/chart">
                  <c:ext xmlns:c16="http://schemas.microsoft.com/office/drawing/2014/chart" uri="{C3380CC4-5D6E-409C-BE32-E72D297353CC}">
                    <c16:uniqueId val="{0000001F-CEE1-4C8E-AC5B-C2C1AFF1F83F}"/>
                  </c:ext>
                </c:extLst>
              </c15:ser>
            </c15:filteredScatterSeries>
            <c15:filteredScatterSeries>
              <c15:ser>
                <c:idx val="26"/>
                <c:order val="26"/>
                <c:tx>
                  <c:strRef>
                    <c:extLst xmlns:c15="http://schemas.microsoft.com/office/drawing/2012/chart">
                      <c:ext xmlns:c15="http://schemas.microsoft.com/office/drawing/2012/chart" uri="{02D57815-91ED-43cb-92C2-25804820EDAC}">
                        <c15:formulaRef>
                          <c15:sqref>BetaCell1_Ba133nCs137_ChipSum_f!$AB$1</c15:sqref>
                        </c15:formulaRef>
                      </c:ext>
                    </c:extLst>
                    <c:strCache>
                      <c:ptCount val="1"/>
                      <c:pt idx="0">
                        <c:v>Area 2 Error</c:v>
                      </c:pt>
                    </c:strCache>
                  </c:strRef>
                </c:tx>
                <c:spPr>
                  <a:ln w="19050" cap="rnd">
                    <a:no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BetaCell1_Ba133nCs137_ChipSum_f!$AB$2:$AB$68</c15:sqref>
                        </c15:formulaRef>
                      </c:ext>
                    </c:extLst>
                    <c:numCache>
                      <c:formatCode>General</c:formatCode>
                      <c:ptCount val="67"/>
                      <c:pt idx="0">
                        <c:v>679.86748999999998</c:v>
                      </c:pt>
                      <c:pt idx="1">
                        <c:v>672.19985999999994</c:v>
                      </c:pt>
                      <c:pt idx="2">
                        <c:v>675.63837999999998</c:v>
                      </c:pt>
                      <c:pt idx="3">
                        <c:v>670.34331999999995</c:v>
                      </c:pt>
                      <c:pt idx="4">
                        <c:v>667.70420999999999</c:v>
                      </c:pt>
                      <c:pt idx="5">
                        <c:v>663.77139999999997</c:v>
                      </c:pt>
                      <c:pt idx="6">
                        <c:v>666.54506000000003</c:v>
                      </c:pt>
                      <c:pt idx="7">
                        <c:v>675.0566</c:v>
                      </c:pt>
                      <c:pt idx="8">
                        <c:v>674.40718000000004</c:v>
                      </c:pt>
                      <c:pt idx="9">
                        <c:v>676.45740000000001</c:v>
                      </c:pt>
                      <c:pt idx="10">
                        <c:v>666.56575999999995</c:v>
                      </c:pt>
                      <c:pt idx="11">
                        <c:v>663.53071999999997</c:v>
                      </c:pt>
                      <c:pt idx="12">
                        <c:v>667.42186000000004</c:v>
                      </c:pt>
                      <c:pt idx="13">
                        <c:v>663.44163000000003</c:v>
                      </c:pt>
                      <c:pt idx="14">
                        <c:v>667.43390999999997</c:v>
                      </c:pt>
                      <c:pt idx="15">
                        <c:v>659.25328000000002</c:v>
                      </c:pt>
                      <c:pt idx="16">
                        <c:v>662.56568000000004</c:v>
                      </c:pt>
                      <c:pt idx="17">
                        <c:v>662.11377000000005</c:v>
                      </c:pt>
                      <c:pt idx="18">
                        <c:v>660.88615000000004</c:v>
                      </c:pt>
                      <c:pt idx="19">
                        <c:v>646.37827000000004</c:v>
                      </c:pt>
                      <c:pt idx="20">
                        <c:v>651.83744999999999</c:v>
                      </c:pt>
                      <c:pt idx="21">
                        <c:v>638.66517999999996</c:v>
                      </c:pt>
                      <c:pt idx="22">
                        <c:v>659.84523000000002</c:v>
                      </c:pt>
                      <c:pt idx="23">
                        <c:v>663.92639999999994</c:v>
                      </c:pt>
                      <c:pt idx="24">
                        <c:v>663.11776999999995</c:v>
                      </c:pt>
                      <c:pt idx="25">
                        <c:v>678.33379000000002</c:v>
                      </c:pt>
                      <c:pt idx="26">
                        <c:v>648.48851999999999</c:v>
                      </c:pt>
                      <c:pt idx="27">
                        <c:v>670.87968999999998</c:v>
                      </c:pt>
                      <c:pt idx="28">
                        <c:v>661.98775000000001</c:v>
                      </c:pt>
                      <c:pt idx="29">
                        <c:v>674.06826999999998</c:v>
                      </c:pt>
                      <c:pt idx="30">
                        <c:v>684.04654000000005</c:v>
                      </c:pt>
                      <c:pt idx="31">
                        <c:v>673.42411000000004</c:v>
                      </c:pt>
                      <c:pt idx="32">
                        <c:v>688.73003000000006</c:v>
                      </c:pt>
                      <c:pt idx="33">
                        <c:v>667.53805999999997</c:v>
                      </c:pt>
                      <c:pt idx="34">
                        <c:v>668.17292999999995</c:v>
                      </c:pt>
                      <c:pt idx="35">
                        <c:v>676.32168999999999</c:v>
                      </c:pt>
                      <c:pt idx="36">
                        <c:v>692.90940999999998</c:v>
                      </c:pt>
                      <c:pt idx="37">
                        <c:v>673.64458999999999</c:v>
                      </c:pt>
                      <c:pt idx="38">
                        <c:v>690.32365000000004</c:v>
                      </c:pt>
                      <c:pt idx="39">
                        <c:v>679.68407999999999</c:v>
                      </c:pt>
                      <c:pt idx="40">
                        <c:v>678.58195000000001</c:v>
                      </c:pt>
                      <c:pt idx="41">
                        <c:v>689.02786000000003</c:v>
                      </c:pt>
                      <c:pt idx="42">
                        <c:v>682.46411000000001</c:v>
                      </c:pt>
                      <c:pt idx="43">
                        <c:v>686.61359000000004</c:v>
                      </c:pt>
                      <c:pt idx="44">
                        <c:v>690.64278999999999</c:v>
                      </c:pt>
                      <c:pt idx="45">
                        <c:v>689.10226</c:v>
                      </c:pt>
                      <c:pt idx="46">
                        <c:v>690.59286999999995</c:v>
                      </c:pt>
                      <c:pt idx="47">
                        <c:v>696.15155000000004</c:v>
                      </c:pt>
                      <c:pt idx="48">
                        <c:v>709.82173999999998</c:v>
                      </c:pt>
                      <c:pt idx="49">
                        <c:v>681.88121999999998</c:v>
                      </c:pt>
                      <c:pt idx="50">
                        <c:v>688.94065999999998</c:v>
                      </c:pt>
                      <c:pt idx="51">
                        <c:v>682.83992999999998</c:v>
                      </c:pt>
                      <c:pt idx="52">
                        <c:v>658.36357999999996</c:v>
                      </c:pt>
                      <c:pt idx="53">
                        <c:v>655.38441999999998</c:v>
                      </c:pt>
                      <c:pt idx="54">
                        <c:v>672.58090000000004</c:v>
                      </c:pt>
                      <c:pt idx="55">
                        <c:v>669.93335000000002</c:v>
                      </c:pt>
                      <c:pt idx="56">
                        <c:v>683.08060999999998</c:v>
                      </c:pt>
                      <c:pt idx="57">
                        <c:v>676.60298</c:v>
                      </c:pt>
                      <c:pt idx="58">
                        <c:v>679.82142999999996</c:v>
                      </c:pt>
                      <c:pt idx="59">
                        <c:v>660.27074000000005</c:v>
                      </c:pt>
                      <c:pt idx="60">
                        <c:v>660.81843000000003</c:v>
                      </c:pt>
                      <c:pt idx="61">
                        <c:v>654.89398000000006</c:v>
                      </c:pt>
                      <c:pt idx="62">
                        <c:v>322.74462</c:v>
                      </c:pt>
                      <c:pt idx="63">
                        <c:v>636.50642000000005</c:v>
                      </c:pt>
                      <c:pt idx="64">
                        <c:v>707.08613000000003</c:v>
                      </c:pt>
                      <c:pt idx="65">
                        <c:v>708.57209</c:v>
                      </c:pt>
                      <c:pt idx="66">
                        <c:v>698.21217999999999</c:v>
                      </c:pt>
                    </c:numCache>
                  </c:numRef>
                </c:yVal>
                <c:smooth val="0"/>
                <c:extLst xmlns:c15="http://schemas.microsoft.com/office/drawing/2012/chart">
                  <c:ext xmlns:c16="http://schemas.microsoft.com/office/drawing/2014/chart" uri="{C3380CC4-5D6E-409C-BE32-E72D297353CC}">
                    <c16:uniqueId val="{00000020-CEE1-4C8E-AC5B-C2C1AFF1F83F}"/>
                  </c:ext>
                </c:extLst>
              </c15:ser>
            </c15:filteredScatterSeries>
            <c15:filteredScatterSeries>
              <c15:ser>
                <c:idx val="27"/>
                <c:order val="27"/>
                <c:tx>
                  <c:strRef>
                    <c:extLst xmlns:c15="http://schemas.microsoft.com/office/drawing/2012/chart">
                      <c:ext xmlns:c15="http://schemas.microsoft.com/office/drawing/2012/chart" uri="{02D57815-91ED-43cb-92C2-25804820EDAC}">
                        <c15:formulaRef>
                          <c15:sqref>BetaCell1_Ba133nCs137_ChipSum_f!$AC$1</c15:sqref>
                        </c15:formulaRef>
                      </c:ext>
                    </c:extLst>
                    <c:strCache>
                      <c:ptCount val="1"/>
                      <c:pt idx="0">
                        <c:v>Count 2 Rate</c:v>
                      </c:pt>
                    </c:strCache>
                  </c:strRef>
                </c:tx>
                <c:spPr>
                  <a:ln w="19050" cap="rnd">
                    <a:no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BetaCell1_Ba133nCs137_ChipSum_f!$AC$2:$AC$68</c15:sqref>
                        </c15:formulaRef>
                      </c:ext>
                    </c:extLst>
                    <c:numCache>
                      <c:formatCode>General</c:formatCode>
                      <c:ptCount val="67"/>
                      <c:pt idx="0">
                        <c:v>0.27515070000000003</c:v>
                      </c:pt>
                      <c:pt idx="1">
                        <c:v>0.27384639</c:v>
                      </c:pt>
                      <c:pt idx="2">
                        <c:v>0.27161017999999998</c:v>
                      </c:pt>
                      <c:pt idx="3">
                        <c:v>0.27174060999999999</c:v>
                      </c:pt>
                      <c:pt idx="4">
                        <c:v>0.27504237999999998</c:v>
                      </c:pt>
                      <c:pt idx="5">
                        <c:v>0.27243041000000001</c:v>
                      </c:pt>
                      <c:pt idx="6">
                        <c:v>0.27372088999999999</c:v>
                      </c:pt>
                      <c:pt idx="7">
                        <c:v>0.27383845000000001</c:v>
                      </c:pt>
                      <c:pt idx="8">
                        <c:v>0.27319808000000001</c:v>
                      </c:pt>
                      <c:pt idx="9">
                        <c:v>0.27570984999999998</c:v>
                      </c:pt>
                      <c:pt idx="10">
                        <c:v>0.27262209999999998</c:v>
                      </c:pt>
                      <c:pt idx="11">
                        <c:v>0.22942035999999999</c:v>
                      </c:pt>
                      <c:pt idx="12">
                        <c:v>0.23635843000000001</c:v>
                      </c:pt>
                      <c:pt idx="13">
                        <c:v>0.23627775000000001</c:v>
                      </c:pt>
                      <c:pt idx="14">
                        <c:v>0.23303023</c:v>
                      </c:pt>
                      <c:pt idx="15">
                        <c:v>0.23208193999999999</c:v>
                      </c:pt>
                      <c:pt idx="16">
                        <c:v>0.23381299999999999</c:v>
                      </c:pt>
                      <c:pt idx="17">
                        <c:v>0.23068900000000001</c:v>
                      </c:pt>
                      <c:pt idx="18">
                        <c:v>0.23166390000000001</c:v>
                      </c:pt>
                      <c:pt idx="19">
                        <c:v>0.22065207000000001</c:v>
                      </c:pt>
                      <c:pt idx="20">
                        <c:v>0.22278949000000001</c:v>
                      </c:pt>
                      <c:pt idx="21">
                        <c:v>0.22194135000000001</c:v>
                      </c:pt>
                      <c:pt idx="22">
                        <c:v>0.21732895999999999</c:v>
                      </c:pt>
                      <c:pt idx="23">
                        <c:v>0.22148370000000001</c:v>
                      </c:pt>
                      <c:pt idx="24">
                        <c:v>0.22140402000000001</c:v>
                      </c:pt>
                      <c:pt idx="25">
                        <c:v>0.22080846000000001</c:v>
                      </c:pt>
                      <c:pt idx="26">
                        <c:v>0.21904013</c:v>
                      </c:pt>
                      <c:pt idx="27">
                        <c:v>0.22055250000000001</c:v>
                      </c:pt>
                      <c:pt idx="28">
                        <c:v>0.22129831999999999</c:v>
                      </c:pt>
                      <c:pt idx="29">
                        <c:v>0.1744192</c:v>
                      </c:pt>
                      <c:pt idx="30">
                        <c:v>0.17516213999999999</c:v>
                      </c:pt>
                      <c:pt idx="31">
                        <c:v>0.17569380000000001</c:v>
                      </c:pt>
                      <c:pt idx="32">
                        <c:v>0.17493223999999999</c:v>
                      </c:pt>
                      <c:pt idx="33">
                        <c:v>0.17025963999999999</c:v>
                      </c:pt>
                      <c:pt idx="34">
                        <c:v>0.17677429</c:v>
                      </c:pt>
                      <c:pt idx="35">
                        <c:v>0.17717258</c:v>
                      </c:pt>
                      <c:pt idx="36">
                        <c:v>0.16597281999999999</c:v>
                      </c:pt>
                      <c:pt idx="37">
                        <c:v>0.16847588999999999</c:v>
                      </c:pt>
                      <c:pt idx="38">
                        <c:v>0.16776371000000001</c:v>
                      </c:pt>
                      <c:pt idx="39">
                        <c:v>0.16802692</c:v>
                      </c:pt>
                      <c:pt idx="40">
                        <c:v>0.17041133999999999</c:v>
                      </c:pt>
                      <c:pt idx="41">
                        <c:v>0.17037215</c:v>
                      </c:pt>
                      <c:pt idx="42">
                        <c:v>0.16750813000000001</c:v>
                      </c:pt>
                      <c:pt idx="43">
                        <c:v>0.16945936</c:v>
                      </c:pt>
                      <c:pt idx="44">
                        <c:v>0.17045390999999999</c:v>
                      </c:pt>
                      <c:pt idx="45">
                        <c:v>0.17024101</c:v>
                      </c:pt>
                      <c:pt idx="46">
                        <c:v>0.16985494000000001</c:v>
                      </c:pt>
                      <c:pt idx="47">
                        <c:v>0.17024069</c:v>
                      </c:pt>
                      <c:pt idx="48">
                        <c:v>0.16988194000000001</c:v>
                      </c:pt>
                      <c:pt idx="49">
                        <c:v>0.1684976</c:v>
                      </c:pt>
                      <c:pt idx="50">
                        <c:v>0.16955656</c:v>
                      </c:pt>
                      <c:pt idx="51">
                        <c:v>0.1663414</c:v>
                      </c:pt>
                      <c:pt idx="52">
                        <c:v>0.16924385</c:v>
                      </c:pt>
                      <c:pt idx="53">
                        <c:v>0.16478659000000001</c:v>
                      </c:pt>
                      <c:pt idx="54">
                        <c:v>0.16632408000000001</c:v>
                      </c:pt>
                      <c:pt idx="55">
                        <c:v>0.16364164</c:v>
                      </c:pt>
                      <c:pt idx="56">
                        <c:v>0.16452223999999999</c:v>
                      </c:pt>
                      <c:pt idx="57">
                        <c:v>0.16139911000000001</c:v>
                      </c:pt>
                      <c:pt idx="58">
                        <c:v>0.16216622999999999</c:v>
                      </c:pt>
                      <c:pt idx="59">
                        <c:v>0.16232266000000001</c:v>
                      </c:pt>
                      <c:pt idx="60">
                        <c:v>0.16175147000000001</c:v>
                      </c:pt>
                      <c:pt idx="61">
                        <c:v>0.20054827</c:v>
                      </c:pt>
                      <c:pt idx="62">
                        <c:v>4.7022190999999998E-2</c:v>
                      </c:pt>
                      <c:pt idx="63">
                        <c:v>0.16081835</c:v>
                      </c:pt>
                      <c:pt idx="64">
                        <c:v>0.2173137</c:v>
                      </c:pt>
                      <c:pt idx="65">
                        <c:v>0.21513825</c:v>
                      </c:pt>
                      <c:pt idx="66">
                        <c:v>0.21719216999999999</c:v>
                      </c:pt>
                    </c:numCache>
                  </c:numRef>
                </c:yVal>
                <c:smooth val="0"/>
                <c:extLst xmlns:c15="http://schemas.microsoft.com/office/drawing/2012/chart">
                  <c:ext xmlns:c16="http://schemas.microsoft.com/office/drawing/2014/chart" uri="{C3380CC4-5D6E-409C-BE32-E72D297353CC}">
                    <c16:uniqueId val="{00000021-CEE1-4C8E-AC5B-C2C1AFF1F83F}"/>
                  </c:ext>
                </c:extLst>
              </c15:ser>
            </c15:filteredScatterSeries>
            <c15:filteredScatterSeries>
              <c15:ser>
                <c:idx val="28"/>
                <c:order val="28"/>
                <c:tx>
                  <c:strRef>
                    <c:extLst xmlns:c15="http://schemas.microsoft.com/office/drawing/2012/chart">
                      <c:ext xmlns:c15="http://schemas.microsoft.com/office/drawing/2012/chart" uri="{02D57815-91ED-43cb-92C2-25804820EDAC}">
                        <c15:formulaRef>
                          <c15:sqref>BetaCell1_Ba133nCs137_ChipSum_f!$AD$1</c15:sqref>
                        </c15:formulaRef>
                      </c:ext>
                    </c:extLst>
                    <c:strCache>
                      <c:ptCount val="1"/>
                      <c:pt idx="0">
                        <c:v>bZero John 2</c:v>
                      </c:pt>
                    </c:strCache>
                  </c:strRef>
                </c:tx>
                <c:spPr>
                  <a:ln w="19050" cap="rnd">
                    <a:no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BetaCell1_Ba133nCs137_ChipSum_f!$AD$2:$AD$68</c15:sqref>
                        </c15:formulaRef>
                      </c:ext>
                    </c:extLst>
                    <c:numCache>
                      <c:formatCode>General</c:formatCode>
                      <c:ptCount val="67"/>
                      <c:pt idx="0">
                        <c:v>184.63691</c:v>
                      </c:pt>
                      <c:pt idx="1">
                        <c:v>184.19288</c:v>
                      </c:pt>
                      <c:pt idx="2">
                        <c:v>184.49323000000001</c:v>
                      </c:pt>
                      <c:pt idx="3">
                        <c:v>184.42196999999999</c:v>
                      </c:pt>
                      <c:pt idx="4">
                        <c:v>184.50586000000001</c:v>
                      </c:pt>
                      <c:pt idx="5">
                        <c:v>184.5703</c:v>
                      </c:pt>
                      <c:pt idx="6">
                        <c:v>184.71247</c:v>
                      </c:pt>
                      <c:pt idx="7">
                        <c:v>185.09992</c:v>
                      </c:pt>
                      <c:pt idx="8">
                        <c:v>184.79301000000001</c:v>
                      </c:pt>
                      <c:pt idx="9">
                        <c:v>184.53421</c:v>
                      </c:pt>
                      <c:pt idx="10">
                        <c:v>184.30445</c:v>
                      </c:pt>
                      <c:pt idx="11">
                        <c:v>184.35736</c:v>
                      </c:pt>
                      <c:pt idx="12">
                        <c:v>184.71001999999999</c:v>
                      </c:pt>
                      <c:pt idx="13">
                        <c:v>184.94550000000001</c:v>
                      </c:pt>
                      <c:pt idx="14">
                        <c:v>184.52646999999999</c:v>
                      </c:pt>
                      <c:pt idx="15">
                        <c:v>184.51847000000001</c:v>
                      </c:pt>
                      <c:pt idx="16">
                        <c:v>184.76246</c:v>
                      </c:pt>
                      <c:pt idx="17">
                        <c:v>184.89196000000001</c:v>
                      </c:pt>
                      <c:pt idx="18">
                        <c:v>184.37719999999999</c:v>
                      </c:pt>
                      <c:pt idx="19">
                        <c:v>184.53865999999999</c:v>
                      </c:pt>
                      <c:pt idx="20">
                        <c:v>184.82417000000001</c:v>
                      </c:pt>
                      <c:pt idx="21">
                        <c:v>184.47189</c:v>
                      </c:pt>
                      <c:pt idx="22">
                        <c:v>184.44987</c:v>
                      </c:pt>
                      <c:pt idx="23">
                        <c:v>185.05285000000001</c:v>
                      </c:pt>
                      <c:pt idx="24">
                        <c:v>184.61349000000001</c:v>
                      </c:pt>
                      <c:pt idx="25">
                        <c:v>184.33935</c:v>
                      </c:pt>
                      <c:pt idx="26">
                        <c:v>184.28121999999999</c:v>
                      </c:pt>
                      <c:pt idx="27">
                        <c:v>184.88967</c:v>
                      </c:pt>
                      <c:pt idx="28">
                        <c:v>184.78048999999999</c:v>
                      </c:pt>
                      <c:pt idx="29">
                        <c:v>184.39440999999999</c:v>
                      </c:pt>
                      <c:pt idx="30">
                        <c:v>184.51847000000001</c:v>
                      </c:pt>
                      <c:pt idx="31">
                        <c:v>183.77829</c:v>
                      </c:pt>
                      <c:pt idx="32">
                        <c:v>184.08738</c:v>
                      </c:pt>
                      <c:pt idx="33">
                        <c:v>184.42165</c:v>
                      </c:pt>
                      <c:pt idx="34">
                        <c:v>183.66265999999999</c:v>
                      </c:pt>
                      <c:pt idx="35">
                        <c:v>184.68666999999999</c:v>
                      </c:pt>
                      <c:pt idx="36">
                        <c:v>184.59472</c:v>
                      </c:pt>
                      <c:pt idx="37">
                        <c:v>184.04222999999999</c:v>
                      </c:pt>
                      <c:pt idx="38">
                        <c:v>184.41029</c:v>
                      </c:pt>
                      <c:pt idx="39">
                        <c:v>184.44363000000001</c:v>
                      </c:pt>
                      <c:pt idx="40">
                        <c:v>184.43356</c:v>
                      </c:pt>
                      <c:pt idx="41">
                        <c:v>183.89618999999999</c:v>
                      </c:pt>
                      <c:pt idx="42">
                        <c:v>184.2861</c:v>
                      </c:pt>
                      <c:pt idx="43">
                        <c:v>184.28952000000001</c:v>
                      </c:pt>
                      <c:pt idx="44">
                        <c:v>185.20171999999999</c:v>
                      </c:pt>
                      <c:pt idx="45">
                        <c:v>184.62889000000001</c:v>
                      </c:pt>
                      <c:pt idx="46">
                        <c:v>184.56198000000001</c:v>
                      </c:pt>
                      <c:pt idx="47">
                        <c:v>183.98518000000001</c:v>
                      </c:pt>
                      <c:pt idx="48">
                        <c:v>184.64252999999999</c:v>
                      </c:pt>
                      <c:pt idx="49">
                        <c:v>183.96815000000001</c:v>
                      </c:pt>
                      <c:pt idx="50">
                        <c:v>184.56231</c:v>
                      </c:pt>
                      <c:pt idx="51">
                        <c:v>184.11094</c:v>
                      </c:pt>
                      <c:pt idx="52">
                        <c:v>184.59530000000001</c:v>
                      </c:pt>
                      <c:pt idx="53">
                        <c:v>184.23429999999999</c:v>
                      </c:pt>
                      <c:pt idx="54">
                        <c:v>184.30540999999999</c:v>
                      </c:pt>
                      <c:pt idx="55">
                        <c:v>184.18662</c:v>
                      </c:pt>
                      <c:pt idx="56">
                        <c:v>184.69475</c:v>
                      </c:pt>
                      <c:pt idx="57">
                        <c:v>184.62210999999999</c:v>
                      </c:pt>
                      <c:pt idx="58">
                        <c:v>184.45967999999999</c:v>
                      </c:pt>
                      <c:pt idx="59">
                        <c:v>184.37922</c:v>
                      </c:pt>
                      <c:pt idx="60">
                        <c:v>184.63962000000001</c:v>
                      </c:pt>
                      <c:pt idx="61">
                        <c:v>184.95178000000001</c:v>
                      </c:pt>
                      <c:pt idx="62">
                        <c:v>184.65726000000001</c:v>
                      </c:pt>
                      <c:pt idx="63">
                        <c:v>183.64457999999999</c:v>
                      </c:pt>
                      <c:pt idx="64">
                        <c:v>183.27644000000001</c:v>
                      </c:pt>
                      <c:pt idx="65">
                        <c:v>183.44963000000001</c:v>
                      </c:pt>
                      <c:pt idx="66">
                        <c:v>183.97816</c:v>
                      </c:pt>
                    </c:numCache>
                  </c:numRef>
                </c:yVal>
                <c:smooth val="0"/>
                <c:extLst xmlns:c15="http://schemas.microsoft.com/office/drawing/2012/chart">
                  <c:ext xmlns:c16="http://schemas.microsoft.com/office/drawing/2014/chart" uri="{C3380CC4-5D6E-409C-BE32-E72D297353CC}">
                    <c16:uniqueId val="{00000022-CEE1-4C8E-AC5B-C2C1AFF1F83F}"/>
                  </c:ext>
                </c:extLst>
              </c15:ser>
            </c15:filteredScatterSeries>
            <c15:filteredScatterSeries>
              <c15:ser>
                <c:idx val="29"/>
                <c:order val="29"/>
                <c:tx>
                  <c:strRef>
                    <c:extLst xmlns:c15="http://schemas.microsoft.com/office/drawing/2012/chart">
                      <c:ext xmlns:c15="http://schemas.microsoft.com/office/drawing/2012/chart" uri="{02D57815-91ED-43cb-92C2-25804820EDAC}">
                        <c15:formulaRef>
                          <c15:sqref>BetaCell1_Ba133nCs137_ChipSum_f!$AE$1</c15:sqref>
                        </c15:formulaRef>
                      </c:ext>
                    </c:extLst>
                    <c:strCache>
                      <c:ptCount val="1"/>
                      <c:pt idx="0">
                        <c:v>bZero Error 2</c:v>
                      </c:pt>
                    </c:strCache>
                  </c:strRef>
                </c:tx>
                <c:spPr>
                  <a:ln w="19050" cap="rnd">
                    <a:no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BetaCell1_Ba133nCs137_ChipSum_f!$AE$2:$AE$68</c15:sqref>
                        </c15:formulaRef>
                      </c:ext>
                    </c:extLst>
                    <c:numCache>
                      <c:formatCode>General</c:formatCode>
                      <c:ptCount val="67"/>
                      <c:pt idx="0">
                        <c:v>2.5840881999999999E-2</c:v>
                      </c:pt>
                      <c:pt idx="1">
                        <c:v>2.6106348000000001E-2</c:v>
                      </c:pt>
                      <c:pt idx="2">
                        <c:v>2.6239166000000001E-2</c:v>
                      </c:pt>
                      <c:pt idx="3">
                        <c:v>2.5823500999999999E-2</c:v>
                      </c:pt>
                      <c:pt idx="4">
                        <c:v>2.5562906999999999E-2</c:v>
                      </c:pt>
                      <c:pt idx="5">
                        <c:v>2.5411837E-2</c:v>
                      </c:pt>
                      <c:pt idx="6">
                        <c:v>2.549912E-2</c:v>
                      </c:pt>
                      <c:pt idx="7">
                        <c:v>2.5397965000000002E-2</c:v>
                      </c:pt>
                      <c:pt idx="8">
                        <c:v>2.5698836999999999E-2</c:v>
                      </c:pt>
                      <c:pt idx="9">
                        <c:v>2.5756191000000001E-2</c:v>
                      </c:pt>
                      <c:pt idx="10">
                        <c:v>2.6281470000000001E-2</c:v>
                      </c:pt>
                      <c:pt idx="11">
                        <c:v>3.0528642000000002E-2</c:v>
                      </c:pt>
                      <c:pt idx="12">
                        <c:v>2.9283314000000001E-2</c:v>
                      </c:pt>
                      <c:pt idx="13">
                        <c:v>2.9064572E-2</c:v>
                      </c:pt>
                      <c:pt idx="14">
                        <c:v>3.0098893000000002E-2</c:v>
                      </c:pt>
                      <c:pt idx="15">
                        <c:v>2.9630947000000001E-2</c:v>
                      </c:pt>
                      <c:pt idx="16">
                        <c:v>2.9390414E-2</c:v>
                      </c:pt>
                      <c:pt idx="17">
                        <c:v>2.9753344000000001E-2</c:v>
                      </c:pt>
                      <c:pt idx="18">
                        <c:v>3.0135478E-2</c:v>
                      </c:pt>
                      <c:pt idx="19">
                        <c:v>3.0793385E-2</c:v>
                      </c:pt>
                      <c:pt idx="20">
                        <c:v>3.0316533999999999E-2</c:v>
                      </c:pt>
                      <c:pt idx="21">
                        <c:v>3.0303844999999999E-2</c:v>
                      </c:pt>
                      <c:pt idx="22">
                        <c:v>3.1857397000000003E-2</c:v>
                      </c:pt>
                      <c:pt idx="23">
                        <c:v>3.0636474E-2</c:v>
                      </c:pt>
                      <c:pt idx="24">
                        <c:v>3.1121195000000001E-2</c:v>
                      </c:pt>
                      <c:pt idx="25">
                        <c:v>3.2256475E-2</c:v>
                      </c:pt>
                      <c:pt idx="26">
                        <c:v>3.1192866E-2</c:v>
                      </c:pt>
                      <c:pt idx="27">
                        <c:v>3.1169275999999999E-2</c:v>
                      </c:pt>
                      <c:pt idx="28">
                        <c:v>3.0830244E-2</c:v>
                      </c:pt>
                      <c:pt idx="29">
                        <c:v>4.0611260000000003E-2</c:v>
                      </c:pt>
                      <c:pt idx="30">
                        <c:v>4.1695269E-2</c:v>
                      </c:pt>
                      <c:pt idx="31">
                        <c:v>3.8447601999999997E-2</c:v>
                      </c:pt>
                      <c:pt idx="32">
                        <c:v>4.2311400999999998E-2</c:v>
                      </c:pt>
                      <c:pt idx="33">
                        <c:v>4.1308826E-2</c:v>
                      </c:pt>
                      <c:pt idx="34">
                        <c:v>3.8034325000000001E-2</c:v>
                      </c:pt>
                      <c:pt idx="35">
                        <c:v>3.9681052000000001E-2</c:v>
                      </c:pt>
                      <c:pt idx="36">
                        <c:v>4.4100941999999997E-2</c:v>
                      </c:pt>
                      <c:pt idx="37">
                        <c:v>4.2787503999999997E-2</c:v>
                      </c:pt>
                      <c:pt idx="38">
                        <c:v>4.3824659000000002E-2</c:v>
                      </c:pt>
                      <c:pt idx="39">
                        <c:v>4.3107528999999999E-2</c:v>
                      </c:pt>
                      <c:pt idx="40">
                        <c:v>4.2664918000000003E-2</c:v>
                      </c:pt>
                      <c:pt idx="41">
                        <c:v>4.0693972000000002E-2</c:v>
                      </c:pt>
                      <c:pt idx="42">
                        <c:v>4.3680398000000002E-2</c:v>
                      </c:pt>
                      <c:pt idx="43">
                        <c:v>4.3466695999999999E-2</c:v>
                      </c:pt>
                      <c:pt idx="44">
                        <c:v>4.1143357999999998E-2</c:v>
                      </c:pt>
                      <c:pt idx="45">
                        <c:v>4.2865646E-2</c:v>
                      </c:pt>
                      <c:pt idx="46">
                        <c:v>4.3236615999999999E-2</c:v>
                      </c:pt>
                      <c:pt idx="47">
                        <c:v>4.0956074000000002E-2</c:v>
                      </c:pt>
                      <c:pt idx="48">
                        <c:v>4.4124684999999997E-2</c:v>
                      </c:pt>
                      <c:pt idx="49">
                        <c:v>4.3908718999999999E-2</c:v>
                      </c:pt>
                      <c:pt idx="50">
                        <c:v>4.3095946000000003E-2</c:v>
                      </c:pt>
                      <c:pt idx="51">
                        <c:v>4.4407031E-2</c:v>
                      </c:pt>
                      <c:pt idx="52">
                        <c:v>4.1442557999999997E-2</c:v>
                      </c:pt>
                      <c:pt idx="53">
                        <c:v>4.2664150999999997E-2</c:v>
                      </c:pt>
                      <c:pt idx="54">
                        <c:v>4.2536745000000001E-2</c:v>
                      </c:pt>
                      <c:pt idx="55">
                        <c:v>4.4118284000000001E-2</c:v>
                      </c:pt>
                      <c:pt idx="56">
                        <c:v>4.3659401E-2</c:v>
                      </c:pt>
                      <c:pt idx="57">
                        <c:v>4.4854613000000002E-2</c:v>
                      </c:pt>
                      <c:pt idx="58">
                        <c:v>4.4530436999999999E-2</c:v>
                      </c:pt>
                      <c:pt idx="59">
                        <c:v>4.3757333000000002E-2</c:v>
                      </c:pt>
                      <c:pt idx="60">
                        <c:v>4.3366968999999998E-2</c:v>
                      </c:pt>
                      <c:pt idx="61">
                        <c:v>3.3842832000000003E-2</c:v>
                      </c:pt>
                      <c:pt idx="62">
                        <c:v>6.6312346999999994E-2</c:v>
                      </c:pt>
                      <c:pt idx="63">
                        <c:v>3.9108257E-2</c:v>
                      </c:pt>
                      <c:pt idx="64">
                        <c:v>3.2801148000000002E-2</c:v>
                      </c:pt>
                      <c:pt idx="65">
                        <c:v>3.3084489000000002E-2</c:v>
                      </c:pt>
                      <c:pt idx="66">
                        <c:v>3.4600285000000001E-2</c:v>
                      </c:pt>
                    </c:numCache>
                  </c:numRef>
                </c:yVal>
                <c:smooth val="0"/>
                <c:extLst xmlns:c15="http://schemas.microsoft.com/office/drawing/2012/chart">
                  <c:ext xmlns:c16="http://schemas.microsoft.com/office/drawing/2014/chart" uri="{C3380CC4-5D6E-409C-BE32-E72D297353CC}">
                    <c16:uniqueId val="{00000023-CEE1-4C8E-AC5B-C2C1AFF1F83F}"/>
                  </c:ext>
                </c:extLst>
              </c15:ser>
            </c15:filteredScatterSeries>
            <c15:filteredScatterSeries>
              <c15:ser>
                <c:idx val="30"/>
                <c:order val="30"/>
                <c:tx>
                  <c:strRef>
                    <c:extLst xmlns:c15="http://schemas.microsoft.com/office/drawing/2012/chart">
                      <c:ext xmlns:c15="http://schemas.microsoft.com/office/drawing/2012/chart" uri="{02D57815-91ED-43cb-92C2-25804820EDAC}">
                        <c15:formulaRef>
                          <c15:sqref>BetaCell1_Ba133nCs137_ChipSum_f!$AF$1</c15:sqref>
                        </c15:formulaRef>
                      </c:ext>
                    </c:extLst>
                    <c:strCache>
                      <c:ptCount val="1"/>
                      <c:pt idx="0">
                        <c:v>Distance bZeros</c:v>
                      </c:pt>
                    </c:strCache>
                  </c:strRef>
                </c:tx>
                <c:spPr>
                  <a:ln w="19050" cap="rnd">
                    <a:noFill/>
                    <a:round/>
                  </a:ln>
                  <a:effectLst/>
                </c:spPr>
                <c:marker>
                  <c:symbol val="circle"/>
                  <c:size val="5"/>
                  <c:spPr>
                    <a:solidFill>
                      <a:schemeClr val="accent1">
                        <a:lumMod val="50000"/>
                      </a:schemeClr>
                    </a:solidFill>
                    <a:ln w="9525">
                      <a:solidFill>
                        <a:schemeClr val="accent1">
                          <a:lumMod val="5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BetaCell1_Ba133nCs137_ChipSum_f!$AF$2:$AF$68</c15:sqref>
                        </c15:formulaRef>
                      </c:ext>
                    </c:extLst>
                    <c:numCache>
                      <c:formatCode>General</c:formatCode>
                      <c:ptCount val="67"/>
                      <c:pt idx="0">
                        <c:v>86.146259999999998</c:v>
                      </c:pt>
                      <c:pt idx="1">
                        <c:v>84.730238</c:v>
                      </c:pt>
                      <c:pt idx="2">
                        <c:v>85.400582999999997</c:v>
                      </c:pt>
                      <c:pt idx="3">
                        <c:v>87.365904</c:v>
                      </c:pt>
                      <c:pt idx="4">
                        <c:v>84.907216000000005</c:v>
                      </c:pt>
                      <c:pt idx="5">
                        <c:v>83.875159999999994</c:v>
                      </c:pt>
                      <c:pt idx="6">
                        <c:v>85.521024999999995</c:v>
                      </c:pt>
                      <c:pt idx="7">
                        <c:v>86.274040999999997</c:v>
                      </c:pt>
                      <c:pt idx="8">
                        <c:v>85.506319000000005</c:v>
                      </c:pt>
                      <c:pt idx="9">
                        <c:v>85.657024000000007</c:v>
                      </c:pt>
                      <c:pt idx="10">
                        <c:v>84.264090999999993</c:v>
                      </c:pt>
                      <c:pt idx="11">
                        <c:v>85.816495000000003</c:v>
                      </c:pt>
                      <c:pt idx="12">
                        <c:v>86.185282000000001</c:v>
                      </c:pt>
                      <c:pt idx="13">
                        <c:v>85.978211000000002</c:v>
                      </c:pt>
                      <c:pt idx="14">
                        <c:v>85.571472999999997</c:v>
                      </c:pt>
                      <c:pt idx="15">
                        <c:v>85.525835999999998</c:v>
                      </c:pt>
                      <c:pt idx="16">
                        <c:v>85.428568999999996</c:v>
                      </c:pt>
                      <c:pt idx="17">
                        <c:v>85.754037999999994</c:v>
                      </c:pt>
                      <c:pt idx="18">
                        <c:v>87.071961000000002</c:v>
                      </c:pt>
                      <c:pt idx="19">
                        <c:v>84.683598000000003</c:v>
                      </c:pt>
                      <c:pt idx="20">
                        <c:v>85.173675000000003</c:v>
                      </c:pt>
                      <c:pt idx="21">
                        <c:v>85.190466000000001</c:v>
                      </c:pt>
                      <c:pt idx="22">
                        <c:v>85.864306999999997</c:v>
                      </c:pt>
                      <c:pt idx="23">
                        <c:v>85.919895999999994</c:v>
                      </c:pt>
                      <c:pt idx="24">
                        <c:v>84.716302999999996</c:v>
                      </c:pt>
                      <c:pt idx="25">
                        <c:v>85.355934000000005</c:v>
                      </c:pt>
                      <c:pt idx="26">
                        <c:v>85.201587000000004</c:v>
                      </c:pt>
                      <c:pt idx="27">
                        <c:v>86.035191999999995</c:v>
                      </c:pt>
                      <c:pt idx="28">
                        <c:v>85.692103000000003</c:v>
                      </c:pt>
                      <c:pt idx="29">
                        <c:v>84.104237999999995</c:v>
                      </c:pt>
                      <c:pt idx="30">
                        <c:v>85.369776999999999</c:v>
                      </c:pt>
                      <c:pt idx="31">
                        <c:v>84.400035000000003</c:v>
                      </c:pt>
                      <c:pt idx="32">
                        <c:v>84.581445000000002</c:v>
                      </c:pt>
                      <c:pt idx="33">
                        <c:v>85.424620000000004</c:v>
                      </c:pt>
                      <c:pt idx="34">
                        <c:v>83.245088999999993</c:v>
                      </c:pt>
                      <c:pt idx="35">
                        <c:v>84.982301000000007</c:v>
                      </c:pt>
                      <c:pt idx="36">
                        <c:v>80.181596999999996</c:v>
                      </c:pt>
                      <c:pt idx="37">
                        <c:v>84.038664999999995</c:v>
                      </c:pt>
                      <c:pt idx="38">
                        <c:v>84.355422000000004</c:v>
                      </c:pt>
                      <c:pt idx="39">
                        <c:v>84.543666999999999</c:v>
                      </c:pt>
                      <c:pt idx="40">
                        <c:v>84.435456000000002</c:v>
                      </c:pt>
                      <c:pt idx="41">
                        <c:v>83.521248999999997</c:v>
                      </c:pt>
                      <c:pt idx="42">
                        <c:v>84.434803000000002</c:v>
                      </c:pt>
                      <c:pt idx="43">
                        <c:v>85.109201999999996</c:v>
                      </c:pt>
                      <c:pt idx="44">
                        <c:v>85.386933999999997</c:v>
                      </c:pt>
                      <c:pt idx="45">
                        <c:v>84.253668000000005</c:v>
                      </c:pt>
                      <c:pt idx="46">
                        <c:v>84.830162000000001</c:v>
                      </c:pt>
                      <c:pt idx="47">
                        <c:v>84.003349</c:v>
                      </c:pt>
                      <c:pt idx="48">
                        <c:v>85.444880999999995</c:v>
                      </c:pt>
                      <c:pt idx="49">
                        <c:v>84.647690999999995</c:v>
                      </c:pt>
                      <c:pt idx="50">
                        <c:v>85.083290000000005</c:v>
                      </c:pt>
                      <c:pt idx="51">
                        <c:v>85.006146000000001</c:v>
                      </c:pt>
                      <c:pt idx="52">
                        <c:v>85.097403999999997</c:v>
                      </c:pt>
                      <c:pt idx="53">
                        <c:v>84.842706000000007</c:v>
                      </c:pt>
                      <c:pt idx="54">
                        <c:v>84.421081999999998</c:v>
                      </c:pt>
                      <c:pt idx="55">
                        <c:v>83.882546000000005</c:v>
                      </c:pt>
                      <c:pt idx="56">
                        <c:v>84.680469000000002</c:v>
                      </c:pt>
                      <c:pt idx="57">
                        <c:v>85.171204000000003</c:v>
                      </c:pt>
                      <c:pt idx="58">
                        <c:v>85.528116999999995</c:v>
                      </c:pt>
                      <c:pt idx="59">
                        <c:v>84.700659000000002</c:v>
                      </c:pt>
                      <c:pt idx="60">
                        <c:v>84.766969000000003</c:v>
                      </c:pt>
                      <c:pt idx="61">
                        <c:v>85.581884000000002</c:v>
                      </c:pt>
                      <c:pt idx="62">
                        <c:v>84.847397000000001</c:v>
                      </c:pt>
                      <c:pt idx="63">
                        <c:v>86.117213000000007</c:v>
                      </c:pt>
                      <c:pt idx="64">
                        <c:v>76.060152000000002</c:v>
                      </c:pt>
                      <c:pt idx="65">
                        <c:v>79.360213000000002</c:v>
                      </c:pt>
                      <c:pt idx="66">
                        <c:v>83.161567000000005</c:v>
                      </c:pt>
                    </c:numCache>
                  </c:numRef>
                </c:yVal>
                <c:smooth val="0"/>
                <c:extLst xmlns:c15="http://schemas.microsoft.com/office/drawing/2012/chart">
                  <c:ext xmlns:c16="http://schemas.microsoft.com/office/drawing/2014/chart" uri="{C3380CC4-5D6E-409C-BE32-E72D297353CC}">
                    <c16:uniqueId val="{00000024-CEE1-4C8E-AC5B-C2C1AFF1F83F}"/>
                  </c:ext>
                </c:extLst>
              </c15:ser>
            </c15:filteredScatterSeries>
            <c15:filteredScatterSeries>
              <c15:ser>
                <c:idx val="31"/>
                <c:order val="31"/>
                <c:tx>
                  <c:strRef>
                    <c:extLst xmlns:c15="http://schemas.microsoft.com/office/drawing/2012/chart">
                      <c:ext xmlns:c15="http://schemas.microsoft.com/office/drawing/2012/chart" uri="{02D57815-91ED-43cb-92C2-25804820EDAC}">
                        <c15:formulaRef>
                          <c15:sqref>BetaCell1_Ba133nCs137_ChipSum_f!$AG$1</c15:sqref>
                        </c15:formulaRef>
                      </c:ext>
                    </c:extLst>
                    <c:strCache>
                      <c:ptCount val="1"/>
                      <c:pt idx="0">
                        <c:v>Distance Error</c:v>
                      </c:pt>
                    </c:strCache>
                  </c:strRef>
                </c:tx>
                <c:spPr>
                  <a:ln w="19050" cap="rnd">
                    <a:noFill/>
                    <a:round/>
                  </a:ln>
                  <a:effectLst/>
                </c:spPr>
                <c:marker>
                  <c:symbol val="circle"/>
                  <c:size val="5"/>
                  <c:spPr>
                    <a:solidFill>
                      <a:schemeClr val="accent2">
                        <a:lumMod val="50000"/>
                      </a:schemeClr>
                    </a:solidFill>
                    <a:ln w="9525">
                      <a:solidFill>
                        <a:schemeClr val="accent2">
                          <a:lumMod val="5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BetaCell1_Ba133nCs137_ChipSum_f!$AG$2:$AG$68</c15:sqref>
                        </c15:formulaRef>
                      </c:ext>
                    </c:extLst>
                    <c:numCache>
                      <c:formatCode>General</c:formatCode>
                      <c:ptCount val="67"/>
                      <c:pt idx="0">
                        <c:v>3.6168424999999997E-2</c:v>
                      </c:pt>
                      <c:pt idx="1">
                        <c:v>3.5279687999999997E-2</c:v>
                      </c:pt>
                      <c:pt idx="2">
                        <c:v>3.5031609999999998E-2</c:v>
                      </c:pt>
                      <c:pt idx="3">
                        <c:v>3.5316475999999999E-2</c:v>
                      </c:pt>
                      <c:pt idx="4">
                        <c:v>3.5309693000000003E-2</c:v>
                      </c:pt>
                      <c:pt idx="5">
                        <c:v>3.6010807999999998E-2</c:v>
                      </c:pt>
                      <c:pt idx="6">
                        <c:v>3.4648263999999998E-2</c:v>
                      </c:pt>
                      <c:pt idx="7">
                        <c:v>3.4505269999999998E-2</c:v>
                      </c:pt>
                      <c:pt idx="8">
                        <c:v>3.4799513999999997E-2</c:v>
                      </c:pt>
                      <c:pt idx="9">
                        <c:v>3.4553286000000002E-2</c:v>
                      </c:pt>
                      <c:pt idx="10">
                        <c:v>3.66106E-2</c:v>
                      </c:pt>
                      <c:pt idx="11">
                        <c:v>3.9357969999999999E-2</c:v>
                      </c:pt>
                      <c:pt idx="12">
                        <c:v>3.8507116000000001E-2</c:v>
                      </c:pt>
                      <c:pt idx="13">
                        <c:v>3.7451643999999999E-2</c:v>
                      </c:pt>
                      <c:pt idx="14">
                        <c:v>3.8033601E-2</c:v>
                      </c:pt>
                      <c:pt idx="15">
                        <c:v>3.8261916E-2</c:v>
                      </c:pt>
                      <c:pt idx="16">
                        <c:v>3.7586874999999999E-2</c:v>
                      </c:pt>
                      <c:pt idx="17">
                        <c:v>3.7890554E-2</c:v>
                      </c:pt>
                      <c:pt idx="18">
                        <c:v>3.8521281999999997E-2</c:v>
                      </c:pt>
                      <c:pt idx="19">
                        <c:v>3.9090352000000002E-2</c:v>
                      </c:pt>
                      <c:pt idx="20">
                        <c:v>3.8869525000000002E-2</c:v>
                      </c:pt>
                      <c:pt idx="21">
                        <c:v>3.8461056E-2</c:v>
                      </c:pt>
                      <c:pt idx="22">
                        <c:v>4.0446586E-2</c:v>
                      </c:pt>
                      <c:pt idx="23">
                        <c:v>3.8643160000000003E-2</c:v>
                      </c:pt>
                      <c:pt idx="24">
                        <c:v>3.9957622999999998E-2</c:v>
                      </c:pt>
                      <c:pt idx="25">
                        <c:v>3.9733897999999997E-2</c:v>
                      </c:pt>
                      <c:pt idx="26">
                        <c:v>3.9338629999999999E-2</c:v>
                      </c:pt>
                      <c:pt idx="27">
                        <c:v>3.9013356999999999E-2</c:v>
                      </c:pt>
                      <c:pt idx="28">
                        <c:v>3.9120697000000003E-2</c:v>
                      </c:pt>
                      <c:pt idx="29">
                        <c:v>4.7489271999999999E-2</c:v>
                      </c:pt>
                      <c:pt idx="30">
                        <c:v>4.7880141000000001E-2</c:v>
                      </c:pt>
                      <c:pt idx="31">
                        <c:v>4.5255828999999997E-2</c:v>
                      </c:pt>
                      <c:pt idx="32">
                        <c:v>4.9074331999999998E-2</c:v>
                      </c:pt>
                      <c:pt idx="33">
                        <c:v>4.7828515000000002E-2</c:v>
                      </c:pt>
                      <c:pt idx="34">
                        <c:v>4.5321152000000003E-2</c:v>
                      </c:pt>
                      <c:pt idx="35">
                        <c:v>4.6642647000000002E-2</c:v>
                      </c:pt>
                      <c:pt idx="36">
                        <c:v>5.0237256000000001E-2</c:v>
                      </c:pt>
                      <c:pt idx="37">
                        <c:v>4.9629131999999999E-2</c:v>
                      </c:pt>
                      <c:pt idx="38">
                        <c:v>5.0525641000000003E-2</c:v>
                      </c:pt>
                      <c:pt idx="39">
                        <c:v>4.9592335000000001E-2</c:v>
                      </c:pt>
                      <c:pt idx="40">
                        <c:v>4.9226515999999998E-2</c:v>
                      </c:pt>
                      <c:pt idx="41">
                        <c:v>4.7804780999999998E-2</c:v>
                      </c:pt>
                      <c:pt idx="42">
                        <c:v>5.0316748000000001E-2</c:v>
                      </c:pt>
                      <c:pt idx="43">
                        <c:v>4.9498061000000003E-2</c:v>
                      </c:pt>
                      <c:pt idx="44">
                        <c:v>4.8293370000000002E-2</c:v>
                      </c:pt>
                      <c:pt idx="45">
                        <c:v>4.9896837999999999E-2</c:v>
                      </c:pt>
                      <c:pt idx="46">
                        <c:v>4.9809313000000001E-2</c:v>
                      </c:pt>
                      <c:pt idx="47">
                        <c:v>4.7697416999999999E-2</c:v>
                      </c:pt>
                      <c:pt idx="48">
                        <c:v>5.0515705000000001E-2</c:v>
                      </c:pt>
                      <c:pt idx="49">
                        <c:v>4.9864282000000003E-2</c:v>
                      </c:pt>
                      <c:pt idx="50">
                        <c:v>4.9236488000000002E-2</c:v>
                      </c:pt>
                      <c:pt idx="51">
                        <c:v>5.0519313000000003E-2</c:v>
                      </c:pt>
                      <c:pt idx="52">
                        <c:v>4.8076068E-2</c:v>
                      </c:pt>
                      <c:pt idx="53">
                        <c:v>4.9208024000000003E-2</c:v>
                      </c:pt>
                      <c:pt idx="54">
                        <c:v>4.9114093999999997E-2</c:v>
                      </c:pt>
                      <c:pt idx="55">
                        <c:v>5.0800672999999998E-2</c:v>
                      </c:pt>
                      <c:pt idx="56">
                        <c:v>5.0041639999999998E-2</c:v>
                      </c:pt>
                      <c:pt idx="57">
                        <c:v>5.0898212999999998E-2</c:v>
                      </c:pt>
                      <c:pt idx="58">
                        <c:v>5.0530337000000002E-2</c:v>
                      </c:pt>
                      <c:pt idx="59">
                        <c:v>5.0330053E-2</c:v>
                      </c:pt>
                      <c:pt idx="60">
                        <c:v>4.9727801000000002E-2</c:v>
                      </c:pt>
                      <c:pt idx="61">
                        <c:v>4.1444830000000002E-2</c:v>
                      </c:pt>
                      <c:pt idx="62">
                        <c:v>8.4325594000000004E-2</c:v>
                      </c:pt>
                      <c:pt idx="63">
                        <c:v>4.6628398000000001E-2</c:v>
                      </c:pt>
                      <c:pt idx="64">
                        <c:v>4.0273836E-2</c:v>
                      </c:pt>
                      <c:pt idx="65">
                        <c:v>4.0209775000000003E-2</c:v>
                      </c:pt>
                      <c:pt idx="66">
                        <c:v>4.0849296E-2</c:v>
                      </c:pt>
                    </c:numCache>
                  </c:numRef>
                </c:yVal>
                <c:smooth val="0"/>
                <c:extLst xmlns:c15="http://schemas.microsoft.com/office/drawing/2012/chart">
                  <c:ext xmlns:c16="http://schemas.microsoft.com/office/drawing/2014/chart" uri="{C3380CC4-5D6E-409C-BE32-E72D297353CC}">
                    <c16:uniqueId val="{00000025-CEE1-4C8E-AC5B-C2C1AFF1F83F}"/>
                  </c:ext>
                </c:extLst>
              </c15:ser>
            </c15:filteredScatterSeries>
            <c15:filteredScatterSeries>
              <c15:ser>
                <c:idx val="32"/>
                <c:order val="32"/>
                <c:tx>
                  <c:strRef>
                    <c:extLst xmlns:c15="http://schemas.microsoft.com/office/drawing/2012/chart">
                      <c:ext xmlns:c15="http://schemas.microsoft.com/office/drawing/2012/chart" uri="{02D57815-91ED-43cb-92C2-25804820EDAC}">
                        <c15:formulaRef>
                          <c15:sqref>BetaCell1_Ba133nCs137_ChipSum_f!$AH$1</c15:sqref>
                        </c15:formulaRef>
                      </c:ext>
                    </c:extLst>
                    <c:strCache>
                      <c:ptCount val="1"/>
                      <c:pt idx="0">
                        <c:v>Slope Gamma/Beta</c:v>
                      </c:pt>
                    </c:strCache>
                  </c:strRef>
                </c:tx>
                <c:spPr>
                  <a:ln w="19050" cap="rnd">
                    <a:noFill/>
                    <a:round/>
                  </a:ln>
                  <a:effectLst/>
                </c:spPr>
                <c:marker>
                  <c:symbol val="circle"/>
                  <c:size val="5"/>
                  <c:spPr>
                    <a:solidFill>
                      <a:schemeClr val="accent3">
                        <a:lumMod val="50000"/>
                      </a:schemeClr>
                    </a:solidFill>
                    <a:ln w="9525">
                      <a:solidFill>
                        <a:schemeClr val="accent3">
                          <a:lumMod val="5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BetaCell1_Ba133nCs137_ChipSum_f!$AH$2:$AH$68</c15:sqref>
                        </c15:formulaRef>
                      </c:ext>
                    </c:extLst>
                    <c:numCache>
                      <c:formatCode>General</c:formatCode>
                      <c:ptCount val="67"/>
                      <c:pt idx="0">
                        <c:v>-1.2305604999999999</c:v>
                      </c:pt>
                      <c:pt idx="1">
                        <c:v>-1.2334729</c:v>
                      </c:pt>
                      <c:pt idx="2">
                        <c:v>-1.2315414</c:v>
                      </c:pt>
                      <c:pt idx="3">
                        <c:v>-1.2320209</c:v>
                      </c:pt>
                      <c:pt idx="4">
                        <c:v>-1.2317648999999999</c:v>
                      </c:pt>
                      <c:pt idx="5">
                        <c:v>-1.2311059</c:v>
                      </c:pt>
                      <c:pt idx="6">
                        <c:v>-1.2302417000000001</c:v>
                      </c:pt>
                      <c:pt idx="7">
                        <c:v>-1.2279274</c:v>
                      </c:pt>
                      <c:pt idx="8">
                        <c:v>-1.2299613</c:v>
                      </c:pt>
                      <c:pt idx="9">
                        <c:v>-1.2319458999999999</c:v>
                      </c:pt>
                      <c:pt idx="10">
                        <c:v>-1.2336961</c:v>
                      </c:pt>
                      <c:pt idx="11">
                        <c:v>-1.2323809999999999</c:v>
                      </c:pt>
                      <c:pt idx="12">
                        <c:v>-1.2300903999999999</c:v>
                      </c:pt>
                      <c:pt idx="13">
                        <c:v>-1.2287163999999999</c:v>
                      </c:pt>
                      <c:pt idx="14">
                        <c:v>-1.2315407</c:v>
                      </c:pt>
                      <c:pt idx="15">
                        <c:v>-1.2304416</c:v>
                      </c:pt>
                      <c:pt idx="16">
                        <c:v>-1.2286518</c:v>
                      </c:pt>
                      <c:pt idx="17">
                        <c:v>-1.2279123000000001</c:v>
                      </c:pt>
                      <c:pt idx="18">
                        <c:v>-1.2313586999999999</c:v>
                      </c:pt>
                      <c:pt idx="19">
                        <c:v>-1.2302158000000001</c:v>
                      </c:pt>
                      <c:pt idx="20">
                        <c:v>-1.2283968000000001</c:v>
                      </c:pt>
                      <c:pt idx="21">
                        <c:v>-1.2310354999999999</c:v>
                      </c:pt>
                      <c:pt idx="22">
                        <c:v>-1.230858</c:v>
                      </c:pt>
                      <c:pt idx="23">
                        <c:v>-1.2269348</c:v>
                      </c:pt>
                      <c:pt idx="24">
                        <c:v>-1.2298922999999999</c:v>
                      </c:pt>
                      <c:pt idx="25">
                        <c:v>-1.2317533000000001</c:v>
                      </c:pt>
                      <c:pt idx="26">
                        <c:v>-1.2317195000000001</c:v>
                      </c:pt>
                      <c:pt idx="27">
                        <c:v>-1.2272293999999999</c:v>
                      </c:pt>
                      <c:pt idx="28">
                        <c:v>-1.2280584000000001</c:v>
                      </c:pt>
                      <c:pt idx="29">
                        <c:v>-1.2316829</c:v>
                      </c:pt>
                      <c:pt idx="30">
                        <c:v>-1.2314286000000001</c:v>
                      </c:pt>
                      <c:pt idx="31">
                        <c:v>-1.2362493000000001</c:v>
                      </c:pt>
                      <c:pt idx="32">
                        <c:v>-1.2341529</c:v>
                      </c:pt>
                      <c:pt idx="33">
                        <c:v>-1.2322617</c:v>
                      </c:pt>
                      <c:pt idx="34">
                        <c:v>-1.2376609999999999</c:v>
                      </c:pt>
                      <c:pt idx="35">
                        <c:v>-1.2306999000000001</c:v>
                      </c:pt>
                      <c:pt idx="36">
                        <c:v>-1.2321188000000001</c:v>
                      </c:pt>
                      <c:pt idx="37">
                        <c:v>-1.2355753</c:v>
                      </c:pt>
                      <c:pt idx="38">
                        <c:v>-1.2330292</c:v>
                      </c:pt>
                      <c:pt idx="39">
                        <c:v>-1.2331213999999999</c:v>
                      </c:pt>
                      <c:pt idx="40">
                        <c:v>-1.2337634</c:v>
                      </c:pt>
                      <c:pt idx="41">
                        <c:v>-1.2379522000000001</c:v>
                      </c:pt>
                      <c:pt idx="42">
                        <c:v>-1.2351818000000001</c:v>
                      </c:pt>
                      <c:pt idx="43">
                        <c:v>-1.2345767000000001</c:v>
                      </c:pt>
                      <c:pt idx="44">
                        <c:v>-1.2284519</c:v>
                      </c:pt>
                      <c:pt idx="45">
                        <c:v>-1.2324138</c:v>
                      </c:pt>
                      <c:pt idx="46">
                        <c:v>-1.2328026000000001</c:v>
                      </c:pt>
                      <c:pt idx="47">
                        <c:v>-1.2364937</c:v>
                      </c:pt>
                      <c:pt idx="48">
                        <c:v>-1.2319552</c:v>
                      </c:pt>
                      <c:pt idx="49">
                        <c:v>-1.236577</c:v>
                      </c:pt>
                      <c:pt idx="50">
                        <c:v>-1.2322610000000001</c:v>
                      </c:pt>
                      <c:pt idx="51">
                        <c:v>-1.2346258000000001</c:v>
                      </c:pt>
                      <c:pt idx="52">
                        <c:v>-1.2313116</c:v>
                      </c:pt>
                      <c:pt idx="53">
                        <c:v>-1.2330387</c:v>
                      </c:pt>
                      <c:pt idx="54">
                        <c:v>-1.2325056000000001</c:v>
                      </c:pt>
                      <c:pt idx="55">
                        <c:v>-1.2324618000000001</c:v>
                      </c:pt>
                      <c:pt idx="56">
                        <c:v>-1.2291405</c:v>
                      </c:pt>
                      <c:pt idx="57">
                        <c:v>-1.2271920000000001</c:v>
                      </c:pt>
                      <c:pt idx="58">
                        <c:v>-1.2281557999999999</c:v>
                      </c:pt>
                      <c:pt idx="59">
                        <c:v>-1.2294341</c:v>
                      </c:pt>
                      <c:pt idx="60">
                        <c:v>-1.2274699</c:v>
                      </c:pt>
                      <c:pt idx="61">
                        <c:v>-1.2257743000000001</c:v>
                      </c:pt>
                      <c:pt idx="62">
                        <c:v>-1.2282276999999999</c:v>
                      </c:pt>
                      <c:pt idx="63">
                        <c:v>-1.2294446999999999</c:v>
                      </c:pt>
                      <c:pt idx="64">
                        <c:v>-1.2324615999999999</c:v>
                      </c:pt>
                      <c:pt idx="65">
                        <c:v>-1.2314958</c:v>
                      </c:pt>
                      <c:pt idx="66">
                        <c:v>-1.2279034</c:v>
                      </c:pt>
                    </c:numCache>
                  </c:numRef>
                </c:yVal>
                <c:smooth val="0"/>
                <c:extLst xmlns:c15="http://schemas.microsoft.com/office/drawing/2012/chart">
                  <c:ext xmlns:c16="http://schemas.microsoft.com/office/drawing/2014/chart" uri="{C3380CC4-5D6E-409C-BE32-E72D297353CC}">
                    <c16:uniqueId val="{00000026-CEE1-4C8E-AC5B-C2C1AFF1F83F}"/>
                  </c:ext>
                </c:extLst>
              </c15:ser>
            </c15:filteredScatterSeries>
            <c15:filteredScatterSeries>
              <c15:ser>
                <c:idx val="33"/>
                <c:order val="33"/>
                <c:tx>
                  <c:strRef>
                    <c:extLst xmlns:c15="http://schemas.microsoft.com/office/drawing/2012/chart">
                      <c:ext xmlns:c15="http://schemas.microsoft.com/office/drawing/2012/chart" uri="{02D57815-91ED-43cb-92C2-25804820EDAC}">
                        <c15:formulaRef>
                          <c15:sqref>BetaCell1_Ba133nCs137_ChipSum_f!$AI$1</c15:sqref>
                        </c15:formulaRef>
                      </c:ext>
                    </c:extLst>
                    <c:strCache>
                      <c:ptCount val="1"/>
                      <c:pt idx="0">
                        <c:v>Slope Error</c:v>
                      </c:pt>
                    </c:strCache>
                  </c:strRef>
                </c:tx>
                <c:spPr>
                  <a:ln w="19050" cap="rnd">
                    <a:noFill/>
                    <a:round/>
                  </a:ln>
                  <a:effectLst/>
                </c:spPr>
                <c:marker>
                  <c:symbol val="circle"/>
                  <c:size val="5"/>
                  <c:spPr>
                    <a:solidFill>
                      <a:schemeClr val="accent4">
                        <a:lumMod val="50000"/>
                      </a:schemeClr>
                    </a:solidFill>
                    <a:ln w="9525">
                      <a:solidFill>
                        <a:schemeClr val="accent4">
                          <a:lumMod val="5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BetaCell1_Ba133nCs137_ChipSum_f!$AI$2:$AI$68</c15:sqref>
                        </c15:formulaRef>
                      </c:ext>
                    </c:extLst>
                    <c:numCache>
                      <c:formatCode>General</c:formatCode>
                      <c:ptCount val="67"/>
                      <c:pt idx="0">
                        <c:v>-1.7633051000000001E-4</c:v>
                      </c:pt>
                      <c:pt idx="1">
                        <c:v>-1.7890874999999999E-4</c:v>
                      </c:pt>
                      <c:pt idx="2">
                        <c:v>-1.7920929999999999E-4</c:v>
                      </c:pt>
                      <c:pt idx="3">
                        <c:v>-1.7662506E-4</c:v>
                      </c:pt>
                      <c:pt idx="4">
                        <c:v>-1.7481235E-4</c:v>
                      </c:pt>
                      <c:pt idx="5">
                        <c:v>-1.7369748000000001E-4</c:v>
                      </c:pt>
                      <c:pt idx="6">
                        <c:v>-1.7400557E-4</c:v>
                      </c:pt>
                      <c:pt idx="7">
                        <c:v>-1.7266364999999999E-4</c:v>
                      </c:pt>
                      <c:pt idx="8">
                        <c:v>-1.7518119E-4</c:v>
                      </c:pt>
                      <c:pt idx="9">
                        <c:v>-1.760594E-4</c:v>
                      </c:pt>
                      <c:pt idx="10">
                        <c:v>-1.7996239E-4</c:v>
                      </c:pt>
                      <c:pt idx="11">
                        <c:v>-2.0926671000000001E-4</c:v>
                      </c:pt>
                      <c:pt idx="12">
                        <c:v>-2.0036041999999999E-4</c:v>
                      </c:pt>
                      <c:pt idx="13">
                        <c:v>-1.9847811E-4</c:v>
                      </c:pt>
                      <c:pt idx="14">
                        <c:v>-2.0608474000000001E-4</c:v>
                      </c:pt>
                      <c:pt idx="15">
                        <c:v>-2.0291898E-4</c:v>
                      </c:pt>
                      <c:pt idx="16">
                        <c:v>-2.0080940000000001E-4</c:v>
                      </c:pt>
                      <c:pt idx="17">
                        <c:v>-2.0290289E-4</c:v>
                      </c:pt>
                      <c:pt idx="18">
                        <c:v>-2.0649745999999999E-4</c:v>
                      </c:pt>
                      <c:pt idx="19">
                        <c:v>-2.1084119E-4</c:v>
                      </c:pt>
                      <c:pt idx="20">
                        <c:v>-2.0712810999999999E-4</c:v>
                      </c:pt>
                      <c:pt idx="21">
                        <c:v>-2.0785808999999999E-4</c:v>
                      </c:pt>
                      <c:pt idx="22">
                        <c:v>-2.1796525000000001E-4</c:v>
                      </c:pt>
                      <c:pt idx="23">
                        <c:v>-2.0870995000000001E-4</c:v>
                      </c:pt>
                      <c:pt idx="24">
                        <c:v>-2.1283253000000001E-4</c:v>
                      </c:pt>
                      <c:pt idx="25">
                        <c:v>-2.2084357E-4</c:v>
                      </c:pt>
                      <c:pt idx="26">
                        <c:v>-2.1399852999999999E-4</c:v>
                      </c:pt>
                      <c:pt idx="27">
                        <c:v>-2.1241856000000001E-4</c:v>
                      </c:pt>
                      <c:pt idx="28">
                        <c:v>-2.1048818999999999E-4</c:v>
                      </c:pt>
                      <c:pt idx="29">
                        <c:v>-2.7738478000000001E-4</c:v>
                      </c:pt>
                      <c:pt idx="30">
                        <c:v>-2.8418135000000001E-4</c:v>
                      </c:pt>
                      <c:pt idx="31">
                        <c:v>-2.6503922E-4</c:v>
                      </c:pt>
                      <c:pt idx="32">
                        <c:v>-2.8950459000000003E-4</c:v>
                      </c:pt>
                      <c:pt idx="33">
                        <c:v>-2.8179681000000003E-4</c:v>
                      </c:pt>
                      <c:pt idx="34">
                        <c:v>-2.6216367999999998E-4</c:v>
                      </c:pt>
                      <c:pt idx="35">
                        <c:v>-2.7002823000000001E-4</c:v>
                      </c:pt>
                      <c:pt idx="36">
                        <c:v>-2.9936568E-4</c:v>
                      </c:pt>
                      <c:pt idx="37">
                        <c:v>-2.9222879E-4</c:v>
                      </c:pt>
                      <c:pt idx="38">
                        <c:v>-2.9788092E-4</c:v>
                      </c:pt>
                      <c:pt idx="39">
                        <c:v>-2.9313308000000001E-4</c:v>
                      </c:pt>
                      <c:pt idx="40">
                        <c:v>-2.9037319000000002E-4</c:v>
                      </c:pt>
                      <c:pt idx="41">
                        <c:v>-2.7915386000000001E-4</c:v>
                      </c:pt>
                      <c:pt idx="42">
                        <c:v>-2.9762849999999998E-4</c:v>
                      </c:pt>
                      <c:pt idx="43">
                        <c:v>-2.9607994000000002E-4</c:v>
                      </c:pt>
                      <c:pt idx="44">
                        <c:v>-2.7806625000000002E-4</c:v>
                      </c:pt>
                      <c:pt idx="45">
                        <c:v>-2.9107850999999998E-4</c:v>
                      </c:pt>
                      <c:pt idx="46">
                        <c:v>-2.9371478999999997E-4</c:v>
                      </c:pt>
                      <c:pt idx="47">
                        <c:v>-2.8043258999999997E-4</c:v>
                      </c:pt>
                      <c:pt idx="48">
                        <c:v>-2.9922230000000002E-4</c:v>
                      </c:pt>
                      <c:pt idx="49">
                        <c:v>-2.9997869999999997E-4</c:v>
                      </c:pt>
                      <c:pt idx="50">
                        <c:v>-2.9267567999999999E-4</c:v>
                      </c:pt>
                      <c:pt idx="51">
                        <c:v>-3.0260261000000002E-4</c:v>
                      </c:pt>
                      <c:pt idx="52">
                        <c:v>-2.8158410000000001E-4</c:v>
                      </c:pt>
                      <c:pt idx="53">
                        <c:v>-2.9145473999999999E-4</c:v>
                      </c:pt>
                      <c:pt idx="54">
                        <c:v>-2.9033876000000001E-4</c:v>
                      </c:pt>
                      <c:pt idx="55">
                        <c:v>-3.0119964999999999E-4</c:v>
                      </c:pt>
                      <c:pt idx="56">
                        <c:v>-2.9666410000000001E-4</c:v>
                      </c:pt>
                      <c:pt idx="57">
                        <c:v>-3.0533814999999999E-4</c:v>
                      </c:pt>
                      <c:pt idx="58">
                        <c:v>-3.0380387E-4</c:v>
                      </c:pt>
                      <c:pt idx="59">
                        <c:v>-2.9914846000000001E-4</c:v>
                      </c:pt>
                      <c:pt idx="60">
                        <c:v>-2.9577659000000001E-4</c:v>
                      </c:pt>
                      <c:pt idx="61">
                        <c:v>-2.2975548E-4</c:v>
                      </c:pt>
                      <c:pt idx="62">
                        <c:v>-4.5108627999999998E-4</c:v>
                      </c:pt>
                      <c:pt idx="63">
                        <c:v>-2.7139219000000002E-4</c:v>
                      </c:pt>
                      <c:pt idx="64">
                        <c:v>-2.2875976000000001E-4</c:v>
                      </c:pt>
                      <c:pt idx="65">
                        <c:v>-2.3017862000000001E-4</c:v>
                      </c:pt>
                      <c:pt idx="66">
                        <c:v>-2.3866748999999999E-4</c:v>
                      </c:pt>
                    </c:numCache>
                  </c:numRef>
                </c:yVal>
                <c:smooth val="0"/>
                <c:extLst xmlns:c15="http://schemas.microsoft.com/office/drawing/2012/chart">
                  <c:ext xmlns:c16="http://schemas.microsoft.com/office/drawing/2014/chart" uri="{C3380CC4-5D6E-409C-BE32-E72D297353CC}">
                    <c16:uniqueId val="{00000027-CEE1-4C8E-AC5B-C2C1AFF1F83F}"/>
                  </c:ext>
                </c:extLst>
              </c15:ser>
            </c15:filteredScatterSeries>
            <c15:filteredScatterSeries>
              <c15:ser>
                <c:idx val="34"/>
                <c:order val="34"/>
                <c:tx>
                  <c:strRef>
                    <c:extLst xmlns:c15="http://schemas.microsoft.com/office/drawing/2012/chart">
                      <c:ext xmlns:c15="http://schemas.microsoft.com/office/drawing/2012/chart" uri="{02D57815-91ED-43cb-92C2-25804820EDAC}">
                        <c15:formulaRef>
                          <c15:sqref>BetaCell1_Ba133nCs137_ChipSum_f!$AJ$1</c15:sqref>
                        </c15:formulaRef>
                      </c:ext>
                    </c:extLst>
                    <c:strCache>
                      <c:ptCount val="1"/>
                      <c:pt idx="0">
                        <c:v>LiveTime</c:v>
                      </c:pt>
                    </c:strCache>
                  </c:strRef>
                </c:tx>
                <c:spPr>
                  <a:ln w="19050" cap="rnd">
                    <a:noFill/>
                    <a:round/>
                  </a:ln>
                  <a:effectLst/>
                </c:spPr>
                <c:marker>
                  <c:symbol val="circle"/>
                  <c:size val="5"/>
                  <c:spPr>
                    <a:solidFill>
                      <a:schemeClr val="accent5">
                        <a:lumMod val="50000"/>
                      </a:schemeClr>
                    </a:solidFill>
                    <a:ln w="9525">
                      <a:solidFill>
                        <a:schemeClr val="accent5">
                          <a:lumMod val="5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BetaCell1_Ba133nCs137_ChipSum_f!$AJ$2:$AJ$68</c15:sqref>
                        </c15:formulaRef>
                      </c:ext>
                    </c:extLst>
                    <c:numCache>
                      <c:formatCode>General</c:formatCode>
                      <c:ptCount val="67"/>
                      <c:pt idx="0">
                        <c:v>77636.899999999994</c:v>
                      </c:pt>
                      <c:pt idx="1">
                        <c:v>77739.199999999997</c:v>
                      </c:pt>
                      <c:pt idx="2">
                        <c:v>77734.399999999994</c:v>
                      </c:pt>
                      <c:pt idx="3">
                        <c:v>77734.899999999994</c:v>
                      </c:pt>
                      <c:pt idx="4">
                        <c:v>77729.100000000006</c:v>
                      </c:pt>
                      <c:pt idx="5">
                        <c:v>77723.5</c:v>
                      </c:pt>
                      <c:pt idx="6">
                        <c:v>77729</c:v>
                      </c:pt>
                      <c:pt idx="7">
                        <c:v>77732.800000000003</c:v>
                      </c:pt>
                      <c:pt idx="8">
                        <c:v>77731.7</c:v>
                      </c:pt>
                      <c:pt idx="9">
                        <c:v>77725.7</c:v>
                      </c:pt>
                      <c:pt idx="10">
                        <c:v>77710</c:v>
                      </c:pt>
                      <c:pt idx="11">
                        <c:v>77969.3</c:v>
                      </c:pt>
                      <c:pt idx="12">
                        <c:v>77955.3</c:v>
                      </c:pt>
                      <c:pt idx="13">
                        <c:v>77955</c:v>
                      </c:pt>
                      <c:pt idx="14">
                        <c:v>77959.199999999997</c:v>
                      </c:pt>
                      <c:pt idx="15">
                        <c:v>77946.399999999994</c:v>
                      </c:pt>
                      <c:pt idx="16">
                        <c:v>77953.2</c:v>
                      </c:pt>
                      <c:pt idx="17">
                        <c:v>77934.8</c:v>
                      </c:pt>
                      <c:pt idx="18">
                        <c:v>77955.7</c:v>
                      </c:pt>
                      <c:pt idx="19">
                        <c:v>77997.600000000006</c:v>
                      </c:pt>
                      <c:pt idx="20">
                        <c:v>77991.399999999994</c:v>
                      </c:pt>
                      <c:pt idx="21">
                        <c:v>77981.7</c:v>
                      </c:pt>
                      <c:pt idx="22">
                        <c:v>77980.5</c:v>
                      </c:pt>
                      <c:pt idx="23">
                        <c:v>77967.3</c:v>
                      </c:pt>
                      <c:pt idx="24">
                        <c:v>77970.8</c:v>
                      </c:pt>
                      <c:pt idx="25">
                        <c:v>77962.7</c:v>
                      </c:pt>
                      <c:pt idx="26">
                        <c:v>77964.100000000006</c:v>
                      </c:pt>
                      <c:pt idx="27">
                        <c:v>77985.399999999994</c:v>
                      </c:pt>
                      <c:pt idx="28">
                        <c:v>77968.899999999994</c:v>
                      </c:pt>
                      <c:pt idx="29">
                        <c:v>78146.3</c:v>
                      </c:pt>
                      <c:pt idx="30">
                        <c:v>78113.2</c:v>
                      </c:pt>
                      <c:pt idx="31">
                        <c:v>78107.100000000006</c:v>
                      </c:pt>
                      <c:pt idx="32">
                        <c:v>78104.2</c:v>
                      </c:pt>
                      <c:pt idx="33">
                        <c:v>78106.7</c:v>
                      </c:pt>
                      <c:pt idx="34">
                        <c:v>78062.2</c:v>
                      </c:pt>
                      <c:pt idx="35">
                        <c:v>78068</c:v>
                      </c:pt>
                      <c:pt idx="36">
                        <c:v>78024</c:v>
                      </c:pt>
                      <c:pt idx="37">
                        <c:v>78016.3</c:v>
                      </c:pt>
                      <c:pt idx="38">
                        <c:v>78009.399999999994</c:v>
                      </c:pt>
                      <c:pt idx="39">
                        <c:v>77998.3</c:v>
                      </c:pt>
                      <c:pt idx="40">
                        <c:v>77991.8</c:v>
                      </c:pt>
                      <c:pt idx="41">
                        <c:v>77977.8</c:v>
                      </c:pt>
                      <c:pt idx="42">
                        <c:v>77975.199999999997</c:v>
                      </c:pt>
                      <c:pt idx="43">
                        <c:v>77970.7</c:v>
                      </c:pt>
                      <c:pt idx="44">
                        <c:v>77977.8</c:v>
                      </c:pt>
                      <c:pt idx="45">
                        <c:v>77971.8</c:v>
                      </c:pt>
                      <c:pt idx="46">
                        <c:v>77974.899999999994</c:v>
                      </c:pt>
                      <c:pt idx="47">
                        <c:v>77970.899999999994</c:v>
                      </c:pt>
                      <c:pt idx="48">
                        <c:v>77970.5</c:v>
                      </c:pt>
                      <c:pt idx="49">
                        <c:v>77971.5</c:v>
                      </c:pt>
                      <c:pt idx="50">
                        <c:v>77970.100000000006</c:v>
                      </c:pt>
                      <c:pt idx="51">
                        <c:v>77987</c:v>
                      </c:pt>
                      <c:pt idx="52">
                        <c:v>77983</c:v>
                      </c:pt>
                      <c:pt idx="53">
                        <c:v>78041.399999999994</c:v>
                      </c:pt>
                      <c:pt idx="54">
                        <c:v>78024.3</c:v>
                      </c:pt>
                      <c:pt idx="55">
                        <c:v>78046.100000000006</c:v>
                      </c:pt>
                      <c:pt idx="56">
                        <c:v>78047.5</c:v>
                      </c:pt>
                      <c:pt idx="57">
                        <c:v>78122.7</c:v>
                      </c:pt>
                      <c:pt idx="58">
                        <c:v>78129.600000000006</c:v>
                      </c:pt>
                      <c:pt idx="59">
                        <c:v>78119.100000000006</c:v>
                      </c:pt>
                      <c:pt idx="60">
                        <c:v>78126.399999999994</c:v>
                      </c:pt>
                      <c:pt idx="61">
                        <c:v>77867.5</c:v>
                      </c:pt>
                      <c:pt idx="62">
                        <c:v>84388.5</c:v>
                      </c:pt>
                      <c:pt idx="63">
                        <c:v>80201.7</c:v>
                      </c:pt>
                      <c:pt idx="64">
                        <c:v>78659.7</c:v>
                      </c:pt>
                      <c:pt idx="65">
                        <c:v>78663.199999999997</c:v>
                      </c:pt>
                      <c:pt idx="66">
                        <c:v>78660.2</c:v>
                      </c:pt>
                    </c:numCache>
                  </c:numRef>
                </c:yVal>
                <c:smooth val="0"/>
                <c:extLst xmlns:c15="http://schemas.microsoft.com/office/drawing/2012/chart">
                  <c:ext xmlns:c16="http://schemas.microsoft.com/office/drawing/2014/chart" uri="{C3380CC4-5D6E-409C-BE32-E72D297353CC}">
                    <c16:uniqueId val="{00000028-CEE1-4C8E-AC5B-C2C1AFF1F83F}"/>
                  </c:ext>
                </c:extLst>
              </c15:ser>
            </c15:filteredScatterSeries>
            <c15:filteredScatterSeries>
              <c15:ser>
                <c:idx val="35"/>
                <c:order val="35"/>
                <c:tx>
                  <c:strRef>
                    <c:extLst xmlns:c15="http://schemas.microsoft.com/office/drawing/2012/chart">
                      <c:ext xmlns:c15="http://schemas.microsoft.com/office/drawing/2012/chart" uri="{02D57815-91ED-43cb-92C2-25804820EDAC}">
                        <c15:formulaRef>
                          <c15:sqref>BetaCell1_Ba133nCs137_ChipSum_f!$AK$1</c15:sqref>
                        </c15:formulaRef>
                      </c:ext>
                    </c:extLst>
                    <c:strCache>
                      <c:ptCount val="1"/>
                      <c:pt idx="0">
                        <c:v>RealTime</c:v>
                      </c:pt>
                    </c:strCache>
                  </c:strRef>
                </c:tx>
                <c:spPr>
                  <a:ln w="19050" cap="rnd">
                    <a:noFill/>
                    <a:round/>
                  </a:ln>
                  <a:effectLst/>
                </c:spPr>
                <c:marker>
                  <c:symbol val="circle"/>
                  <c:size val="5"/>
                  <c:spPr>
                    <a:solidFill>
                      <a:schemeClr val="accent6">
                        <a:lumMod val="50000"/>
                      </a:schemeClr>
                    </a:solidFill>
                    <a:ln w="9525">
                      <a:solidFill>
                        <a:schemeClr val="accent6">
                          <a:lumMod val="5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BetaCell1_Ba133nCs137_ChipSum_f!$AK$2:$AK$68</c15:sqref>
                        </c15:formulaRef>
                      </c:ext>
                    </c:extLst>
                    <c:numCache>
                      <c:formatCode>General</c:formatCode>
                      <c:ptCount val="67"/>
                      <c:pt idx="0">
                        <c:v>86401</c:v>
                      </c:pt>
                      <c:pt idx="1">
                        <c:v>86402</c:v>
                      </c:pt>
                      <c:pt idx="2">
                        <c:v>86404</c:v>
                      </c:pt>
                      <c:pt idx="3">
                        <c:v>86404</c:v>
                      </c:pt>
                      <c:pt idx="4">
                        <c:v>86403</c:v>
                      </c:pt>
                      <c:pt idx="5">
                        <c:v>86403</c:v>
                      </c:pt>
                      <c:pt idx="6">
                        <c:v>86404</c:v>
                      </c:pt>
                      <c:pt idx="7">
                        <c:v>86404</c:v>
                      </c:pt>
                      <c:pt idx="8">
                        <c:v>86404</c:v>
                      </c:pt>
                      <c:pt idx="9">
                        <c:v>86403</c:v>
                      </c:pt>
                      <c:pt idx="10">
                        <c:v>86403</c:v>
                      </c:pt>
                      <c:pt idx="11">
                        <c:v>86404</c:v>
                      </c:pt>
                      <c:pt idx="12">
                        <c:v>86404</c:v>
                      </c:pt>
                      <c:pt idx="13">
                        <c:v>86404</c:v>
                      </c:pt>
                      <c:pt idx="14">
                        <c:v>86404</c:v>
                      </c:pt>
                      <c:pt idx="15">
                        <c:v>86404</c:v>
                      </c:pt>
                      <c:pt idx="16">
                        <c:v>86404</c:v>
                      </c:pt>
                      <c:pt idx="17">
                        <c:v>86403</c:v>
                      </c:pt>
                      <c:pt idx="18">
                        <c:v>86404</c:v>
                      </c:pt>
                      <c:pt idx="19">
                        <c:v>86404</c:v>
                      </c:pt>
                      <c:pt idx="20">
                        <c:v>86404</c:v>
                      </c:pt>
                      <c:pt idx="21">
                        <c:v>86403</c:v>
                      </c:pt>
                      <c:pt idx="22">
                        <c:v>86404</c:v>
                      </c:pt>
                      <c:pt idx="23">
                        <c:v>86403</c:v>
                      </c:pt>
                      <c:pt idx="24">
                        <c:v>86404</c:v>
                      </c:pt>
                      <c:pt idx="25">
                        <c:v>86404</c:v>
                      </c:pt>
                      <c:pt idx="26">
                        <c:v>86404</c:v>
                      </c:pt>
                      <c:pt idx="27">
                        <c:v>86403</c:v>
                      </c:pt>
                      <c:pt idx="28">
                        <c:v>86404</c:v>
                      </c:pt>
                      <c:pt idx="29">
                        <c:v>86404</c:v>
                      </c:pt>
                      <c:pt idx="30">
                        <c:v>86404</c:v>
                      </c:pt>
                      <c:pt idx="31">
                        <c:v>86403</c:v>
                      </c:pt>
                      <c:pt idx="32">
                        <c:v>86404</c:v>
                      </c:pt>
                      <c:pt idx="33">
                        <c:v>86404</c:v>
                      </c:pt>
                      <c:pt idx="34">
                        <c:v>86403</c:v>
                      </c:pt>
                      <c:pt idx="35">
                        <c:v>86404</c:v>
                      </c:pt>
                      <c:pt idx="36">
                        <c:v>86404</c:v>
                      </c:pt>
                      <c:pt idx="37">
                        <c:v>86403</c:v>
                      </c:pt>
                      <c:pt idx="38">
                        <c:v>86404</c:v>
                      </c:pt>
                      <c:pt idx="39">
                        <c:v>86404</c:v>
                      </c:pt>
                      <c:pt idx="40">
                        <c:v>86404</c:v>
                      </c:pt>
                      <c:pt idx="41">
                        <c:v>86403</c:v>
                      </c:pt>
                      <c:pt idx="42">
                        <c:v>86404</c:v>
                      </c:pt>
                      <c:pt idx="43">
                        <c:v>86404</c:v>
                      </c:pt>
                      <c:pt idx="44">
                        <c:v>86404</c:v>
                      </c:pt>
                      <c:pt idx="45">
                        <c:v>86404</c:v>
                      </c:pt>
                      <c:pt idx="46">
                        <c:v>86404</c:v>
                      </c:pt>
                      <c:pt idx="47">
                        <c:v>86404</c:v>
                      </c:pt>
                      <c:pt idx="48">
                        <c:v>86403</c:v>
                      </c:pt>
                      <c:pt idx="49">
                        <c:v>86404</c:v>
                      </c:pt>
                      <c:pt idx="50">
                        <c:v>86403</c:v>
                      </c:pt>
                      <c:pt idx="51">
                        <c:v>86404</c:v>
                      </c:pt>
                      <c:pt idx="52">
                        <c:v>86404</c:v>
                      </c:pt>
                      <c:pt idx="53">
                        <c:v>86404</c:v>
                      </c:pt>
                      <c:pt idx="54">
                        <c:v>86404</c:v>
                      </c:pt>
                      <c:pt idx="55">
                        <c:v>86404</c:v>
                      </c:pt>
                      <c:pt idx="56">
                        <c:v>86403</c:v>
                      </c:pt>
                      <c:pt idx="57">
                        <c:v>86404</c:v>
                      </c:pt>
                      <c:pt idx="58">
                        <c:v>86404</c:v>
                      </c:pt>
                      <c:pt idx="59">
                        <c:v>86404</c:v>
                      </c:pt>
                      <c:pt idx="60">
                        <c:v>86404</c:v>
                      </c:pt>
                      <c:pt idx="61">
                        <c:v>86404</c:v>
                      </c:pt>
                      <c:pt idx="62">
                        <c:v>86403</c:v>
                      </c:pt>
                      <c:pt idx="63">
                        <c:v>86404</c:v>
                      </c:pt>
                      <c:pt idx="64">
                        <c:v>86404</c:v>
                      </c:pt>
                      <c:pt idx="65">
                        <c:v>86403</c:v>
                      </c:pt>
                      <c:pt idx="66">
                        <c:v>86404</c:v>
                      </c:pt>
                    </c:numCache>
                  </c:numRef>
                </c:yVal>
                <c:smooth val="0"/>
                <c:extLst xmlns:c15="http://schemas.microsoft.com/office/drawing/2012/chart">
                  <c:ext xmlns:c16="http://schemas.microsoft.com/office/drawing/2014/chart" uri="{C3380CC4-5D6E-409C-BE32-E72D297353CC}">
                    <c16:uniqueId val="{00000029-CEE1-4C8E-AC5B-C2C1AFF1F83F}"/>
                  </c:ext>
                </c:extLst>
              </c15:ser>
            </c15:filteredScatterSeries>
            <c15:filteredScatterSeries>
              <c15:ser>
                <c:idx val="36"/>
                <c:order val="36"/>
                <c:tx>
                  <c:strRef>
                    <c:extLst xmlns:c15="http://schemas.microsoft.com/office/drawing/2012/chart">
                      <c:ext xmlns:c15="http://schemas.microsoft.com/office/drawing/2012/chart" uri="{02D57815-91ED-43cb-92C2-25804820EDAC}">
                        <c15:formulaRef>
                          <c15:sqref>BetaCell1_Ba133nCs137_ChipSum_f!$AL$1</c15:sqref>
                        </c15:formulaRef>
                      </c:ext>
                    </c:extLst>
                    <c:strCache>
                      <c:ptCount val="1"/>
                      <c:pt idx="0">
                        <c:v>Deadtime[%]</c:v>
                      </c:pt>
                    </c:strCache>
                  </c:strRef>
                </c:tx>
                <c:spPr>
                  <a:ln w="19050" cap="rnd">
                    <a:no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BetaCell1_Ba133nCs137_ChipSum_f!$A$2:$A$68</c15:sqref>
                        </c15:formulaRef>
                      </c:ext>
                    </c:extLst>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extLst xmlns:c15="http://schemas.microsoft.com/office/drawing/2012/chart">
                      <c:ext xmlns:c15="http://schemas.microsoft.com/office/drawing/2012/chart" uri="{02D57815-91ED-43cb-92C2-25804820EDAC}">
                        <c15:formulaRef>
                          <c15:sqref>BetaCell1_Ba133nCs137_ChipSum_f!$AL$2:$AL$68</c15:sqref>
                        </c15:formulaRef>
                      </c:ext>
                    </c:extLst>
                    <c:numCache>
                      <c:formatCode>General</c:formatCode>
                      <c:ptCount val="67"/>
                      <c:pt idx="0">
                        <c:v>10.143516999999999</c:v>
                      </c:pt>
                      <c:pt idx="1">
                        <c:v>10.026157</c:v>
                      </c:pt>
                      <c:pt idx="2">
                        <c:v>10.033795</c:v>
                      </c:pt>
                      <c:pt idx="3">
                        <c:v>10.033215999999999</c:v>
                      </c:pt>
                      <c:pt idx="4">
                        <c:v>10.038888</c:v>
                      </c:pt>
                      <c:pt idx="5">
                        <c:v>10.045369000000001</c:v>
                      </c:pt>
                      <c:pt idx="6">
                        <c:v>10.040044</c:v>
                      </c:pt>
                      <c:pt idx="7">
                        <c:v>10.035646</c:v>
                      </c:pt>
                      <c:pt idx="8">
                        <c:v>10.03692</c:v>
                      </c:pt>
                      <c:pt idx="9">
                        <c:v>10.042823</c:v>
                      </c:pt>
                      <c:pt idx="10">
                        <c:v>10.060993</c:v>
                      </c:pt>
                      <c:pt idx="11">
                        <c:v>9.7619322999999998</c:v>
                      </c:pt>
                      <c:pt idx="12">
                        <c:v>9.7781353000000006</c:v>
                      </c:pt>
                      <c:pt idx="13">
                        <c:v>9.7784825000000009</c:v>
                      </c:pt>
                      <c:pt idx="14">
                        <c:v>9.7736216000000002</c:v>
                      </c:pt>
                      <c:pt idx="15">
                        <c:v>9.7884357000000008</c:v>
                      </c:pt>
                      <c:pt idx="16">
                        <c:v>9.7805657000000004</c:v>
                      </c:pt>
                      <c:pt idx="17">
                        <c:v>9.8008170999999997</c:v>
                      </c:pt>
                      <c:pt idx="18">
                        <c:v>9.7776723000000008</c:v>
                      </c:pt>
                      <c:pt idx="19">
                        <c:v>9.7291792000000008</c:v>
                      </c:pt>
                      <c:pt idx="20">
                        <c:v>9.7363548000000009</c:v>
                      </c:pt>
                      <c:pt idx="21">
                        <c:v>9.7465366000000007</c:v>
                      </c:pt>
                      <c:pt idx="22">
                        <c:v>9.7489699999999999</c:v>
                      </c:pt>
                      <c:pt idx="23">
                        <c:v>9.7632027000000008</c:v>
                      </c:pt>
                      <c:pt idx="24">
                        <c:v>9.7601963000000005</c:v>
                      </c:pt>
                      <c:pt idx="25">
                        <c:v>9.7695708999999997</c:v>
                      </c:pt>
                      <c:pt idx="26">
                        <c:v>9.7679506000000007</c:v>
                      </c:pt>
                      <c:pt idx="27">
                        <c:v>9.7422543000000008</c:v>
                      </c:pt>
                      <c:pt idx="28">
                        <c:v>9.7623952999999997</c:v>
                      </c:pt>
                      <c:pt idx="29">
                        <c:v>9.5570807000000002</c:v>
                      </c:pt>
                      <c:pt idx="30">
                        <c:v>9.5953891000000002</c:v>
                      </c:pt>
                      <c:pt idx="31">
                        <c:v>9.6014026999999995</c:v>
                      </c:pt>
                      <c:pt idx="32">
                        <c:v>9.6058053000000001</c:v>
                      </c:pt>
                      <c:pt idx="33">
                        <c:v>9.6029119000000005</c:v>
                      </c:pt>
                      <c:pt idx="34">
                        <c:v>9.6533684999999991</c:v>
                      </c:pt>
                      <c:pt idx="35">
                        <c:v>9.6477015000000002</c:v>
                      </c:pt>
                      <c:pt idx="36">
                        <c:v>9.6986250999999992</c:v>
                      </c:pt>
                      <c:pt idx="37">
                        <c:v>9.7064917000000008</c:v>
                      </c:pt>
                      <c:pt idx="38">
                        <c:v>9.7155223999999993</c:v>
                      </c:pt>
                      <c:pt idx="39">
                        <c:v>9.7283691000000001</c:v>
                      </c:pt>
                      <c:pt idx="40">
                        <c:v>9.7358919000000004</c:v>
                      </c:pt>
                      <c:pt idx="41">
                        <c:v>9.7510502999999993</c:v>
                      </c:pt>
                      <c:pt idx="42">
                        <c:v>9.7551038999999999</c:v>
                      </c:pt>
                      <c:pt idx="43">
                        <c:v>9.7603120000000008</c:v>
                      </c:pt>
                      <c:pt idx="44">
                        <c:v>9.7520948000000001</c:v>
                      </c:pt>
                      <c:pt idx="45">
                        <c:v>9.7590389000000002</c:v>
                      </c:pt>
                      <c:pt idx="46">
                        <c:v>9.7554511000000002</c:v>
                      </c:pt>
                      <c:pt idx="47">
                        <c:v>9.7600806000000002</c:v>
                      </c:pt>
                      <c:pt idx="48">
                        <c:v>9.7594990999999993</c:v>
                      </c:pt>
                      <c:pt idx="49">
                        <c:v>9.7593861000000004</c:v>
                      </c:pt>
                      <c:pt idx="50">
                        <c:v>9.7599619999999998</c:v>
                      </c:pt>
                      <c:pt idx="51">
                        <c:v>9.7414471999999996</c:v>
                      </c:pt>
                      <c:pt idx="52">
                        <c:v>9.7460766000000003</c:v>
                      </c:pt>
                      <c:pt idx="53">
                        <c:v>9.6784870999999999</c:v>
                      </c:pt>
                      <c:pt idx="54">
                        <c:v>9.6982779000000008</c:v>
                      </c:pt>
                      <c:pt idx="55">
                        <c:v>9.6730474999999991</c:v>
                      </c:pt>
                      <c:pt idx="56">
                        <c:v>9.6703817999999995</c:v>
                      </c:pt>
                      <c:pt idx="57">
                        <c:v>9.5843942000000002</c:v>
                      </c:pt>
                      <c:pt idx="58">
                        <c:v>9.5764084999999994</c:v>
                      </c:pt>
                      <c:pt idx="59">
                        <c:v>9.5885607000000004</c:v>
                      </c:pt>
                      <c:pt idx="60">
                        <c:v>9.5801119999999997</c:v>
                      </c:pt>
                      <c:pt idx="61">
                        <c:v>9.8797508999999994</c:v>
                      </c:pt>
                      <c:pt idx="62">
                        <c:v>2.3315163000000001</c:v>
                      </c:pt>
                      <c:pt idx="63">
                        <c:v>7.1782556</c:v>
                      </c:pt>
                      <c:pt idx="64">
                        <c:v>8.9628952000000002</c:v>
                      </c:pt>
                      <c:pt idx="65">
                        <c:v>8.9577907999999997</c:v>
                      </c:pt>
                      <c:pt idx="66">
                        <c:v>8.9623165999999994</c:v>
                      </c:pt>
                    </c:numCache>
                  </c:numRef>
                </c:yVal>
                <c:smooth val="0"/>
                <c:extLst xmlns:c15="http://schemas.microsoft.com/office/drawing/2012/chart">
                  <c:ext xmlns:c16="http://schemas.microsoft.com/office/drawing/2014/chart" uri="{C3380CC4-5D6E-409C-BE32-E72D297353CC}">
                    <c16:uniqueId val="{0000002A-CEE1-4C8E-AC5B-C2C1AFF1F83F}"/>
                  </c:ext>
                </c:extLst>
              </c15:ser>
            </c15:filteredScatterSeries>
            <c15:filteredScatterSeries>
              <c15:ser>
                <c:idx val="37"/>
                <c:order val="37"/>
                <c:spPr>
                  <a:ln w="25400" cap="rnd">
                    <a:noFill/>
                    <a:round/>
                  </a:ln>
                  <a:effectLst/>
                </c:spPr>
                <c:marker>
                  <c:symbol val="none"/>
                </c:marker>
                <c:errBars>
                  <c:errDir val="y"/>
                  <c:errBarType val="both"/>
                  <c:errValType val="percentage"/>
                  <c:noEndCap val="0"/>
                  <c:val val="100"/>
                  <c:spPr>
                    <a:noFill/>
                    <a:ln w="9525" cap="flat" cmpd="sng" algn="ctr">
                      <a:solidFill>
                        <a:schemeClr val="tx1">
                          <a:alpha val="50000"/>
                        </a:schemeClr>
                      </a:solidFill>
                      <a:prstDash val="lgDash"/>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extLst xmlns:c15="http://schemas.microsoft.com/office/drawing/2012/chart">
                      <c:ext xmlns:c15="http://schemas.microsoft.com/office/drawing/2012/chart" uri="{02D57815-91ED-43cb-92C2-25804820EDAC}">
                        <c15:formulaRef>
                          <c15:sqref>BetaCell1_Ba133nCs137_ChipSum_f!$AN$5</c15:sqref>
                        </c15:formulaRef>
                      </c:ext>
                    </c:extLst>
                    <c:numCache>
                      <c:formatCode>d\-mmm</c:formatCode>
                      <c:ptCount val="1"/>
                      <c:pt idx="0">
                        <c:v>44158</c:v>
                      </c:pt>
                    </c:numCache>
                  </c:numRef>
                </c:xVal>
                <c:yVal>
                  <c:numRef>
                    <c:extLst xmlns:c15="http://schemas.microsoft.com/office/drawing/2012/chart">
                      <c:ext xmlns:c15="http://schemas.microsoft.com/office/drawing/2012/chart" uri="{02D57815-91ED-43cb-92C2-25804820EDAC}">
                        <c15:formulaRef>
                          <c15:sqref>BetaCell1_Ba133nCs137_ChipSum_f!$AP$5</c15:sqref>
                        </c15:formulaRef>
                      </c:ext>
                    </c:extLst>
                    <c:numCache>
                      <c:formatCode>General</c:formatCode>
                      <c:ptCount val="1"/>
                      <c:pt idx="0">
                        <c:v>17887.744999999999</c:v>
                      </c:pt>
                    </c:numCache>
                  </c:numRef>
                </c:yVal>
                <c:smooth val="0"/>
                <c:extLst xmlns:c15="http://schemas.microsoft.com/office/drawing/2012/chart">
                  <c:ext xmlns:c16="http://schemas.microsoft.com/office/drawing/2014/chart" uri="{C3380CC4-5D6E-409C-BE32-E72D297353CC}">
                    <c16:uniqueId val="{0000002B-CEE1-4C8E-AC5B-C2C1AFF1F83F}"/>
                  </c:ext>
                </c:extLst>
              </c15:ser>
            </c15:filteredScatterSeries>
          </c:ext>
        </c:extLst>
      </c:scatterChart>
      <c:valAx>
        <c:axId val="1228893136"/>
        <c:scaling>
          <c:orientation val="minMax"/>
          <c:max val="44215"/>
          <c:min val="441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Date</a:t>
                </a:r>
              </a:p>
            </c:rich>
          </c:tx>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83217648"/>
        <c:crosses val="autoZero"/>
        <c:crossBetween val="midCat"/>
        <c:majorUnit val="15"/>
      </c:valAx>
      <c:valAx>
        <c:axId val="1083217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Peak Area [Channels]</a:t>
                </a:r>
              </a:p>
            </c:rich>
          </c:tx>
          <c:overlay val="0"/>
          <c:spPr>
            <a:noFill/>
            <a:ln>
              <a:noFill/>
            </a:ln>
            <a:effectLst/>
          </c:spPr>
          <c:txPr>
            <a:bodyPr rot="-54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28893136"/>
        <c:crosses val="autoZero"/>
        <c:crossBetween val="midCat"/>
      </c:valAx>
      <c:spPr>
        <a:noFill/>
        <a:ln>
          <a:noFill/>
        </a:ln>
        <a:effectLst/>
      </c:spPr>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Slope of Cs-137 Compton Scatter Line</a:t>
            </a:r>
          </a:p>
        </c:rich>
      </c:tx>
      <c:overlay val="0"/>
      <c:spPr>
        <a:noFill/>
        <a:ln>
          <a:noFill/>
        </a:ln>
        <a:effectLst/>
      </c:spPr>
      <c:txPr>
        <a:bodyPr rot="0" spcFirstLastPara="1" vertOverflow="ellipsis" vert="horz" wrap="square" anchor="ctr" anchorCtr="1"/>
        <a:lstStyle/>
        <a:p>
          <a:pPr>
            <a:defRPr sz="7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14"/>
          <c:order val="14"/>
          <c:tx>
            <c:v>Cs-137 Compton Slope</c:v>
          </c:tx>
          <c:spPr>
            <a:ln w="19050" cap="rnd">
              <a:noFill/>
              <a:round/>
            </a:ln>
            <a:effectLst/>
          </c:spPr>
          <c:marker>
            <c:symbol val="circle"/>
            <c:size val="3"/>
            <c:spPr>
              <a:solidFill>
                <a:schemeClr val="accent6">
                  <a:lumMod val="50000"/>
                </a:schemeClr>
              </a:solidFill>
              <a:ln w="9525">
                <a:solidFill>
                  <a:schemeClr val="accent6">
                    <a:lumMod val="50000"/>
                  </a:schemeClr>
                </a:solidFill>
              </a:ln>
              <a:effectLst/>
            </c:spPr>
          </c:marker>
          <c:errBars>
            <c:errDir val="y"/>
            <c:errBarType val="both"/>
            <c:errValType val="cust"/>
            <c:noEndCap val="0"/>
            <c:plus>
              <c:numRef>
                <c:f>BetaCell1_Ba133nCs137_ChipSum_f!$AC$2:$AC$68</c:f>
                <c:numCache>
                  <c:formatCode>General</c:formatCode>
                  <c:ptCount val="67"/>
                  <c:pt idx="0">
                    <c:v>-1.6983288700706797E-4</c:v>
                  </c:pt>
                  <c:pt idx="1">
                    <c:v>-1.7057863398583874E-4</c:v>
                  </c:pt>
                  <c:pt idx="2">
                    <c:v>-1.7209787239499778E-4</c:v>
                  </c:pt>
                  <c:pt idx="3">
                    <c:v>-1.6958260847009185E-4</c:v>
                  </c:pt>
                  <c:pt idx="4">
                    <c:v>-1.6750796243225854E-4</c:v>
                  </c:pt>
                  <c:pt idx="5">
                    <c:v>-1.672960665332615E-4</c:v>
                  </c:pt>
                  <c:pt idx="6">
                    <c:v>-1.6770945898436724E-4</c:v>
                  </c:pt>
                  <c:pt idx="7">
                    <c:v>-1.798871423878073E-4</c:v>
                  </c:pt>
                  <c:pt idx="8">
                    <c:v>-1.6927382008328655E-4</c:v>
                  </c:pt>
                  <c:pt idx="9">
                    <c:v>-1.6931183561978434E-4</c:v>
                  </c:pt>
                  <c:pt idx="10">
                    <c:v>-1.7126918487491517E-4</c:v>
                  </c:pt>
                  <c:pt idx="11">
                    <c:v>-2.0010323913411299E-4</c:v>
                  </c:pt>
                  <c:pt idx="12">
                    <c:v>-1.9382960343425058E-4</c:v>
                  </c:pt>
                  <c:pt idx="13">
                    <c:v>-1.9208522033118235E-4</c:v>
                  </c:pt>
                  <c:pt idx="14">
                    <c:v>-1.97833664805724E-4</c:v>
                  </c:pt>
                  <c:pt idx="15">
                    <c:v>-1.9563917905178837E-4</c:v>
                  </c:pt>
                  <c:pt idx="16">
                    <c:v>-1.946661009074673E-4</c:v>
                  </c:pt>
                  <c:pt idx="17">
                    <c:v>-2.1174743236930432E-4</c:v>
                  </c:pt>
                  <c:pt idx="18">
                    <c:v>-1.9843786658422008E-4</c:v>
                  </c:pt>
                  <c:pt idx="19">
                    <c:v>-2.0301434610085366E-4</c:v>
                  </c:pt>
                  <c:pt idx="20">
                    <c:v>-2.0084846602002002E-4</c:v>
                  </c:pt>
                  <c:pt idx="21">
                    <c:v>-2.001273045428608E-4</c:v>
                  </c:pt>
                  <c:pt idx="22">
                    <c:v>-2.0976435503089802E-4</c:v>
                  </c:pt>
                  <c:pt idx="23">
                    <c:v>-2.1665214406094897E-4</c:v>
                  </c:pt>
                  <c:pt idx="24">
                    <c:v>-2.0551963764482147E-4</c:v>
                  </c:pt>
                  <c:pt idx="25">
                    <c:v>-2.1196531856681016E-4</c:v>
                  </c:pt>
                  <c:pt idx="26">
                    <c:v>-2.0561585712919206E-4</c:v>
                  </c:pt>
                  <c:pt idx="27">
                    <c:v>-2.2056494554733143E-4</c:v>
                  </c:pt>
                  <c:pt idx="28">
                    <c:v>-2.1924948567061985E-4</c:v>
                  </c:pt>
                  <c:pt idx="29">
                    <c:v>-2.6576538217867082E-4</c:v>
                  </c:pt>
                  <c:pt idx="30">
                    <c:v>-2.6933723930714986E-4</c:v>
                  </c:pt>
                  <c:pt idx="31">
                    <c:v>-2.6888127289583842E-4</c:v>
                  </c:pt>
                  <c:pt idx="32">
                    <c:v>-2.7373203412467796E-4</c:v>
                  </c:pt>
                  <c:pt idx="33">
                    <c:v>-2.7016862110471296E-4</c:v>
                  </c:pt>
                  <c:pt idx="34">
                    <c:v>-2.6555065161672751E-4</c:v>
                  </c:pt>
                  <c:pt idx="35">
                    <c:v>-2.6090204202119217E-4</c:v>
                  </c:pt>
                  <c:pt idx="36">
                    <c:v>-2.8479803174208645E-4</c:v>
                  </c:pt>
                  <c:pt idx="37">
                    <c:v>-2.7778133820820591E-4</c:v>
                  </c:pt>
                  <c:pt idx="38">
                    <c:v>-2.8311219715749657E-4</c:v>
                  </c:pt>
                  <c:pt idx="39">
                    <c:v>-2.7844976246591631E-4</c:v>
                  </c:pt>
                  <c:pt idx="40">
                    <c:v>-2.7509803878833343E-4</c:v>
                  </c:pt>
                  <c:pt idx="41">
                    <c:v>-2.8255779179638032E-4</c:v>
                  </c:pt>
                  <c:pt idx="42">
                    <c:v>-2.8075097812314917E-4</c:v>
                  </c:pt>
                  <c:pt idx="43">
                    <c:v>-2.8004656770854515E-4</c:v>
                  </c:pt>
                  <c:pt idx="44">
                    <c:v>-2.9079268024548435E-4</c:v>
                  </c:pt>
                  <c:pt idx="45">
                    <c:v>-2.7687652401676998E-4</c:v>
                  </c:pt>
                  <c:pt idx="46">
                    <c:v>-2.7863834306291688E-4</c:v>
                  </c:pt>
                  <c:pt idx="47">
                    <c:v>-2.8482647116172456E-4</c:v>
                  </c:pt>
                  <c:pt idx="48">
                    <c:v>-2.8446028943247061E-4</c:v>
                  </c:pt>
                  <c:pt idx="49">
                    <c:v>-2.8304208126138624E-4</c:v>
                  </c:pt>
                  <c:pt idx="50">
                    <c:v>-2.7878062561504784E-4</c:v>
                  </c:pt>
                  <c:pt idx="51">
                    <c:v>-2.8585153296446103E-4</c:v>
                  </c:pt>
                  <c:pt idx="52">
                    <c:v>-2.6853432567897268E-4</c:v>
                  </c:pt>
                  <c:pt idx="53">
                    <c:v>-2.7701933783486879E-4</c:v>
                  </c:pt>
                  <c:pt idx="54">
                    <c:v>-3.0697578105788441E-4</c:v>
                  </c:pt>
                  <c:pt idx="55">
                    <c:v>-3.1475324328049983E-4</c:v>
                  </c:pt>
                  <c:pt idx="56">
                    <c:v>-3.055307425991827E-4</c:v>
                  </c:pt>
                  <c:pt idx="57">
                    <c:v>-3.1322855472460341E-4</c:v>
                  </c:pt>
                  <c:pt idx="58">
                    <c:v>-2.9005058450224693E-4</c:v>
                  </c:pt>
                  <c:pt idx="59">
                    <c:v>-3.1189051336007786E-4</c:v>
                  </c:pt>
                  <c:pt idx="60">
                    <c:v>-3.0707228930074143E-4</c:v>
                  </c:pt>
                  <c:pt idx="61">
                    <c:v>-2.3801263093413698E-4</c:v>
                  </c:pt>
                  <c:pt idx="62">
                    <c:v>-4.687961651509198E-4</c:v>
                  </c:pt>
                  <c:pt idx="63">
                    <c:v>-2.75370669623517E-4</c:v>
                  </c:pt>
                  <c:pt idx="64">
                    <c:v>-2.3321136878003989E-4</c:v>
                  </c:pt>
                  <c:pt idx="65">
                    <c:v>-2.3402277284356593E-4</c:v>
                  </c:pt>
                  <c:pt idx="66">
                    <c:v>-2.2766583530443602E-4</c:v>
                  </c:pt>
                </c:numCache>
              </c:numRef>
            </c:plus>
            <c:minus>
              <c:numRef>
                <c:f>BetaCell1_Ba133nCs137_ChipSum_f!$AC$2:$AC$68</c:f>
                <c:numCache>
                  <c:formatCode>General</c:formatCode>
                  <c:ptCount val="67"/>
                  <c:pt idx="0">
                    <c:v>-1.6983288700706797E-4</c:v>
                  </c:pt>
                  <c:pt idx="1">
                    <c:v>-1.7057863398583874E-4</c:v>
                  </c:pt>
                  <c:pt idx="2">
                    <c:v>-1.7209787239499778E-4</c:v>
                  </c:pt>
                  <c:pt idx="3">
                    <c:v>-1.6958260847009185E-4</c:v>
                  </c:pt>
                  <c:pt idx="4">
                    <c:v>-1.6750796243225854E-4</c:v>
                  </c:pt>
                  <c:pt idx="5">
                    <c:v>-1.672960665332615E-4</c:v>
                  </c:pt>
                  <c:pt idx="6">
                    <c:v>-1.6770945898436724E-4</c:v>
                  </c:pt>
                  <c:pt idx="7">
                    <c:v>-1.798871423878073E-4</c:v>
                  </c:pt>
                  <c:pt idx="8">
                    <c:v>-1.6927382008328655E-4</c:v>
                  </c:pt>
                  <c:pt idx="9">
                    <c:v>-1.6931183561978434E-4</c:v>
                  </c:pt>
                  <c:pt idx="10">
                    <c:v>-1.7126918487491517E-4</c:v>
                  </c:pt>
                  <c:pt idx="11">
                    <c:v>-2.0010323913411299E-4</c:v>
                  </c:pt>
                  <c:pt idx="12">
                    <c:v>-1.9382960343425058E-4</c:v>
                  </c:pt>
                  <c:pt idx="13">
                    <c:v>-1.9208522033118235E-4</c:v>
                  </c:pt>
                  <c:pt idx="14">
                    <c:v>-1.97833664805724E-4</c:v>
                  </c:pt>
                  <c:pt idx="15">
                    <c:v>-1.9563917905178837E-4</c:v>
                  </c:pt>
                  <c:pt idx="16">
                    <c:v>-1.946661009074673E-4</c:v>
                  </c:pt>
                  <c:pt idx="17">
                    <c:v>-2.1174743236930432E-4</c:v>
                  </c:pt>
                  <c:pt idx="18">
                    <c:v>-1.9843786658422008E-4</c:v>
                  </c:pt>
                  <c:pt idx="19">
                    <c:v>-2.0301434610085366E-4</c:v>
                  </c:pt>
                  <c:pt idx="20">
                    <c:v>-2.0084846602002002E-4</c:v>
                  </c:pt>
                  <c:pt idx="21">
                    <c:v>-2.001273045428608E-4</c:v>
                  </c:pt>
                  <c:pt idx="22">
                    <c:v>-2.0976435503089802E-4</c:v>
                  </c:pt>
                  <c:pt idx="23">
                    <c:v>-2.1665214406094897E-4</c:v>
                  </c:pt>
                  <c:pt idx="24">
                    <c:v>-2.0551963764482147E-4</c:v>
                  </c:pt>
                  <c:pt idx="25">
                    <c:v>-2.1196531856681016E-4</c:v>
                  </c:pt>
                  <c:pt idx="26">
                    <c:v>-2.0561585712919206E-4</c:v>
                  </c:pt>
                  <c:pt idx="27">
                    <c:v>-2.2056494554733143E-4</c:v>
                  </c:pt>
                  <c:pt idx="28">
                    <c:v>-2.1924948567061985E-4</c:v>
                  </c:pt>
                  <c:pt idx="29">
                    <c:v>-2.6576538217867082E-4</c:v>
                  </c:pt>
                  <c:pt idx="30">
                    <c:v>-2.6933723930714986E-4</c:v>
                  </c:pt>
                  <c:pt idx="31">
                    <c:v>-2.6888127289583842E-4</c:v>
                  </c:pt>
                  <c:pt idx="32">
                    <c:v>-2.7373203412467796E-4</c:v>
                  </c:pt>
                  <c:pt idx="33">
                    <c:v>-2.7016862110471296E-4</c:v>
                  </c:pt>
                  <c:pt idx="34">
                    <c:v>-2.6555065161672751E-4</c:v>
                  </c:pt>
                  <c:pt idx="35">
                    <c:v>-2.6090204202119217E-4</c:v>
                  </c:pt>
                  <c:pt idx="36">
                    <c:v>-2.8479803174208645E-4</c:v>
                  </c:pt>
                  <c:pt idx="37">
                    <c:v>-2.7778133820820591E-4</c:v>
                  </c:pt>
                  <c:pt idx="38">
                    <c:v>-2.8311219715749657E-4</c:v>
                  </c:pt>
                  <c:pt idx="39">
                    <c:v>-2.7844976246591631E-4</c:v>
                  </c:pt>
                  <c:pt idx="40">
                    <c:v>-2.7509803878833343E-4</c:v>
                  </c:pt>
                  <c:pt idx="41">
                    <c:v>-2.8255779179638032E-4</c:v>
                  </c:pt>
                  <c:pt idx="42">
                    <c:v>-2.8075097812314917E-4</c:v>
                  </c:pt>
                  <c:pt idx="43">
                    <c:v>-2.8004656770854515E-4</c:v>
                  </c:pt>
                  <c:pt idx="44">
                    <c:v>-2.9079268024548435E-4</c:v>
                  </c:pt>
                  <c:pt idx="45">
                    <c:v>-2.7687652401676998E-4</c:v>
                  </c:pt>
                  <c:pt idx="46">
                    <c:v>-2.7863834306291688E-4</c:v>
                  </c:pt>
                  <c:pt idx="47">
                    <c:v>-2.8482647116172456E-4</c:v>
                  </c:pt>
                  <c:pt idx="48">
                    <c:v>-2.8446028943247061E-4</c:v>
                  </c:pt>
                  <c:pt idx="49">
                    <c:v>-2.8304208126138624E-4</c:v>
                  </c:pt>
                  <c:pt idx="50">
                    <c:v>-2.7878062561504784E-4</c:v>
                  </c:pt>
                  <c:pt idx="51">
                    <c:v>-2.8585153296446103E-4</c:v>
                  </c:pt>
                  <c:pt idx="52">
                    <c:v>-2.6853432567897268E-4</c:v>
                  </c:pt>
                  <c:pt idx="53">
                    <c:v>-2.7701933783486879E-4</c:v>
                  </c:pt>
                  <c:pt idx="54">
                    <c:v>-3.0697578105788441E-4</c:v>
                  </c:pt>
                  <c:pt idx="55">
                    <c:v>-3.1475324328049983E-4</c:v>
                  </c:pt>
                  <c:pt idx="56">
                    <c:v>-3.055307425991827E-4</c:v>
                  </c:pt>
                  <c:pt idx="57">
                    <c:v>-3.1322855472460341E-4</c:v>
                  </c:pt>
                  <c:pt idx="58">
                    <c:v>-2.9005058450224693E-4</c:v>
                  </c:pt>
                  <c:pt idx="59">
                    <c:v>-3.1189051336007786E-4</c:v>
                  </c:pt>
                  <c:pt idx="60">
                    <c:v>-3.0707228930074143E-4</c:v>
                  </c:pt>
                  <c:pt idx="61">
                    <c:v>-2.3801263093413698E-4</c:v>
                  </c:pt>
                  <c:pt idx="62">
                    <c:v>-4.687961651509198E-4</c:v>
                  </c:pt>
                  <c:pt idx="63">
                    <c:v>-2.75370669623517E-4</c:v>
                  </c:pt>
                  <c:pt idx="64">
                    <c:v>-2.3321136878003989E-4</c:v>
                  </c:pt>
                  <c:pt idx="65">
                    <c:v>-2.3402277284356593E-4</c:v>
                  </c:pt>
                  <c:pt idx="66">
                    <c:v>-2.2766583530443602E-4</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BetaCell1_Ba133nCs137_ChipSum_f!$A$2:$A$68</c:f>
              <c:numCache>
                <c:formatCode>m/d/yyyy</c:formatCode>
                <c:ptCount val="67"/>
                <c:pt idx="0">
                  <c:v>44146</c:v>
                </c:pt>
                <c:pt idx="1">
                  <c:v>44148</c:v>
                </c:pt>
                <c:pt idx="2">
                  <c:v>44149</c:v>
                </c:pt>
                <c:pt idx="3">
                  <c:v>44150</c:v>
                </c:pt>
                <c:pt idx="4">
                  <c:v>44151</c:v>
                </c:pt>
                <c:pt idx="5">
                  <c:v>44152</c:v>
                </c:pt>
                <c:pt idx="6">
                  <c:v>44153</c:v>
                </c:pt>
                <c:pt idx="7">
                  <c:v>44154</c:v>
                </c:pt>
                <c:pt idx="8">
                  <c:v>44155</c:v>
                </c:pt>
                <c:pt idx="9">
                  <c:v>44156</c:v>
                </c:pt>
                <c:pt idx="10">
                  <c:v>44157</c:v>
                </c:pt>
                <c:pt idx="11">
                  <c:v>44158</c:v>
                </c:pt>
                <c:pt idx="12">
                  <c:v>44159</c:v>
                </c:pt>
                <c:pt idx="13">
                  <c:v>44160</c:v>
                </c:pt>
                <c:pt idx="14">
                  <c:v>44161</c:v>
                </c:pt>
                <c:pt idx="15">
                  <c:v>44162</c:v>
                </c:pt>
                <c:pt idx="16">
                  <c:v>44163</c:v>
                </c:pt>
                <c:pt idx="17">
                  <c:v>44164</c:v>
                </c:pt>
                <c:pt idx="18">
                  <c:v>44165</c:v>
                </c:pt>
                <c:pt idx="19">
                  <c:v>44166</c:v>
                </c:pt>
                <c:pt idx="20">
                  <c:v>44167</c:v>
                </c:pt>
                <c:pt idx="21">
                  <c:v>44168</c:v>
                </c:pt>
                <c:pt idx="22">
                  <c:v>44169</c:v>
                </c:pt>
                <c:pt idx="23">
                  <c:v>44170</c:v>
                </c:pt>
                <c:pt idx="24">
                  <c:v>44171</c:v>
                </c:pt>
                <c:pt idx="25">
                  <c:v>44172</c:v>
                </c:pt>
                <c:pt idx="26">
                  <c:v>44173</c:v>
                </c:pt>
                <c:pt idx="27">
                  <c:v>44174</c:v>
                </c:pt>
                <c:pt idx="28">
                  <c:v>44175</c:v>
                </c:pt>
                <c:pt idx="29">
                  <c:v>44176</c:v>
                </c:pt>
                <c:pt idx="30">
                  <c:v>44177</c:v>
                </c:pt>
                <c:pt idx="31">
                  <c:v>44178</c:v>
                </c:pt>
                <c:pt idx="32">
                  <c:v>44179</c:v>
                </c:pt>
                <c:pt idx="33">
                  <c:v>44180</c:v>
                </c:pt>
                <c:pt idx="34">
                  <c:v>44181</c:v>
                </c:pt>
                <c:pt idx="35">
                  <c:v>44182</c:v>
                </c:pt>
                <c:pt idx="36">
                  <c:v>44183</c:v>
                </c:pt>
                <c:pt idx="37">
                  <c:v>44184</c:v>
                </c:pt>
                <c:pt idx="38">
                  <c:v>44185</c:v>
                </c:pt>
                <c:pt idx="39">
                  <c:v>44186</c:v>
                </c:pt>
                <c:pt idx="40">
                  <c:v>44187</c:v>
                </c:pt>
                <c:pt idx="41">
                  <c:v>44188</c:v>
                </c:pt>
                <c:pt idx="42">
                  <c:v>44189</c:v>
                </c:pt>
                <c:pt idx="43">
                  <c:v>44190</c:v>
                </c:pt>
                <c:pt idx="44">
                  <c:v>44191</c:v>
                </c:pt>
                <c:pt idx="45">
                  <c:v>44192</c:v>
                </c:pt>
                <c:pt idx="46">
                  <c:v>44193</c:v>
                </c:pt>
                <c:pt idx="47">
                  <c:v>44194</c:v>
                </c:pt>
                <c:pt idx="48">
                  <c:v>44195</c:v>
                </c:pt>
                <c:pt idx="49">
                  <c:v>44196</c:v>
                </c:pt>
                <c:pt idx="50">
                  <c:v>44197</c:v>
                </c:pt>
                <c:pt idx="51">
                  <c:v>44198</c:v>
                </c:pt>
                <c:pt idx="52">
                  <c:v>44199</c:v>
                </c:pt>
                <c:pt idx="53">
                  <c:v>44200</c:v>
                </c:pt>
                <c:pt idx="54">
                  <c:v>44201</c:v>
                </c:pt>
                <c:pt idx="55">
                  <c:v>44202</c:v>
                </c:pt>
                <c:pt idx="56">
                  <c:v>44203</c:v>
                </c:pt>
                <c:pt idx="57">
                  <c:v>44204</c:v>
                </c:pt>
                <c:pt idx="58">
                  <c:v>44205</c:v>
                </c:pt>
                <c:pt idx="59">
                  <c:v>44206</c:v>
                </c:pt>
                <c:pt idx="60">
                  <c:v>44207</c:v>
                </c:pt>
                <c:pt idx="61">
                  <c:v>44208</c:v>
                </c:pt>
                <c:pt idx="62">
                  <c:v>44209</c:v>
                </c:pt>
                <c:pt idx="63">
                  <c:v>44210</c:v>
                </c:pt>
                <c:pt idx="64">
                  <c:v>44211</c:v>
                </c:pt>
                <c:pt idx="65">
                  <c:v>44212</c:v>
                </c:pt>
                <c:pt idx="66">
                  <c:v>44213</c:v>
                </c:pt>
              </c:numCache>
            </c:numRef>
          </c:xVal>
          <c:yVal>
            <c:numRef>
              <c:f>BetaCell1_Ba133nCs137_ChipSum_f!$AB$2:$AB$68</c:f>
              <c:numCache>
                <c:formatCode>General</c:formatCode>
                <c:ptCount val="67"/>
                <c:pt idx="0">
                  <c:v>-1.2374662999818589</c:v>
                </c:pt>
                <c:pt idx="1">
                  <c:v>-1.2403635624565623</c:v>
                </c:pt>
                <c:pt idx="2">
                  <c:v>-1.2381437369094264</c:v>
                </c:pt>
                <c:pt idx="3">
                  <c:v>-1.239602708026307</c:v>
                </c:pt>
                <c:pt idx="4">
                  <c:v>-1.2385183891101477</c:v>
                </c:pt>
                <c:pt idx="5">
                  <c:v>-1.238443797145951</c:v>
                </c:pt>
                <c:pt idx="6">
                  <c:v>-1.2369192836644636</c:v>
                </c:pt>
                <c:pt idx="7">
                  <c:v>-1.2341413774079972</c:v>
                </c:pt>
                <c:pt idx="8">
                  <c:v>-1.2366263293371025</c:v>
                </c:pt>
                <c:pt idx="9">
                  <c:v>-1.239024689044278</c:v>
                </c:pt>
                <c:pt idx="10">
                  <c:v>-1.241186874785938</c:v>
                </c:pt>
                <c:pt idx="11">
                  <c:v>-1.2392873309096843</c:v>
                </c:pt>
                <c:pt idx="12">
                  <c:v>-1.2365981462379396</c:v>
                </c:pt>
                <c:pt idx="13">
                  <c:v>-1.2356450820052283</c:v>
                </c:pt>
                <c:pt idx="14">
                  <c:v>-1.2383765833444764</c:v>
                </c:pt>
                <c:pt idx="15">
                  <c:v>-1.23717057440098</c:v>
                </c:pt>
                <c:pt idx="16">
                  <c:v>-1.2352699861350236</c:v>
                </c:pt>
                <c:pt idx="17">
                  <c:v>-1.2343324875839687</c:v>
                </c:pt>
                <c:pt idx="18">
                  <c:v>-1.2381625770839244</c:v>
                </c:pt>
                <c:pt idx="19">
                  <c:v>-1.2366453321427922</c:v>
                </c:pt>
                <c:pt idx="20">
                  <c:v>-1.2350773301842688</c:v>
                </c:pt>
                <c:pt idx="21">
                  <c:v>-1.2378419901039006</c:v>
                </c:pt>
                <c:pt idx="22">
                  <c:v>-1.2377963030628765</c:v>
                </c:pt>
                <c:pt idx="23">
                  <c:v>-1.2332588980184043</c:v>
                </c:pt>
                <c:pt idx="24">
                  <c:v>-1.2365530057445764</c:v>
                </c:pt>
                <c:pt idx="25">
                  <c:v>-1.2385676661603442</c:v>
                </c:pt>
                <c:pt idx="26">
                  <c:v>-1.2386461962263493</c:v>
                </c:pt>
                <c:pt idx="27">
                  <c:v>-1.233358069903896</c:v>
                </c:pt>
                <c:pt idx="28">
                  <c:v>-1.234429453040484</c:v>
                </c:pt>
                <c:pt idx="29">
                  <c:v>-1.2385370422122404</c:v>
                </c:pt>
                <c:pt idx="30">
                  <c:v>-1.2389073958254282</c:v>
                </c:pt>
                <c:pt idx="31">
                  <c:v>-1.2433104783545992</c:v>
                </c:pt>
                <c:pt idx="32">
                  <c:v>-1.241770233781766</c:v>
                </c:pt>
                <c:pt idx="33">
                  <c:v>-1.2396353971027703</c:v>
                </c:pt>
                <c:pt idx="34">
                  <c:v>-1.2440987893644795</c:v>
                </c:pt>
                <c:pt idx="35">
                  <c:v>-1.2379375332664093</c:v>
                </c:pt>
                <c:pt idx="36">
                  <c:v>-1.240213274591609</c:v>
                </c:pt>
                <c:pt idx="37">
                  <c:v>-1.242369951006125</c:v>
                </c:pt>
                <c:pt idx="38">
                  <c:v>-1.2407517958681693</c:v>
                </c:pt>
                <c:pt idx="39">
                  <c:v>-1.2406927850021663</c:v>
                </c:pt>
                <c:pt idx="40">
                  <c:v>-1.2414848663455005</c:v>
                </c:pt>
                <c:pt idx="41">
                  <c:v>-1.2446975813394656</c:v>
                </c:pt>
                <c:pt idx="42">
                  <c:v>-1.2434260616773243</c:v>
                </c:pt>
                <c:pt idx="43">
                  <c:v>-1.2423268036713202</c:v>
                </c:pt>
                <c:pt idx="44">
                  <c:v>-1.2356345519236502</c:v>
                </c:pt>
                <c:pt idx="45">
                  <c:v>-1.23998975238676</c:v>
                </c:pt>
                <c:pt idx="46">
                  <c:v>-1.2404601677410536</c:v>
                </c:pt>
                <c:pt idx="47">
                  <c:v>-1.2444859984015175</c:v>
                </c:pt>
                <c:pt idx="48">
                  <c:v>-1.2398847893543454</c:v>
                </c:pt>
                <c:pt idx="49">
                  <c:v>-1.2443395912727919</c:v>
                </c:pt>
                <c:pt idx="50">
                  <c:v>-1.2400335966363676</c:v>
                </c:pt>
                <c:pt idx="51">
                  <c:v>-1.2423382324162902</c:v>
                </c:pt>
                <c:pt idx="52">
                  <c:v>-1.2387493852506475</c:v>
                </c:pt>
                <c:pt idx="53">
                  <c:v>-1.2406579785341871</c:v>
                </c:pt>
                <c:pt idx="54">
                  <c:v>-1.2396565749155539</c:v>
                </c:pt>
                <c:pt idx="55">
                  <c:v>-1.2397691676165992</c:v>
                </c:pt>
                <c:pt idx="56">
                  <c:v>-1.2353994293679602</c:v>
                </c:pt>
                <c:pt idx="57">
                  <c:v>-1.2331888727227995</c:v>
                </c:pt>
                <c:pt idx="58">
                  <c:v>-1.2361681039885499</c:v>
                </c:pt>
                <c:pt idx="59">
                  <c:v>-1.2366499901391996</c:v>
                </c:pt>
                <c:pt idx="60">
                  <c:v>-1.2347616349715982</c:v>
                </c:pt>
                <c:pt idx="61">
                  <c:v>-1.2317348321363739</c:v>
                </c:pt>
                <c:pt idx="62">
                  <c:v>-1.2340185202556864</c:v>
                </c:pt>
                <c:pt idx="63">
                  <c:v>-1.2360561318916452</c:v>
                </c:pt>
                <c:pt idx="64">
                  <c:v>-1.2390218648942231</c:v>
                </c:pt>
                <c:pt idx="65">
                  <c:v>-1.2377051718026253</c:v>
                </c:pt>
                <c:pt idx="66">
                  <c:v>-1.2346694128745275</c:v>
                </c:pt>
              </c:numCache>
            </c:numRef>
          </c:yVal>
          <c:smooth val="0"/>
          <c:extLst>
            <c:ext xmlns:c16="http://schemas.microsoft.com/office/drawing/2014/chart" uri="{C3380CC4-5D6E-409C-BE32-E72D297353CC}">
              <c16:uniqueId val="{00000000-14B7-4E80-8D77-FC4F786477E0}"/>
            </c:ext>
          </c:extLst>
        </c:ser>
        <c:dLbls>
          <c:showLegendKey val="0"/>
          <c:showVal val="0"/>
          <c:showCatName val="0"/>
          <c:showSerName val="0"/>
          <c:showPercent val="0"/>
          <c:showBubbleSize val="0"/>
        </c:dLbls>
        <c:axId val="1901094527"/>
        <c:axId val="1691278655"/>
        <c:extLst>
          <c:ext xmlns:c15="http://schemas.microsoft.com/office/drawing/2012/chart" uri="{02D57815-91ED-43cb-92C2-25804820EDAC}">
            <c15:filteredScatterSeries>
              <c15:ser>
                <c:idx val="0"/>
                <c:order val="0"/>
                <c:tx>
                  <c:strRef>
                    <c:extLst>
                      <c:ext uri="{02D57815-91ED-43cb-92C2-25804820EDAC}">
                        <c15:formulaRef>
                          <c15:sqref>BetaCell1_Ba133nCs137_ChipSum_f!$N$1</c15:sqref>
                        </c15:formulaRef>
                      </c:ext>
                    </c:extLst>
                    <c:strCache>
                      <c:ptCount val="1"/>
                      <c:pt idx="0">
                        <c:v>FWHM 2</c:v>
                      </c:pt>
                    </c:strCache>
                  </c:strRef>
                </c:tx>
                <c:spPr>
                  <a:ln w="19050" cap="rnd">
                    <a:no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c:ext uri="{02D57815-91ED-43cb-92C2-25804820EDAC}">
                        <c15:formulaRef>
                          <c15:sqref>BetaCell1_Ba133nCs137_ChipSum_f!$N$2:$N$68</c15:sqref>
                        </c15:formulaRef>
                      </c:ext>
                    </c:extLst>
                    <c:numCache>
                      <c:formatCode>General</c:formatCode>
                      <c:ptCount val="67"/>
                      <c:pt idx="0">
                        <c:v>13.934487000000001</c:v>
                      </c:pt>
                      <c:pt idx="1">
                        <c:v>13.874665999999999</c:v>
                      </c:pt>
                      <c:pt idx="2">
                        <c:v>13.924049</c:v>
                      </c:pt>
                      <c:pt idx="3">
                        <c:v>13.867210999999999</c:v>
                      </c:pt>
                      <c:pt idx="4">
                        <c:v>13.795206</c:v>
                      </c:pt>
                      <c:pt idx="5">
                        <c:v>13.792415999999999</c:v>
                      </c:pt>
                      <c:pt idx="6">
                        <c:v>13.816413000000001</c:v>
                      </c:pt>
                      <c:pt idx="7">
                        <c:v>13.911711</c:v>
                      </c:pt>
                      <c:pt idx="8">
                        <c:v>13.889389</c:v>
                      </c:pt>
                      <c:pt idx="9">
                        <c:v>13.859690000000001</c:v>
                      </c:pt>
                      <c:pt idx="10">
                        <c:v>13.813669000000001</c:v>
                      </c:pt>
                      <c:pt idx="11">
                        <c:v>14.390917999999999</c:v>
                      </c:pt>
                      <c:pt idx="12">
                        <c:v>14.328059</c:v>
                      </c:pt>
                      <c:pt idx="13">
                        <c:v>14.256779</c:v>
                      </c:pt>
                      <c:pt idx="14">
                        <c:v>14.362385</c:v>
                      </c:pt>
                      <c:pt idx="15">
                        <c:v>14.300725999999999</c:v>
                      </c:pt>
                      <c:pt idx="16">
                        <c:v>14.291793</c:v>
                      </c:pt>
                      <c:pt idx="17">
                        <c:v>14.366353</c:v>
                      </c:pt>
                      <c:pt idx="18">
                        <c:v>14.332179999999999</c:v>
                      </c:pt>
                      <c:pt idx="19">
                        <c:v>14.332742</c:v>
                      </c:pt>
                      <c:pt idx="20">
                        <c:v>14.375189000000001</c:v>
                      </c:pt>
                      <c:pt idx="21">
                        <c:v>14.232481</c:v>
                      </c:pt>
                      <c:pt idx="22">
                        <c:v>14.530647999999999</c:v>
                      </c:pt>
                      <c:pt idx="23">
                        <c:v>14.507436999999999</c:v>
                      </c:pt>
                      <c:pt idx="24">
                        <c:v>14.524006999999999</c:v>
                      </c:pt>
                      <c:pt idx="25">
                        <c:v>14.688464</c:v>
                      </c:pt>
                      <c:pt idx="26">
                        <c:v>14.396991</c:v>
                      </c:pt>
                      <c:pt idx="27">
                        <c:v>14.627649999999999</c:v>
                      </c:pt>
                      <c:pt idx="28">
                        <c:v>14.505274999999999</c:v>
                      </c:pt>
                      <c:pt idx="29">
                        <c:v>15.477506999999999</c:v>
                      </c:pt>
                      <c:pt idx="30">
                        <c:v>15.559405</c:v>
                      </c:pt>
                      <c:pt idx="31">
                        <c:v>15.414327999999999</c:v>
                      </c:pt>
                      <c:pt idx="32">
                        <c:v>15.616977</c:v>
                      </c:pt>
                      <c:pt idx="33">
                        <c:v>15.474575</c:v>
                      </c:pt>
                      <c:pt idx="34">
                        <c:v>15.379792999999999</c:v>
                      </c:pt>
                      <c:pt idx="35">
                        <c:v>15.445671000000001</c:v>
                      </c:pt>
                      <c:pt idx="36">
                        <c:v>15.853289</c:v>
                      </c:pt>
                      <c:pt idx="37">
                        <c:v>15.633367</c:v>
                      </c:pt>
                      <c:pt idx="38">
                        <c:v>15.8043</c:v>
                      </c:pt>
                      <c:pt idx="39">
                        <c:v>15.665222999999999</c:v>
                      </c:pt>
                      <c:pt idx="40">
                        <c:v>15.600490000000001</c:v>
                      </c:pt>
                      <c:pt idx="41">
                        <c:v>15.745689</c:v>
                      </c:pt>
                      <c:pt idx="42">
                        <c:v>15.682639</c:v>
                      </c:pt>
                      <c:pt idx="43">
                        <c:v>15.709225999999999</c:v>
                      </c:pt>
                      <c:pt idx="44">
                        <c:v>15.708380999999999</c:v>
                      </c:pt>
                      <c:pt idx="45">
                        <c:v>15.738203</c:v>
                      </c:pt>
                      <c:pt idx="46">
                        <c:v>15.755575</c:v>
                      </c:pt>
                      <c:pt idx="47">
                        <c:v>15.769577</c:v>
                      </c:pt>
                      <c:pt idx="48">
                        <c:v>15.925198</c:v>
                      </c:pt>
                      <c:pt idx="49">
                        <c:v>15.6754</c:v>
                      </c:pt>
                      <c:pt idx="50">
                        <c:v>15.741135999999999</c:v>
                      </c:pt>
                      <c:pt idx="51">
                        <c:v>15.724574</c:v>
                      </c:pt>
                      <c:pt idx="52">
                        <c:v>15.397641</c:v>
                      </c:pt>
                      <c:pt idx="53">
                        <c:v>15.461330999999999</c:v>
                      </c:pt>
                      <c:pt idx="54">
                        <c:v>15.614622000000001</c:v>
                      </c:pt>
                      <c:pt idx="55">
                        <c:v>15.671068</c:v>
                      </c:pt>
                      <c:pt idx="56">
                        <c:v>15.782117</c:v>
                      </c:pt>
                      <c:pt idx="57">
                        <c:v>15.815571</c:v>
                      </c:pt>
                      <c:pt idx="58">
                        <c:v>15.782703</c:v>
                      </c:pt>
                      <c:pt idx="59">
                        <c:v>15.586257</c:v>
                      </c:pt>
                      <c:pt idx="60">
                        <c:v>15.582034999999999</c:v>
                      </c:pt>
                      <c:pt idx="61">
                        <c:v>14.800952000000001</c:v>
                      </c:pt>
                      <c:pt idx="62">
                        <c:v>14.641517</c:v>
                      </c:pt>
                      <c:pt idx="63">
                        <c:v>15.293412</c:v>
                      </c:pt>
                      <c:pt idx="64">
                        <c:v>15.066916000000001</c:v>
                      </c:pt>
                      <c:pt idx="65">
                        <c:v>15.115425</c:v>
                      </c:pt>
                      <c:pt idx="66">
                        <c:v>14.946322</c:v>
                      </c:pt>
                    </c:numCache>
                  </c:numRef>
                </c:yVal>
                <c:smooth val="0"/>
                <c:extLst>
                  <c:ext xmlns:c16="http://schemas.microsoft.com/office/drawing/2014/chart" uri="{C3380CC4-5D6E-409C-BE32-E72D297353CC}">
                    <c16:uniqueId val="{00000001-14B7-4E80-8D77-FC4F786477E0}"/>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BetaCell1_Ba133nCs137_ChipSum_f!$O$1</c15:sqref>
                        </c15:formulaRef>
                      </c:ext>
                    </c:extLst>
                    <c:strCache>
                      <c:ptCount val="1"/>
                      <c:pt idx="0">
                        <c:v>FWHM Error 2</c:v>
                      </c:pt>
                    </c:strCache>
                  </c:strRef>
                </c:tx>
                <c:spPr>
                  <a:ln w="19050" cap="rnd">
                    <a:no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BetaCell1_Ba133nCs137_ChipSum_f!$O$2:$O$68</c15:sqref>
                        </c15:formulaRef>
                      </c:ext>
                    </c:extLst>
                    <c:numCache>
                      <c:formatCode>General</c:formatCode>
                      <c:ptCount val="67"/>
                      <c:pt idx="0">
                        <c:v>0.40401324999999999</c:v>
                      </c:pt>
                      <c:pt idx="1">
                        <c:v>0.39863073999999998</c:v>
                      </c:pt>
                      <c:pt idx="2">
                        <c:v>0.40507583000000003</c:v>
                      </c:pt>
                      <c:pt idx="3">
                        <c:v>0.39943771</c:v>
                      </c:pt>
                      <c:pt idx="4">
                        <c:v>0.39055758000000002</c:v>
                      </c:pt>
                      <c:pt idx="5">
                        <c:v>0.39211036999999999</c:v>
                      </c:pt>
                      <c:pt idx="6">
                        <c:v>0.39374836000000002</c:v>
                      </c:pt>
                      <c:pt idx="7">
                        <c:v>0.40345597999999999</c:v>
                      </c:pt>
                      <c:pt idx="8">
                        <c:v>0.40093623</c:v>
                      </c:pt>
                      <c:pt idx="9">
                        <c:v>0.39615723000000003</c:v>
                      </c:pt>
                      <c:pt idx="10">
                        <c:v>0.39428721</c:v>
                      </c:pt>
                      <c:pt idx="11">
                        <c:v>0.48985281000000003</c:v>
                      </c:pt>
                      <c:pt idx="12">
                        <c:v>0.47543882999999998</c:v>
                      </c:pt>
                      <c:pt idx="13">
                        <c:v>0.46842660000000003</c:v>
                      </c:pt>
                      <c:pt idx="14">
                        <c:v>0.48280567000000002</c:v>
                      </c:pt>
                      <c:pt idx="15">
                        <c:v>0.47514756000000002</c:v>
                      </c:pt>
                      <c:pt idx="16">
                        <c:v>0.47439577999999999</c:v>
                      </c:pt>
                      <c:pt idx="17">
                        <c:v>0.48619126000000001</c:v>
                      </c:pt>
                      <c:pt idx="18">
                        <c:v>0.47938581000000002</c:v>
                      </c:pt>
                      <c:pt idx="19">
                        <c:v>0.49115731000000001</c:v>
                      </c:pt>
                      <c:pt idx="20">
                        <c:v>0.49535868</c:v>
                      </c:pt>
                      <c:pt idx="21">
                        <c:v>0.47879996000000002</c:v>
                      </c:pt>
                      <c:pt idx="22">
                        <c:v>0.51893900000000004</c:v>
                      </c:pt>
                      <c:pt idx="23">
                        <c:v>0.51121236999999997</c:v>
                      </c:pt>
                      <c:pt idx="24">
                        <c:v>0.51342838999999996</c:v>
                      </c:pt>
                      <c:pt idx="25">
                        <c:v>0.53343761999999995</c:v>
                      </c:pt>
                      <c:pt idx="26">
                        <c:v>0.49949873</c:v>
                      </c:pt>
                      <c:pt idx="27">
                        <c:v>0.52649900000000005</c:v>
                      </c:pt>
                      <c:pt idx="28">
                        <c:v>0.51164854999999998</c:v>
                      </c:pt>
                      <c:pt idx="29">
                        <c:v>0.71055245</c:v>
                      </c:pt>
                      <c:pt idx="30">
                        <c:v>0.72418143000000001</c:v>
                      </c:pt>
                      <c:pt idx="31">
                        <c:v>0.69906292000000003</c:v>
                      </c:pt>
                      <c:pt idx="32">
                        <c:v>0.73067694000000005</c:v>
                      </c:pt>
                      <c:pt idx="33">
                        <c:v>0.72148942999999999</c:v>
                      </c:pt>
                      <c:pt idx="34">
                        <c:v>0.69152840999999998</c:v>
                      </c:pt>
                      <c:pt idx="35">
                        <c:v>0.70357745000000005</c:v>
                      </c:pt>
                      <c:pt idx="36">
                        <c:v>0.79166864000000003</c:v>
                      </c:pt>
                      <c:pt idx="37">
                        <c:v>0.74725993000000002</c:v>
                      </c:pt>
                      <c:pt idx="38">
                        <c:v>0.77850403999999995</c:v>
                      </c:pt>
                      <c:pt idx="39">
                        <c:v>0.75608187999999998</c:v>
                      </c:pt>
                      <c:pt idx="40">
                        <c:v>0.74152366999999997</c:v>
                      </c:pt>
                      <c:pt idx="41">
                        <c:v>0.76345174999999998</c:v>
                      </c:pt>
                      <c:pt idx="42">
                        <c:v>0.76070358999999999</c:v>
                      </c:pt>
                      <c:pt idx="43">
                        <c:v>0.76013028999999999</c:v>
                      </c:pt>
                      <c:pt idx="44">
                        <c:v>0.75826863</c:v>
                      </c:pt>
                      <c:pt idx="45">
                        <c:v>0.76376442</c:v>
                      </c:pt>
                      <c:pt idx="46">
                        <c:v>0.76869681999999995</c:v>
                      </c:pt>
                      <c:pt idx="47">
                        <c:v>0.76807217000000005</c:v>
                      </c:pt>
                      <c:pt idx="48">
                        <c:v>0.79368771000000005</c:v>
                      </c:pt>
                      <c:pt idx="49">
                        <c:v>0.75615087999999997</c:v>
                      </c:pt>
                      <c:pt idx="50">
                        <c:v>0.76467328000000001</c:v>
                      </c:pt>
                      <c:pt idx="51">
                        <c:v>0.76910188999999995</c:v>
                      </c:pt>
                      <c:pt idx="52">
                        <c:v>0.71055659000000004</c:v>
                      </c:pt>
                      <c:pt idx="53">
                        <c:v>0.72973085000000004</c:v>
                      </c:pt>
                      <c:pt idx="54">
                        <c:v>0.74917422</c:v>
                      </c:pt>
                      <c:pt idx="55">
                        <c:v>0.76479079000000005</c:v>
                      </c:pt>
                      <c:pt idx="56">
                        <c:v>0.78258738000000005</c:v>
                      </c:pt>
                      <c:pt idx="57">
                        <c:v>0.79358744000000003</c:v>
                      </c:pt>
                      <c:pt idx="58">
                        <c:v>0.78552089000000003</c:v>
                      </c:pt>
                      <c:pt idx="59">
                        <c:v>0.75301013999999999</c:v>
                      </c:pt>
                      <c:pt idx="60">
                        <c:v>0.75428656000000005</c:v>
                      </c:pt>
                      <c:pt idx="61">
                        <c:v>0.57412956999999998</c:v>
                      </c:pt>
                      <c:pt idx="62">
                        <c:v>1.0988434</c:v>
                      </c:pt>
                      <c:pt idx="63">
                        <c:v>0.70113305999999997</c:v>
                      </c:pt>
                      <c:pt idx="64">
                        <c:v>0.58070275000000005</c:v>
                      </c:pt>
                      <c:pt idx="65">
                        <c:v>0.58972893999999998</c:v>
                      </c:pt>
                      <c:pt idx="66">
                        <c:v>0.56574027000000005</c:v>
                      </c:pt>
                    </c:numCache>
                  </c:numRef>
                </c:yVal>
                <c:smooth val="0"/>
                <c:extLst xmlns:c15="http://schemas.microsoft.com/office/drawing/2012/chart">
                  <c:ext xmlns:c16="http://schemas.microsoft.com/office/drawing/2014/chart" uri="{C3380CC4-5D6E-409C-BE32-E72D297353CC}">
                    <c16:uniqueId val="{00000002-14B7-4E80-8D77-FC4F786477E0}"/>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BetaCell1_Ba133nCs137_ChipSum_f!$P$1</c15:sqref>
                        </c15:formulaRef>
                      </c:ext>
                    </c:extLst>
                    <c:strCache>
                      <c:ptCount val="1"/>
                      <c:pt idx="0">
                        <c:v>Area 2</c:v>
                      </c:pt>
                    </c:strCache>
                  </c:strRef>
                </c:tx>
                <c:spPr>
                  <a:ln w="19050" cap="rnd">
                    <a:no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BetaCell1_Ba133nCs137_ChipSum_f!$P$2:$P$68</c15:sqref>
                        </c15:formulaRef>
                      </c:ext>
                    </c:extLst>
                    <c:numCache>
                      <c:formatCode>General</c:formatCode>
                      <c:ptCount val="67"/>
                      <c:pt idx="0">
                        <c:v>22369.855</c:v>
                      </c:pt>
                      <c:pt idx="1">
                        <c:v>22409.762999999999</c:v>
                      </c:pt>
                      <c:pt idx="2">
                        <c:v>22177.05</c:v>
                      </c:pt>
                      <c:pt idx="3">
                        <c:v>22207.505000000001</c:v>
                      </c:pt>
                      <c:pt idx="4">
                        <c:v>22419.848999999998</c:v>
                      </c:pt>
                      <c:pt idx="5">
                        <c:v>22244.474999999999</c:v>
                      </c:pt>
                      <c:pt idx="6">
                        <c:v>22268.165000000001</c:v>
                      </c:pt>
                      <c:pt idx="7">
                        <c:v>22083.829000000002</c:v>
                      </c:pt>
                      <c:pt idx="8">
                        <c:v>22221.719000000001</c:v>
                      </c:pt>
                      <c:pt idx="9">
                        <c:v>22453.218000000001</c:v>
                      </c:pt>
                      <c:pt idx="10">
                        <c:v>22170.611000000001</c:v>
                      </c:pt>
                      <c:pt idx="11">
                        <c:v>18892.401999999998</c:v>
                      </c:pt>
                      <c:pt idx="12">
                        <c:v>19403.817999999999</c:v>
                      </c:pt>
                      <c:pt idx="13">
                        <c:v>19323.23</c:v>
                      </c:pt>
                      <c:pt idx="14">
                        <c:v>19193.64</c:v>
                      </c:pt>
                      <c:pt idx="15">
                        <c:v>19096.181</c:v>
                      </c:pt>
                      <c:pt idx="16">
                        <c:v>19207.705000000002</c:v>
                      </c:pt>
                      <c:pt idx="17">
                        <c:v>18839.362000000001</c:v>
                      </c:pt>
                      <c:pt idx="18">
                        <c:v>19101.513999999999</c:v>
                      </c:pt>
                      <c:pt idx="19">
                        <c:v>18209.991999999998</c:v>
                      </c:pt>
                      <c:pt idx="20">
                        <c:v>18315.32</c:v>
                      </c:pt>
                      <c:pt idx="21">
                        <c:v>18282.376</c:v>
                      </c:pt>
                      <c:pt idx="22">
                        <c:v>17900.456999999999</c:v>
                      </c:pt>
                      <c:pt idx="23">
                        <c:v>18124.62</c:v>
                      </c:pt>
                      <c:pt idx="24">
                        <c:v>18269.061000000002</c:v>
                      </c:pt>
                      <c:pt idx="25">
                        <c:v>18223.913</c:v>
                      </c:pt>
                      <c:pt idx="26">
                        <c:v>18100.655999999999</c:v>
                      </c:pt>
                      <c:pt idx="27">
                        <c:v>18045.343000000001</c:v>
                      </c:pt>
                      <c:pt idx="28">
                        <c:v>18093.857</c:v>
                      </c:pt>
                      <c:pt idx="29">
                        <c:v>14550.239</c:v>
                      </c:pt>
                      <c:pt idx="30">
                        <c:v>14601.800999999999</c:v>
                      </c:pt>
                      <c:pt idx="31">
                        <c:v>14694.663</c:v>
                      </c:pt>
                      <c:pt idx="32">
                        <c:v>14578.683000000001</c:v>
                      </c:pt>
                      <c:pt idx="33">
                        <c:v>14183.133</c:v>
                      </c:pt>
                      <c:pt idx="34">
                        <c:v>14742.198</c:v>
                      </c:pt>
                      <c:pt idx="35">
                        <c:v>14733.714</c:v>
                      </c:pt>
                      <c:pt idx="36">
                        <c:v>13790.205</c:v>
                      </c:pt>
                      <c:pt idx="37">
                        <c:v>14057.584999999999</c:v>
                      </c:pt>
                      <c:pt idx="38">
                        <c:v>13970.757</c:v>
                      </c:pt>
                      <c:pt idx="39">
                        <c:v>13994.611999999999</c:v>
                      </c:pt>
                      <c:pt idx="40">
                        <c:v>14166.647000000001</c:v>
                      </c:pt>
                      <c:pt idx="41">
                        <c:v>14202.403</c:v>
                      </c:pt>
                      <c:pt idx="42">
                        <c:v>13937.261</c:v>
                      </c:pt>
                      <c:pt idx="43">
                        <c:v>14085.665000000001</c:v>
                      </c:pt>
                      <c:pt idx="44">
                        <c:v>13992.837</c:v>
                      </c:pt>
                      <c:pt idx="45">
                        <c:v>14146.977000000001</c:v>
                      </c:pt>
                      <c:pt idx="46">
                        <c:v>14094.306</c:v>
                      </c:pt>
                      <c:pt idx="47">
                        <c:v>14209.781000000001</c:v>
                      </c:pt>
                      <c:pt idx="48">
                        <c:v>14125.054</c:v>
                      </c:pt>
                      <c:pt idx="49">
                        <c:v>14067.962</c:v>
                      </c:pt>
                      <c:pt idx="50">
                        <c:v>14109.755999999999</c:v>
                      </c:pt>
                      <c:pt idx="51">
                        <c:v>13868.659</c:v>
                      </c:pt>
                      <c:pt idx="52">
                        <c:v>14056.388000000001</c:v>
                      </c:pt>
                      <c:pt idx="53">
                        <c:v>13736.174999999999</c:v>
                      </c:pt>
                      <c:pt idx="54">
                        <c:v>13836.739</c:v>
                      </c:pt>
                      <c:pt idx="55">
                        <c:v>13662.102000000001</c:v>
                      </c:pt>
                      <c:pt idx="56">
                        <c:v>13601.285</c:v>
                      </c:pt>
                      <c:pt idx="57">
                        <c:v>13431.602999999999</c:v>
                      </c:pt>
                      <c:pt idx="58">
                        <c:v>13567.01</c:v>
                      </c:pt>
                      <c:pt idx="59">
                        <c:v>13613.877</c:v>
                      </c:pt>
                      <c:pt idx="60">
                        <c:v>13482.588</c:v>
                      </c:pt>
                      <c:pt idx="61">
                        <c:v>16457.517</c:v>
                      </c:pt>
                      <c:pt idx="62">
                        <c:v>4181.2808000000005</c:v>
                      </c:pt>
                      <c:pt idx="63">
                        <c:v>13828.973</c:v>
                      </c:pt>
                      <c:pt idx="64">
                        <c:v>18290.567999999999</c:v>
                      </c:pt>
                      <c:pt idx="65">
                        <c:v>18116.612000000001</c:v>
                      </c:pt>
                      <c:pt idx="66">
                        <c:v>18298.151999999998</c:v>
                      </c:pt>
                    </c:numCache>
                  </c:numRef>
                </c:yVal>
                <c:smooth val="0"/>
                <c:extLst xmlns:c15="http://schemas.microsoft.com/office/drawing/2012/chart">
                  <c:ext xmlns:c16="http://schemas.microsoft.com/office/drawing/2014/chart" uri="{C3380CC4-5D6E-409C-BE32-E72D297353CC}">
                    <c16:uniqueId val="{00000003-14B7-4E80-8D77-FC4F786477E0}"/>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BetaCell1_Ba133nCs137_ChipSum_f!$Q$1</c15:sqref>
                        </c15:formulaRef>
                      </c:ext>
                    </c:extLst>
                    <c:strCache>
                      <c:ptCount val="1"/>
                      <c:pt idx="0">
                        <c:v>Precise Area 2</c:v>
                      </c:pt>
                    </c:strCache>
                  </c:strRef>
                </c:tx>
                <c:spPr>
                  <a:ln w="19050" cap="rnd">
                    <a:no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BetaCell1_Ba133nCs137_ChipSum_f!$Q$2:$Q$68</c15:sqref>
                        </c15:formulaRef>
                      </c:ext>
                    </c:extLst>
                    <c:numCache>
                      <c:formatCode>General</c:formatCode>
                      <c:ptCount val="67"/>
                      <c:pt idx="0">
                        <c:v>21220.422999999999</c:v>
                      </c:pt>
                      <c:pt idx="1">
                        <c:v>21167.313999999998</c:v>
                      </c:pt>
                      <c:pt idx="2">
                        <c:v>21010.451000000001</c:v>
                      </c:pt>
                      <c:pt idx="3">
                        <c:v>21007.203000000001</c:v>
                      </c:pt>
                      <c:pt idx="4">
                        <c:v>21281.749</c:v>
                      </c:pt>
                      <c:pt idx="5">
                        <c:v>21063.853999999999</c:v>
                      </c:pt>
                      <c:pt idx="6">
                        <c:v>21158.118999999999</c:v>
                      </c:pt>
                      <c:pt idx="7">
                        <c:v>21126.398000000001</c:v>
                      </c:pt>
                      <c:pt idx="8">
                        <c:v>21121.379000000001</c:v>
                      </c:pt>
                      <c:pt idx="9">
                        <c:v>21317.258999999998</c:v>
                      </c:pt>
                      <c:pt idx="10">
                        <c:v>21064.077000000001</c:v>
                      </c:pt>
                      <c:pt idx="11">
                        <c:v>17771.383000000002</c:v>
                      </c:pt>
                      <c:pt idx="12">
                        <c:v>18340.04</c:v>
                      </c:pt>
                      <c:pt idx="13">
                        <c:v>18329.530999999999</c:v>
                      </c:pt>
                      <c:pt idx="14">
                        <c:v>18073.811000000002</c:v>
                      </c:pt>
                      <c:pt idx="15">
                        <c:v>18026.151999999998</c:v>
                      </c:pt>
                      <c:pt idx="16">
                        <c:v>18133.526999999998</c:v>
                      </c:pt>
                      <c:pt idx="17">
                        <c:v>17862.129000000001</c:v>
                      </c:pt>
                      <c:pt idx="18">
                        <c:v>17959.257000000001</c:v>
                      </c:pt>
                      <c:pt idx="19">
                        <c:v>17124.076000000001</c:v>
                      </c:pt>
                      <c:pt idx="20">
                        <c:v>17262.914000000001</c:v>
                      </c:pt>
                      <c:pt idx="21">
                        <c:v>17222.233</c:v>
                      </c:pt>
                      <c:pt idx="22">
                        <c:v>16856.963</c:v>
                      </c:pt>
                      <c:pt idx="23">
                        <c:v>17199.223000000002</c:v>
                      </c:pt>
                      <c:pt idx="24">
                        <c:v>17170.021000000001</c:v>
                      </c:pt>
                      <c:pt idx="25">
                        <c:v>17113.381000000001</c:v>
                      </c:pt>
                      <c:pt idx="26">
                        <c:v>17010.591</c:v>
                      </c:pt>
                      <c:pt idx="27">
                        <c:v>17101.792000000001</c:v>
                      </c:pt>
                      <c:pt idx="28">
                        <c:v>17145.521000000001</c:v>
                      </c:pt>
                      <c:pt idx="29">
                        <c:v>13566.74</c:v>
                      </c:pt>
                      <c:pt idx="30">
                        <c:v>13597.091</c:v>
                      </c:pt>
                      <c:pt idx="31">
                        <c:v>13643.135</c:v>
                      </c:pt>
                      <c:pt idx="32">
                        <c:v>13563.805</c:v>
                      </c:pt>
                      <c:pt idx="33">
                        <c:v>13202.55</c:v>
                      </c:pt>
                      <c:pt idx="34">
                        <c:v>13722.955</c:v>
                      </c:pt>
                      <c:pt idx="35">
                        <c:v>13726.441999999999</c:v>
                      </c:pt>
                      <c:pt idx="36">
                        <c:v>12850.633</c:v>
                      </c:pt>
                      <c:pt idx="37">
                        <c:v>13073.564</c:v>
                      </c:pt>
                      <c:pt idx="38">
                        <c:v>12994.027</c:v>
                      </c:pt>
                      <c:pt idx="39">
                        <c:v>13019.397000000001</c:v>
                      </c:pt>
                      <c:pt idx="40">
                        <c:v>13195.981</c:v>
                      </c:pt>
                      <c:pt idx="41">
                        <c:v>13197.296</c:v>
                      </c:pt>
                      <c:pt idx="42">
                        <c:v>12974.379000000001</c:v>
                      </c:pt>
                      <c:pt idx="43">
                        <c:v>13123.647999999999</c:v>
                      </c:pt>
                      <c:pt idx="44">
                        <c:v>13177.227000000001</c:v>
                      </c:pt>
                      <c:pt idx="45">
                        <c:v>13182.267</c:v>
                      </c:pt>
                      <c:pt idx="46">
                        <c:v>13120.608</c:v>
                      </c:pt>
                      <c:pt idx="47">
                        <c:v>13174.093999999999</c:v>
                      </c:pt>
                      <c:pt idx="48">
                        <c:v>13141.732</c:v>
                      </c:pt>
                      <c:pt idx="49">
                        <c:v>13053.455</c:v>
                      </c:pt>
                      <c:pt idx="50">
                        <c:v>13126.383</c:v>
                      </c:pt>
                      <c:pt idx="51">
                        <c:v>12885.689</c:v>
                      </c:pt>
                      <c:pt idx="52">
                        <c:v>13115.707</c:v>
                      </c:pt>
                      <c:pt idx="53">
                        <c:v>12763.839</c:v>
                      </c:pt>
                      <c:pt idx="54">
                        <c:v>12896.097</c:v>
                      </c:pt>
                      <c:pt idx="55">
                        <c:v>12686.009</c:v>
                      </c:pt>
                      <c:pt idx="56">
                        <c:v>12759.212</c:v>
                      </c:pt>
                      <c:pt idx="57">
                        <c:v>12544.832</c:v>
                      </c:pt>
                      <c:pt idx="58">
                        <c:v>12593.118</c:v>
                      </c:pt>
                      <c:pt idx="59">
                        <c:v>12613.394</c:v>
                      </c:pt>
                      <c:pt idx="60">
                        <c:v>12551.794</c:v>
                      </c:pt>
                      <c:pt idx="61">
                        <c:v>15532.275</c:v>
                      </c:pt>
                      <c:pt idx="62">
                        <c:v>3949.3395999999998</c:v>
                      </c:pt>
                      <c:pt idx="63">
                        <c:v>12829.816999999999</c:v>
                      </c:pt>
                      <c:pt idx="64">
                        <c:v>17027.974999999999</c:v>
                      </c:pt>
                      <c:pt idx="65">
                        <c:v>16824.47</c:v>
                      </c:pt>
                      <c:pt idx="66">
                        <c:v>17001.811000000002</c:v>
                      </c:pt>
                    </c:numCache>
                  </c:numRef>
                </c:yVal>
                <c:smooth val="0"/>
                <c:extLst xmlns:c15="http://schemas.microsoft.com/office/drawing/2012/chart">
                  <c:ext xmlns:c16="http://schemas.microsoft.com/office/drawing/2014/chart" uri="{C3380CC4-5D6E-409C-BE32-E72D297353CC}">
                    <c16:uniqueId val="{00000004-14B7-4E80-8D77-FC4F786477E0}"/>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BetaCell1_Ba133nCs137_ChipSum_f!$R$1</c15:sqref>
                        </c15:formulaRef>
                      </c:ext>
                    </c:extLst>
                    <c:strCache>
                      <c:ptCount val="1"/>
                      <c:pt idx="0">
                        <c:v>Area 2 Error</c:v>
                      </c:pt>
                    </c:strCache>
                  </c:strRef>
                </c:tx>
                <c:spPr>
                  <a:ln w="19050" cap="rnd">
                    <a:no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BetaCell1_Ba133nCs137_ChipSum_f!$R$2:$R$68</c15:sqref>
                        </c15:formulaRef>
                      </c:ext>
                    </c:extLst>
                    <c:numCache>
                      <c:formatCode>General</c:formatCode>
                      <c:ptCount val="67"/>
                      <c:pt idx="0">
                        <c:v>665.13134000000002</c:v>
                      </c:pt>
                      <c:pt idx="1">
                        <c:v>658.39706000000001</c:v>
                      </c:pt>
                      <c:pt idx="2">
                        <c:v>660.91561000000002</c:v>
                      </c:pt>
                      <c:pt idx="3">
                        <c:v>655.18179999999995</c:v>
                      </c:pt>
                      <c:pt idx="4">
                        <c:v>653.08065999999997</c:v>
                      </c:pt>
                      <c:pt idx="5">
                        <c:v>649.26239999999996</c:v>
                      </c:pt>
                      <c:pt idx="6">
                        <c:v>653.25256000000002</c:v>
                      </c:pt>
                      <c:pt idx="7">
                        <c:v>662.18035999999995</c:v>
                      </c:pt>
                      <c:pt idx="8">
                        <c:v>659.55451000000005</c:v>
                      </c:pt>
                      <c:pt idx="9">
                        <c:v>659.65342999999996</c:v>
                      </c:pt>
                      <c:pt idx="10">
                        <c:v>651.47649999999999</c:v>
                      </c:pt>
                      <c:pt idx="11">
                        <c:v>648.85194000000001</c:v>
                      </c:pt>
                      <c:pt idx="12">
                        <c:v>653.41633999999999</c:v>
                      </c:pt>
                      <c:pt idx="13">
                        <c:v>647.13917000000004</c:v>
                      </c:pt>
                      <c:pt idx="14">
                        <c:v>651.92125999999996</c:v>
                      </c:pt>
                      <c:pt idx="15">
                        <c:v>643.39021000000002</c:v>
                      </c:pt>
                      <c:pt idx="16">
                        <c:v>646.61693000000002</c:v>
                      </c:pt>
                      <c:pt idx="17">
                        <c:v>648.54693999999995</c:v>
                      </c:pt>
                      <c:pt idx="18">
                        <c:v>644.99145999999996</c:v>
                      </c:pt>
                      <c:pt idx="19">
                        <c:v>629.97753999999998</c:v>
                      </c:pt>
                      <c:pt idx="20">
                        <c:v>638.19308000000001</c:v>
                      </c:pt>
                      <c:pt idx="21">
                        <c:v>623.09412999999995</c:v>
                      </c:pt>
                      <c:pt idx="22">
                        <c:v>644.24905999999999</c:v>
                      </c:pt>
                      <c:pt idx="23">
                        <c:v>648.83673999999996</c:v>
                      </c:pt>
                      <c:pt idx="24">
                        <c:v>649.57606999999996</c:v>
                      </c:pt>
                      <c:pt idx="25">
                        <c:v>663.48775999999998</c:v>
                      </c:pt>
                      <c:pt idx="26">
                        <c:v>633.08982000000003</c:v>
                      </c:pt>
                      <c:pt idx="27">
                        <c:v>657.67668000000003</c:v>
                      </c:pt>
                      <c:pt idx="28">
                        <c:v>647.4289</c:v>
                      </c:pt>
                      <c:pt idx="29">
                        <c:v>657.67915000000005</c:v>
                      </c:pt>
                      <c:pt idx="30">
                        <c:v>667.57100000000003</c:v>
                      </c:pt>
                      <c:pt idx="31">
                        <c:v>654.12278000000003</c:v>
                      </c:pt>
                      <c:pt idx="32">
                        <c:v>669.22020999999995</c:v>
                      </c:pt>
                      <c:pt idx="33">
                        <c:v>650.05971999999997</c:v>
                      </c:pt>
                      <c:pt idx="34">
                        <c:v>652.62982</c:v>
                      </c:pt>
                      <c:pt idx="35">
                        <c:v>660.48914000000002</c:v>
                      </c:pt>
                      <c:pt idx="36">
                        <c:v>674.70354999999995</c:v>
                      </c:pt>
                      <c:pt idx="37">
                        <c:v>658.77993000000004</c:v>
                      </c:pt>
                      <c:pt idx="38">
                        <c:v>673.43304000000001</c:v>
                      </c:pt>
                      <c:pt idx="39">
                        <c:v>662.12706000000003</c:v>
                      </c:pt>
                      <c:pt idx="40">
                        <c:v>661.33205999999996</c:v>
                      </c:pt>
                      <c:pt idx="41">
                        <c:v>673.65311999999994</c:v>
                      </c:pt>
                      <c:pt idx="42">
                        <c:v>662.9153</c:v>
                      </c:pt>
                      <c:pt idx="43">
                        <c:v>668.76085</c:v>
                      </c:pt>
                      <c:pt idx="44">
                        <c:v>669.69524000000001</c:v>
                      </c:pt>
                      <c:pt idx="45">
                        <c:v>673.39613999999995</c:v>
                      </c:pt>
                      <c:pt idx="46">
                        <c:v>673.64250000000004</c:v>
                      </c:pt>
                      <c:pt idx="47">
                        <c:v>675.31645000000003</c:v>
                      </c:pt>
                      <c:pt idx="48">
                        <c:v>688.07717000000002</c:v>
                      </c:pt>
                      <c:pt idx="49">
                        <c:v>663.47218999999996</c:v>
                      </c:pt>
                      <c:pt idx="50">
                        <c:v>671.34783000000004</c:v>
                      </c:pt>
                      <c:pt idx="51">
                        <c:v>663.68250999999998</c:v>
                      </c:pt>
                      <c:pt idx="52">
                        <c:v>639.80543</c:v>
                      </c:pt>
                      <c:pt idx="53">
                        <c:v>636.51522999999997</c:v>
                      </c:pt>
                      <c:pt idx="54">
                        <c:v>652.47568000000001</c:v>
                      </c:pt>
                      <c:pt idx="55">
                        <c:v>652.52677000000006</c:v>
                      </c:pt>
                      <c:pt idx="56">
                        <c:v>665.76853000000006</c:v>
                      </c:pt>
                      <c:pt idx="57">
                        <c:v>662.26171999999997</c:v>
                      </c:pt>
                      <c:pt idx="58">
                        <c:v>659.76284999999996</c:v>
                      </c:pt>
                      <c:pt idx="59">
                        <c:v>642.84392000000003</c:v>
                      </c:pt>
                      <c:pt idx="60">
                        <c:v>640.97461999999996</c:v>
                      </c:pt>
                      <c:pt idx="61">
                        <c:v>642.07916</c:v>
                      </c:pt>
                      <c:pt idx="62">
                        <c:v>316.65944999999999</c:v>
                      </c:pt>
                      <c:pt idx="63">
                        <c:v>622.86743999999999</c:v>
                      </c:pt>
                      <c:pt idx="64">
                        <c:v>696.93826999999999</c:v>
                      </c:pt>
                      <c:pt idx="65">
                        <c:v>696.70867999999996</c:v>
                      </c:pt>
                      <c:pt idx="66">
                        <c:v>684.51918999999998</c:v>
                      </c:pt>
                    </c:numCache>
                  </c:numRef>
                </c:yVal>
                <c:smooth val="0"/>
                <c:extLst xmlns:c15="http://schemas.microsoft.com/office/drawing/2012/chart">
                  <c:ext xmlns:c16="http://schemas.microsoft.com/office/drawing/2014/chart" uri="{C3380CC4-5D6E-409C-BE32-E72D297353CC}">
                    <c16:uniqueId val="{00000005-14B7-4E80-8D77-FC4F786477E0}"/>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BetaCell1_Ba133nCs137_ChipSum_f!$S$1</c15:sqref>
                        </c15:formulaRef>
                      </c:ext>
                    </c:extLst>
                    <c:strCache>
                      <c:ptCount val="1"/>
                      <c:pt idx="0">
                        <c:v>bZero John 2</c:v>
                      </c:pt>
                    </c:strCache>
                  </c:strRef>
                </c:tx>
                <c:spPr>
                  <a:ln w="19050" cap="rnd">
                    <a:noFill/>
                    <a:round/>
                  </a:ln>
                  <a:effectLst/>
                </c:spPr>
                <c:marker>
                  <c:symbol val="circl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BetaCell1_Ba133nCs137_ChipSum_f!$S$2:$S$68</c15:sqref>
                        </c15:formulaRef>
                      </c:ext>
                    </c:extLst>
                    <c:numCache>
                      <c:formatCode>General</c:formatCode>
                      <c:ptCount val="67"/>
                      <c:pt idx="0">
                        <c:v>183.61636999999999</c:v>
                      </c:pt>
                      <c:pt idx="1">
                        <c:v>183.17842999999999</c:v>
                      </c:pt>
                      <c:pt idx="2">
                        <c:v>183.51946000000001</c:v>
                      </c:pt>
                      <c:pt idx="3">
                        <c:v>183.30398</c:v>
                      </c:pt>
                      <c:pt idx="4">
                        <c:v>183.51322999999999</c:v>
                      </c:pt>
                      <c:pt idx="5">
                        <c:v>183.48739</c:v>
                      </c:pt>
                      <c:pt idx="6">
                        <c:v>183.72675000000001</c:v>
                      </c:pt>
                      <c:pt idx="7">
                        <c:v>184.18261000000001</c:v>
                      </c:pt>
                      <c:pt idx="8">
                        <c:v>183.81154000000001</c:v>
                      </c:pt>
                      <c:pt idx="9">
                        <c:v>183.49798999999999</c:v>
                      </c:pt>
                      <c:pt idx="10">
                        <c:v>183.21225000000001</c:v>
                      </c:pt>
                      <c:pt idx="11">
                        <c:v>183.34063</c:v>
                      </c:pt>
                      <c:pt idx="12">
                        <c:v>183.74958000000001</c:v>
                      </c:pt>
                      <c:pt idx="13">
                        <c:v>183.92180999999999</c:v>
                      </c:pt>
                      <c:pt idx="14">
                        <c:v>183.52134000000001</c:v>
                      </c:pt>
                      <c:pt idx="15">
                        <c:v>183.5164</c:v>
                      </c:pt>
                      <c:pt idx="16">
                        <c:v>183.7724</c:v>
                      </c:pt>
                      <c:pt idx="17">
                        <c:v>183.93155999999999</c:v>
                      </c:pt>
                      <c:pt idx="18">
                        <c:v>183.36508000000001</c:v>
                      </c:pt>
                      <c:pt idx="19">
                        <c:v>183.58037999999999</c:v>
                      </c:pt>
                      <c:pt idx="20">
                        <c:v>183.82602</c:v>
                      </c:pt>
                      <c:pt idx="21">
                        <c:v>183.46217999999999</c:v>
                      </c:pt>
                      <c:pt idx="22">
                        <c:v>183.41777999999999</c:v>
                      </c:pt>
                      <c:pt idx="23">
                        <c:v>184.10615999999999</c:v>
                      </c:pt>
                      <c:pt idx="24">
                        <c:v>183.62189000000001</c:v>
                      </c:pt>
                      <c:pt idx="25">
                        <c:v>183.32848999999999</c:v>
                      </c:pt>
                      <c:pt idx="26">
                        <c:v>183.24959999999999</c:v>
                      </c:pt>
                      <c:pt idx="27">
                        <c:v>183.96513999999999</c:v>
                      </c:pt>
                      <c:pt idx="28">
                        <c:v>183.82238000000001</c:v>
                      </c:pt>
                      <c:pt idx="29">
                        <c:v>183.38874999999999</c:v>
                      </c:pt>
                      <c:pt idx="30">
                        <c:v>183.42671999999999</c:v>
                      </c:pt>
                      <c:pt idx="31">
                        <c:v>182.75522000000001</c:v>
                      </c:pt>
                      <c:pt idx="32">
                        <c:v>182.97877</c:v>
                      </c:pt>
                      <c:pt idx="33">
                        <c:v>183.34687</c:v>
                      </c:pt>
                      <c:pt idx="34">
                        <c:v>182.73707999999999</c:v>
                      </c:pt>
                      <c:pt idx="35">
                        <c:v>183.63118</c:v>
                      </c:pt>
                      <c:pt idx="36">
                        <c:v>183.41988000000001</c:v>
                      </c:pt>
                      <c:pt idx="37">
                        <c:v>183.06370000000001</c:v>
                      </c:pt>
                      <c:pt idx="38">
                        <c:v>183.29017999999999</c:v>
                      </c:pt>
                      <c:pt idx="39">
                        <c:v>183.34808000000001</c:v>
                      </c:pt>
                      <c:pt idx="40">
                        <c:v>183.32155</c:v>
                      </c:pt>
                      <c:pt idx="41">
                        <c:v>182.9401</c:v>
                      </c:pt>
                      <c:pt idx="42">
                        <c:v>183.10294999999999</c:v>
                      </c:pt>
                      <c:pt idx="43">
                        <c:v>183.17334</c:v>
                      </c:pt>
                      <c:pt idx="44">
                        <c:v>184.15924000000001</c:v>
                      </c:pt>
                      <c:pt idx="45">
                        <c:v>183.53541999999999</c:v>
                      </c:pt>
                      <c:pt idx="46">
                        <c:v>183.45658</c:v>
                      </c:pt>
                      <c:pt idx="47">
                        <c:v>182.83591000000001</c:v>
                      </c:pt>
                      <c:pt idx="48">
                        <c:v>183.49346</c:v>
                      </c:pt>
                      <c:pt idx="49">
                        <c:v>182.85252</c:v>
                      </c:pt>
                      <c:pt idx="50">
                        <c:v>183.43503000000001</c:v>
                      </c:pt>
                      <c:pt idx="51">
                        <c:v>182.99139</c:v>
                      </c:pt>
                      <c:pt idx="52">
                        <c:v>183.50975</c:v>
                      </c:pt>
                      <c:pt idx="53">
                        <c:v>183.11722</c:v>
                      </c:pt>
                      <c:pt idx="54">
                        <c:v>183.25627</c:v>
                      </c:pt>
                      <c:pt idx="55">
                        <c:v>183.10948999999999</c:v>
                      </c:pt>
                      <c:pt idx="56">
                        <c:v>183.76815999999999</c:v>
                      </c:pt>
                      <c:pt idx="57">
                        <c:v>183.71789999999999</c:v>
                      </c:pt>
                      <c:pt idx="58">
                        <c:v>183.25632999999999</c:v>
                      </c:pt>
                      <c:pt idx="59">
                        <c:v>183.30154999999999</c:v>
                      </c:pt>
                      <c:pt idx="60">
                        <c:v>183.54642999999999</c:v>
                      </c:pt>
                      <c:pt idx="61">
                        <c:v>184.04553000000001</c:v>
                      </c:pt>
                      <c:pt idx="62">
                        <c:v>183.78147999999999</c:v>
                      </c:pt>
                      <c:pt idx="63">
                        <c:v>182.62203</c:v>
                      </c:pt>
                      <c:pt idx="64">
                        <c:v>182.26889</c:v>
                      </c:pt>
                      <c:pt idx="65">
                        <c:v>182.49401</c:v>
                      </c:pt>
                      <c:pt idx="66">
                        <c:v>182.93347</c:v>
                      </c:pt>
                    </c:numCache>
                  </c:numRef>
                </c:yVal>
                <c:smooth val="0"/>
                <c:extLst xmlns:c15="http://schemas.microsoft.com/office/drawing/2012/chart">
                  <c:ext xmlns:c16="http://schemas.microsoft.com/office/drawing/2014/chart" uri="{C3380CC4-5D6E-409C-BE32-E72D297353CC}">
                    <c16:uniqueId val="{00000006-14B7-4E80-8D77-FC4F786477E0}"/>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BetaCell1_Ba133nCs137_ChipSum_f!$T$1</c15:sqref>
                        </c15:formulaRef>
                      </c:ext>
                    </c:extLst>
                    <c:strCache>
                      <c:ptCount val="1"/>
                      <c:pt idx="0">
                        <c:v>bZero Error 2</c:v>
                      </c:pt>
                    </c:strCache>
                  </c:strRef>
                </c:tx>
                <c:spPr>
                  <a:ln w="1905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BetaCell1_Ba133nCs137_ChipSum_f!$T$2:$T$68</c15:sqref>
                        </c15:formulaRef>
                      </c:ext>
                    </c:extLst>
                    <c:numCache>
                      <c:formatCode>General</c:formatCode>
                      <c:ptCount val="67"/>
                      <c:pt idx="0">
                        <c:v>2.4565279999999998E-2</c:v>
                      </c:pt>
                      <c:pt idx="1">
                        <c:v>2.4556667000000001E-2</c:v>
                      </c:pt>
                      <c:pt idx="2">
                        <c:v>2.4880921E-2</c:v>
                      </c:pt>
                      <c:pt idx="3">
                        <c:v>2.4440692E-2</c:v>
                      </c:pt>
                      <c:pt idx="4">
                        <c:v>2.4174629999999999E-2</c:v>
                      </c:pt>
                      <c:pt idx="5">
                        <c:v>2.4138329E-2</c:v>
                      </c:pt>
                      <c:pt idx="6">
                        <c:v>2.4265879000000001E-2</c:v>
                      </c:pt>
                      <c:pt idx="7">
                        <c:v>2.6246842999999999E-2</c:v>
                      </c:pt>
                      <c:pt idx="8">
                        <c:v>2.4523304999999999E-2</c:v>
                      </c:pt>
                      <c:pt idx="9">
                        <c:v>2.4438492999999999E-2</c:v>
                      </c:pt>
                      <c:pt idx="10">
                        <c:v>2.4650919E-2</c:v>
                      </c:pt>
                      <c:pt idx="11">
                        <c:v>2.8793267000000001E-2</c:v>
                      </c:pt>
                      <c:pt idx="12">
                        <c:v>2.7974300000000001E-2</c:v>
                      </c:pt>
                      <c:pt idx="13">
                        <c:v>2.7756592E-2</c:v>
                      </c:pt>
                      <c:pt idx="14">
                        <c:v>2.8508149E-2</c:v>
                      </c:pt>
                      <c:pt idx="15">
                        <c:v>2.8193477000000002E-2</c:v>
                      </c:pt>
                      <c:pt idx="16">
                        <c:v>2.813036E-2</c:v>
                      </c:pt>
                      <c:pt idx="17">
                        <c:v>3.0791354999999999E-2</c:v>
                      </c:pt>
                      <c:pt idx="18">
                        <c:v>2.8573337000000001E-2</c:v>
                      </c:pt>
                      <c:pt idx="19">
                        <c:v>2.9273064000000001E-2</c:v>
                      </c:pt>
                      <c:pt idx="20">
                        <c:v>2.9021081000000001E-2</c:v>
                      </c:pt>
                      <c:pt idx="21">
                        <c:v>2.8786197999999999E-2</c:v>
                      </c:pt>
                      <c:pt idx="22">
                        <c:v>3.0247382E-2</c:v>
                      </c:pt>
                      <c:pt idx="23">
                        <c:v>3.1534457000000002E-2</c:v>
                      </c:pt>
                      <c:pt idx="24">
                        <c:v>2.9664759999999998E-2</c:v>
                      </c:pt>
                      <c:pt idx="25">
                        <c:v>3.0548591E-2</c:v>
                      </c:pt>
                      <c:pt idx="26">
                        <c:v>2.9563426E-2</c:v>
                      </c:pt>
                      <c:pt idx="27">
                        <c:v>3.2100097000000001E-2</c:v>
                      </c:pt>
                      <c:pt idx="28">
                        <c:v>3.1844936999999997E-2</c:v>
                      </c:pt>
                      <c:pt idx="29">
                        <c:v>3.8395560000000002E-2</c:v>
                      </c:pt>
                      <c:pt idx="30">
                        <c:v>3.8940712000000002E-2</c:v>
                      </c:pt>
                      <c:pt idx="31">
                        <c:v>3.8585116000000003E-2</c:v>
                      </c:pt>
                      <c:pt idx="32">
                        <c:v>3.9413307000000002E-2</c:v>
                      </c:pt>
                      <c:pt idx="33">
                        <c:v>3.9056756999999998E-2</c:v>
                      </c:pt>
                      <c:pt idx="34">
                        <c:v>3.8148100999999997E-2</c:v>
                      </c:pt>
                      <c:pt idx="35">
                        <c:v>3.7831498999999998E-2</c:v>
                      </c:pt>
                      <c:pt idx="36">
                        <c:v>4.1332756999999998E-2</c:v>
                      </c:pt>
                      <c:pt idx="37">
                        <c:v>4.0152964999999999E-2</c:v>
                      </c:pt>
                      <c:pt idx="38">
                        <c:v>4.1059907999999999E-2</c:v>
                      </c:pt>
                      <c:pt idx="39">
                        <c:v>4.0373471000000001E-2</c:v>
                      </c:pt>
                      <c:pt idx="40">
                        <c:v>3.9839540999999999E-2</c:v>
                      </c:pt>
                      <c:pt idx="41">
                        <c:v>4.0767240000000003E-2</c:v>
                      </c:pt>
                      <c:pt idx="42">
                        <c:v>4.0575679000000003E-2</c:v>
                      </c:pt>
                      <c:pt idx="43">
                        <c:v>4.0520502E-2</c:v>
                      </c:pt>
                      <c:pt idx="44">
                        <c:v>4.2598564999999998E-2</c:v>
                      </c:pt>
                      <c:pt idx="45">
                        <c:v>4.0203995999999999E-2</c:v>
                      </c:pt>
                      <c:pt idx="46">
                        <c:v>4.0435404000000001E-2</c:v>
                      </c:pt>
                      <c:pt idx="47">
                        <c:v>4.1088745000000003E-2</c:v>
                      </c:pt>
                      <c:pt idx="48">
                        <c:v>4.1339708000000003E-2</c:v>
                      </c:pt>
                      <c:pt idx="49">
                        <c:v>4.0830724999999998E-2</c:v>
                      </c:pt>
                      <c:pt idx="50">
                        <c:v>4.0463963999999998E-2</c:v>
                      </c:pt>
                      <c:pt idx="51">
                        <c:v>4.1345576000000002E-2</c:v>
                      </c:pt>
                      <c:pt idx="52">
                        <c:v>3.8972512000000001E-2</c:v>
                      </c:pt>
                      <c:pt idx="53">
                        <c:v>3.9957108999999998E-2</c:v>
                      </c:pt>
                      <c:pt idx="54">
                        <c:v>4.4549229000000003E-2</c:v>
                      </c:pt>
                      <c:pt idx="55">
                        <c:v>4.5632555999999998E-2</c:v>
                      </c:pt>
                      <c:pt idx="56">
                        <c:v>4.4557104E-2</c:v>
                      </c:pt>
                      <c:pt idx="57">
                        <c:v>4.5610407999999998E-2</c:v>
                      </c:pt>
                      <c:pt idx="58">
                        <c:v>4.1846189999999998E-2</c:v>
                      </c:pt>
                      <c:pt idx="59">
                        <c:v>4.5169864999999997E-2</c:v>
                      </c:pt>
                      <c:pt idx="60">
                        <c:v>4.4563853E-2</c:v>
                      </c:pt>
                      <c:pt idx="61">
                        <c:v>3.4771191E-2</c:v>
                      </c:pt>
                      <c:pt idx="62">
                        <c:v>6.8375454000000002E-2</c:v>
                      </c:pt>
                      <c:pt idx="63">
                        <c:v>3.9292133999999999E-2</c:v>
                      </c:pt>
                      <c:pt idx="64">
                        <c:v>3.3123812000000002E-2</c:v>
                      </c:pt>
                      <c:pt idx="65">
                        <c:v>3.3331400999999997E-2</c:v>
                      </c:pt>
                      <c:pt idx="66">
                        <c:v>3.2524101E-2</c:v>
                      </c:pt>
                    </c:numCache>
                  </c:numRef>
                </c:yVal>
                <c:smooth val="0"/>
                <c:extLst xmlns:c15="http://schemas.microsoft.com/office/drawing/2012/chart">
                  <c:ext xmlns:c16="http://schemas.microsoft.com/office/drawing/2014/chart" uri="{C3380CC4-5D6E-409C-BE32-E72D297353CC}">
                    <c16:uniqueId val="{00000007-14B7-4E80-8D77-FC4F786477E0}"/>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BetaCell1_Ba133nCs137_ChipSum_f!$U$1</c15:sqref>
                        </c15:formulaRef>
                      </c:ext>
                    </c:extLst>
                    <c:strCache>
                      <c:ptCount val="1"/>
                      <c:pt idx="0">
                        <c:v>Distance bZeros</c:v>
                      </c:pt>
                    </c:strCache>
                  </c:strRef>
                </c:tx>
                <c:spPr>
                  <a:ln w="1905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BetaCell1_Ba133nCs137_ChipSum_f!$U$2:$U$68</c15:sqref>
                        </c15:formulaRef>
                      </c:ext>
                    </c:extLst>
                    <c:numCache>
                      <c:formatCode>General</c:formatCode>
                      <c:ptCount val="67"/>
                      <c:pt idx="0">
                        <c:v>85.125726999999998</c:v>
                      </c:pt>
                      <c:pt idx="1">
                        <c:v>83.715783999999999</c:v>
                      </c:pt>
                      <c:pt idx="2">
                        <c:v>84.426812999999996</c:v>
                      </c:pt>
                      <c:pt idx="3">
                        <c:v>86.247917000000001</c:v>
                      </c:pt>
                      <c:pt idx="4">
                        <c:v>83.914580999999998</c:v>
                      </c:pt>
                      <c:pt idx="5">
                        <c:v>82.792248999999998</c:v>
                      </c:pt>
                      <c:pt idx="6">
                        <c:v>84.535302999999999</c:v>
                      </c:pt>
                      <c:pt idx="7">
                        <c:v>85.356735999999998</c:v>
                      </c:pt>
                      <c:pt idx="8">
                        <c:v>84.524852999999993</c:v>
                      </c:pt>
                      <c:pt idx="9">
                        <c:v>84.620801</c:v>
                      </c:pt>
                      <c:pt idx="10">
                        <c:v>83.171893999999995</c:v>
                      </c:pt>
                      <c:pt idx="11">
                        <c:v>84.799762000000001</c:v>
                      </c:pt>
                      <c:pt idx="12">
                        <c:v>85.224850000000004</c:v>
                      </c:pt>
                      <c:pt idx="13">
                        <c:v>84.954521</c:v>
                      </c:pt>
                      <c:pt idx="14">
                        <c:v>84.566343000000003</c:v>
                      </c:pt>
                      <c:pt idx="15">
                        <c:v>84.523762000000005</c:v>
                      </c:pt>
                      <c:pt idx="16">
                        <c:v>84.438513999999998</c:v>
                      </c:pt>
                      <c:pt idx="17">
                        <c:v>84.793645999999995</c:v>
                      </c:pt>
                      <c:pt idx="18">
                        <c:v>86.059839999999994</c:v>
                      </c:pt>
                      <c:pt idx="19">
                        <c:v>83.725322000000006</c:v>
                      </c:pt>
                      <c:pt idx="20">
                        <c:v>84.175520000000006</c:v>
                      </c:pt>
                      <c:pt idx="21">
                        <c:v>84.180761000000004</c:v>
                      </c:pt>
                      <c:pt idx="22">
                        <c:v>84.832215000000005</c:v>
                      </c:pt>
                      <c:pt idx="23">
                        <c:v>84.973202000000001</c:v>
                      </c:pt>
                      <c:pt idx="24">
                        <c:v>83.724699000000001</c:v>
                      </c:pt>
                      <c:pt idx="25">
                        <c:v>84.345070000000007</c:v>
                      </c:pt>
                      <c:pt idx="26">
                        <c:v>84.169971000000004</c:v>
                      </c:pt>
                      <c:pt idx="27">
                        <c:v>85.110660999999993</c:v>
                      </c:pt>
                      <c:pt idx="28">
                        <c:v>84.733992999999998</c:v>
                      </c:pt>
                      <c:pt idx="29">
                        <c:v>83.098575999999994</c:v>
                      </c:pt>
                      <c:pt idx="30">
                        <c:v>84.278024000000002</c:v>
                      </c:pt>
                      <c:pt idx="31">
                        <c:v>83.376964999999998</c:v>
                      </c:pt>
                      <c:pt idx="32">
                        <c:v>83.472835000000003</c:v>
                      </c:pt>
                      <c:pt idx="33">
                        <c:v>84.349841999999995</c:v>
                      </c:pt>
                      <c:pt idx="34">
                        <c:v>82.319505000000007</c:v>
                      </c:pt>
                      <c:pt idx="35">
                        <c:v>83.926817999999997</c:v>
                      </c:pt>
                      <c:pt idx="36">
                        <c:v>79.006753000000003</c:v>
                      </c:pt>
                      <c:pt idx="37">
                        <c:v>83.060130000000001</c:v>
                      </c:pt>
                      <c:pt idx="38">
                        <c:v>83.235313000000005</c:v>
                      </c:pt>
                      <c:pt idx="39">
                        <c:v>83.448116999999996</c:v>
                      </c:pt>
                      <c:pt idx="40">
                        <c:v>83.323451000000006</c:v>
                      </c:pt>
                      <c:pt idx="41">
                        <c:v>82.565167000000002</c:v>
                      </c:pt>
                      <c:pt idx="42">
                        <c:v>83.251655</c:v>
                      </c:pt>
                      <c:pt idx="43">
                        <c:v>83.993018000000006</c:v>
                      </c:pt>
                      <c:pt idx="44">
                        <c:v>84.344453000000001</c:v>
                      </c:pt>
                      <c:pt idx="45">
                        <c:v>83.160195000000002</c:v>
                      </c:pt>
                      <c:pt idx="46">
                        <c:v>83.724765000000005</c:v>
                      </c:pt>
                      <c:pt idx="47">
                        <c:v>82.854082000000005</c:v>
                      </c:pt>
                      <c:pt idx="48">
                        <c:v>84.295815000000005</c:v>
                      </c:pt>
                      <c:pt idx="49">
                        <c:v>83.532066</c:v>
                      </c:pt>
                      <c:pt idx="50">
                        <c:v>83.956012000000001</c:v>
                      </c:pt>
                      <c:pt idx="51">
                        <c:v>83.886601999999996</c:v>
                      </c:pt>
                      <c:pt idx="52">
                        <c:v>84.011854</c:v>
                      </c:pt>
                      <c:pt idx="53">
                        <c:v>83.725628999999998</c:v>
                      </c:pt>
                      <c:pt idx="54">
                        <c:v>83.371948000000003</c:v>
                      </c:pt>
                      <c:pt idx="55">
                        <c:v>82.805420999999996</c:v>
                      </c:pt>
                      <c:pt idx="56">
                        <c:v>83.753874999999994</c:v>
                      </c:pt>
                      <c:pt idx="57">
                        <c:v>84.266992999999999</c:v>
                      </c:pt>
                      <c:pt idx="58">
                        <c:v>84.324768000000006</c:v>
                      </c:pt>
                      <c:pt idx="59">
                        <c:v>83.622996999999998</c:v>
                      </c:pt>
                      <c:pt idx="60">
                        <c:v>83.673781000000005</c:v>
                      </c:pt>
                      <c:pt idx="61">
                        <c:v>84.675638000000006</c:v>
                      </c:pt>
                      <c:pt idx="62">
                        <c:v>83.971616999999995</c:v>
                      </c:pt>
                      <c:pt idx="63">
                        <c:v>85.094667999999999</c:v>
                      </c:pt>
                      <c:pt idx="64">
                        <c:v>75.052598000000003</c:v>
                      </c:pt>
                      <c:pt idx="65">
                        <c:v>78.404591999999994</c:v>
                      </c:pt>
                      <c:pt idx="66">
                        <c:v>82.116876000000005</c:v>
                      </c:pt>
                    </c:numCache>
                  </c:numRef>
                </c:yVal>
                <c:smooth val="0"/>
                <c:extLst xmlns:c15="http://schemas.microsoft.com/office/drawing/2012/chart">
                  <c:ext xmlns:c16="http://schemas.microsoft.com/office/drawing/2014/chart" uri="{C3380CC4-5D6E-409C-BE32-E72D297353CC}">
                    <c16:uniqueId val="{00000008-14B7-4E80-8D77-FC4F786477E0}"/>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BetaCell1_Ba133nCs137_ChipSum_f!$V$1</c15:sqref>
                        </c15:formulaRef>
                      </c:ext>
                    </c:extLst>
                    <c:strCache>
                      <c:ptCount val="1"/>
                      <c:pt idx="0">
                        <c:v>Distance Error</c:v>
                      </c:pt>
                    </c:strCache>
                  </c:strRef>
                </c:tx>
                <c:spPr>
                  <a:ln w="1905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BetaCell1_Ba133nCs137_ChipSum_f!$V$2:$V$68</c15:sqref>
                        </c15:formulaRef>
                      </c:ext>
                    </c:extLst>
                    <c:numCache>
                      <c:formatCode>General</c:formatCode>
                      <c:ptCount val="67"/>
                      <c:pt idx="0">
                        <c:v>3.5268353000000002E-2</c:v>
                      </c:pt>
                      <c:pt idx="1">
                        <c:v>3.4148863000000002E-2</c:v>
                      </c:pt>
                      <c:pt idx="2">
                        <c:v>3.4026168000000002E-2</c:v>
                      </c:pt>
                      <c:pt idx="3">
                        <c:v>3.4318329000000002E-2</c:v>
                      </c:pt>
                      <c:pt idx="4">
                        <c:v>3.4317998000000002E-2</c:v>
                      </c:pt>
                      <c:pt idx="5">
                        <c:v>3.5123720999999997E-2</c:v>
                      </c:pt>
                      <c:pt idx="6">
                        <c:v>3.3751000000000003E-2</c:v>
                      </c:pt>
                      <c:pt idx="7">
                        <c:v>3.5134795000000003E-2</c:v>
                      </c:pt>
                      <c:pt idx="8">
                        <c:v>3.3940660999999997E-2</c:v>
                      </c:pt>
                      <c:pt idx="9">
                        <c:v>3.3582557999999998E-2</c:v>
                      </c:pt>
                      <c:pt idx="10">
                        <c:v>3.5458258999999999E-2</c:v>
                      </c:pt>
                      <c:pt idx="11">
                        <c:v>3.8027674999999997E-2</c:v>
                      </c:pt>
                      <c:pt idx="12">
                        <c:v>3.7521288E-2</c:v>
                      </c:pt>
                      <c:pt idx="13">
                        <c:v>3.6445915000000002E-2</c:v>
                      </c:pt>
                      <c:pt idx="14">
                        <c:v>3.6787579000000001E-2</c:v>
                      </c:pt>
                      <c:pt idx="15">
                        <c:v>3.7159835000000002E-2</c:v>
                      </c:pt>
                      <c:pt idx="16">
                        <c:v>3.6610023999999998E-2</c:v>
                      </c:pt>
                      <c:pt idx="17">
                        <c:v>3.8710981999999998E-2</c:v>
                      </c:pt>
                      <c:pt idx="18">
                        <c:v>3.7311898000000003E-2</c:v>
                      </c:pt>
                      <c:pt idx="19">
                        <c:v>3.7904291999999999E-2</c:v>
                      </c:pt>
                      <c:pt idx="20">
                        <c:v>3.7867809000000002E-2</c:v>
                      </c:pt>
                      <c:pt idx="21">
                        <c:v>3.7277003000000003E-2</c:v>
                      </c:pt>
                      <c:pt idx="22">
                        <c:v>3.9191028000000003E-2</c:v>
                      </c:pt>
                      <c:pt idx="23">
                        <c:v>3.9358890000000001E-2</c:v>
                      </c:pt>
                      <c:pt idx="24">
                        <c:v>3.8834016999999998E-2</c:v>
                      </c:pt>
                      <c:pt idx="25">
                        <c:v>3.8360381999999998E-2</c:v>
                      </c:pt>
                      <c:pt idx="26">
                        <c:v>3.8059546E-2</c:v>
                      </c:pt>
                      <c:pt idx="27">
                        <c:v>3.9760967000000001E-2</c:v>
                      </c:pt>
                      <c:pt idx="28">
                        <c:v>3.9925242E-2</c:v>
                      </c:pt>
                      <c:pt idx="29">
                        <c:v>4.5608942E-2</c:v>
                      </c:pt>
                      <c:pt idx="30">
                        <c:v>4.5501554E-2</c:v>
                      </c:pt>
                      <c:pt idx="31">
                        <c:v>4.5372714000000001E-2</c:v>
                      </c:pt>
                      <c:pt idx="32">
                        <c:v>4.6598756999999998E-2</c:v>
                      </c:pt>
                      <c:pt idx="33">
                        <c:v>4.5897473000000001E-2</c:v>
                      </c:pt>
                      <c:pt idx="34">
                        <c:v>4.5416677000000003E-2</c:v>
                      </c:pt>
                      <c:pt idx="35">
                        <c:v>4.5079629000000003E-2</c:v>
                      </c:pt>
                      <c:pt idx="36">
                        <c:v>4.7825575000000002E-2</c:v>
                      </c:pt>
                      <c:pt idx="37">
                        <c:v>4.7376585999999998E-2</c:v>
                      </c:pt>
                      <c:pt idx="38">
                        <c:v>4.8147229E-2</c:v>
                      </c:pt>
                      <c:pt idx="39">
                        <c:v>4.7235131999999999E-2</c:v>
                      </c:pt>
                      <c:pt idx="40">
                        <c:v>4.6798971000000002E-2</c:v>
                      </c:pt>
                      <c:pt idx="41">
                        <c:v>4.7867165000000003E-2</c:v>
                      </c:pt>
                      <c:pt idx="42">
                        <c:v>4.7646444000000003E-2</c:v>
                      </c:pt>
                      <c:pt idx="43">
                        <c:v>4.693203E-2</c:v>
                      </c:pt>
                      <c:pt idx="44">
                        <c:v>4.9538988999999999E-2</c:v>
                      </c:pt>
                      <c:pt idx="45">
                        <c:v>4.7629739999999997E-2</c:v>
                      </c:pt>
                      <c:pt idx="46">
                        <c:v>4.7398149000000001E-2</c:v>
                      </c:pt>
                      <c:pt idx="47">
                        <c:v>4.7811384999999998E-2</c:v>
                      </c:pt>
                      <c:pt idx="48">
                        <c:v>4.8102183999999999E-2</c:v>
                      </c:pt>
                      <c:pt idx="49">
                        <c:v>4.7176467999999999E-2</c:v>
                      </c:pt>
                      <c:pt idx="50">
                        <c:v>4.6950011E-2</c:v>
                      </c:pt>
                      <c:pt idx="51">
                        <c:v>4.7850530000000002E-2</c:v>
                      </c:pt>
                      <c:pt idx="52">
                        <c:v>4.5963891999999999E-2</c:v>
                      </c:pt>
                      <c:pt idx="53">
                        <c:v>4.6880383999999997E-2</c:v>
                      </c:pt>
                      <c:pt idx="54">
                        <c:v>5.0867017E-2</c:v>
                      </c:pt>
                      <c:pt idx="55">
                        <c:v>5.2121161999999999E-2</c:v>
                      </c:pt>
                      <c:pt idx="56">
                        <c:v>5.0826744E-2</c:v>
                      </c:pt>
                      <c:pt idx="57">
                        <c:v>5.1565502999999999E-2</c:v>
                      </c:pt>
                      <c:pt idx="58">
                        <c:v>4.8181518999999999E-2</c:v>
                      </c:pt>
                      <c:pt idx="59">
                        <c:v>5.1562842999999997E-2</c:v>
                      </c:pt>
                      <c:pt idx="60">
                        <c:v>5.0774965999999998E-2</c:v>
                      </c:pt>
                      <c:pt idx="61">
                        <c:v>4.2206307999999998E-2</c:v>
                      </c:pt>
                      <c:pt idx="62">
                        <c:v>8.5957437999999997E-2</c:v>
                      </c:pt>
                      <c:pt idx="63">
                        <c:v>4.6782727000000003E-2</c:v>
                      </c:pt>
                      <c:pt idx="64">
                        <c:v>4.0537062999999998E-2</c:v>
                      </c:pt>
                      <c:pt idx="65">
                        <c:v>4.0413177000000002E-2</c:v>
                      </c:pt>
                      <c:pt idx="66">
                        <c:v>3.9106295999999999E-2</c:v>
                      </c:pt>
                    </c:numCache>
                  </c:numRef>
                </c:yVal>
                <c:smooth val="0"/>
                <c:extLst xmlns:c15="http://schemas.microsoft.com/office/drawing/2012/chart">
                  <c:ext xmlns:c16="http://schemas.microsoft.com/office/drawing/2014/chart" uri="{C3380CC4-5D6E-409C-BE32-E72D297353CC}">
                    <c16:uniqueId val="{00000009-14B7-4E80-8D77-FC4F786477E0}"/>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BetaCell1_Ba133nCs137_ChipSum_f!$W$1</c15:sqref>
                        </c15:formulaRef>
                      </c:ext>
                    </c:extLst>
                    <c:strCache>
                      <c:ptCount val="1"/>
                      <c:pt idx="0">
                        <c:v>Ratio of Positions</c:v>
                      </c:pt>
                    </c:strCache>
                  </c:strRef>
                </c:tx>
                <c:spPr>
                  <a:ln w="19050" cap="rnd">
                    <a:noFill/>
                    <a:round/>
                  </a:ln>
                  <a:effectLst/>
                </c:spPr>
                <c:marker>
                  <c:symbol val="circle"/>
                  <c:size val="5"/>
                  <c:spPr>
                    <a:solidFill>
                      <a:schemeClr val="accent4">
                        <a:lumMod val="60000"/>
                      </a:schemeClr>
                    </a:solidFill>
                    <a:ln w="9525">
                      <a:solidFill>
                        <a:schemeClr val="accent4">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BetaCell1_Ba133nCs137_ChipSum_f!$W$2:$W$68</c15:sqref>
                        </c15:formulaRef>
                      </c:ext>
                    </c:extLst>
                    <c:numCache>
                      <c:formatCode>General</c:formatCode>
                      <c:ptCount val="67"/>
                      <c:pt idx="0">
                        <c:v>1.8643026262615843</c:v>
                      </c:pt>
                      <c:pt idx="1">
                        <c:v>1.8416807186762643</c:v>
                      </c:pt>
                      <c:pt idx="2">
                        <c:v>1.8519986916083213</c:v>
                      </c:pt>
                      <c:pt idx="3">
                        <c:v>1.8886401769665848</c:v>
                      </c:pt>
                      <c:pt idx="4">
                        <c:v>1.8425273387498928</c:v>
                      </c:pt>
                      <c:pt idx="5">
                        <c:v>1.8222070101893697</c:v>
                      </c:pt>
                      <c:pt idx="6">
                        <c:v>1.8522438734057385</c:v>
                      </c:pt>
                      <c:pt idx="7">
                        <c:v>1.8637083281335314</c:v>
                      </c:pt>
                      <c:pt idx="8">
                        <c:v>1.8513210209481046</c:v>
                      </c:pt>
                      <c:pt idx="9">
                        <c:v>1.8558172198847602</c:v>
                      </c:pt>
                      <c:pt idx="10">
                        <c:v>1.8313835367429243</c:v>
                      </c:pt>
                      <c:pt idx="11">
                        <c:v>1.8605542234461114</c:v>
                      </c:pt>
                      <c:pt idx="12">
                        <c:v>1.8650096533120304</c:v>
                      </c:pt>
                      <c:pt idx="13">
                        <c:v>1.8584100304734008</c:v>
                      </c:pt>
                      <c:pt idx="14">
                        <c:v>1.8545939625464289</c:v>
                      </c:pt>
                      <c:pt idx="15">
                        <c:v>1.8538389057545654</c:v>
                      </c:pt>
                      <c:pt idx="16">
                        <c:v>1.8500473504057882</c:v>
                      </c:pt>
                      <c:pt idx="17">
                        <c:v>1.85530989262857</c:v>
                      </c:pt>
                      <c:pt idx="18">
                        <c:v>1.8844316345376</c:v>
                      </c:pt>
                      <c:pt idx="19">
                        <c:v>1.8384684577980477</c:v>
                      </c:pt>
                      <c:pt idx="20">
                        <c:v>1.8447074525466507</c:v>
                      </c:pt>
                      <c:pt idx="21">
                        <c:v>1.8479004430033332</c:v>
                      </c:pt>
                      <c:pt idx="22">
                        <c:v>1.8604933434420483</c:v>
                      </c:pt>
                      <c:pt idx="23">
                        <c:v>1.8571640854883036</c:v>
                      </c:pt>
                      <c:pt idx="24">
                        <c:v>1.8381086963128532</c:v>
                      </c:pt>
                      <c:pt idx="25">
                        <c:v>1.8521131676026095</c:v>
                      </c:pt>
                      <c:pt idx="26">
                        <c:v>1.8495183566132101</c:v>
                      </c:pt>
                      <c:pt idx="27">
                        <c:v>1.8609692682096588</c:v>
                      </c:pt>
                      <c:pt idx="28">
                        <c:v>1.8551354185403095</c:v>
                      </c:pt>
                      <c:pt idx="29">
                        <c:v>1.8285813227177374</c:v>
                      </c:pt>
                      <c:pt idx="30">
                        <c:v>1.8500164455010437</c:v>
                      </c:pt>
                      <c:pt idx="31">
                        <c:v>1.8389860775472895</c:v>
                      </c:pt>
                      <c:pt idx="32">
                        <c:v>1.8388728720893017</c:v>
                      </c:pt>
                      <c:pt idx="33">
                        <c:v>1.8520441097668463</c:v>
                      </c:pt>
                      <c:pt idx="34">
                        <c:v>1.8197719781508355</c:v>
                      </c:pt>
                      <c:pt idx="35">
                        <c:v>1.8417566773530929</c:v>
                      </c:pt>
                      <c:pt idx="36">
                        <c:v>1.7566746401218545</c:v>
                      </c:pt>
                      <c:pt idx="37">
                        <c:v>1.8305716485921455</c:v>
                      </c:pt>
                      <c:pt idx="38">
                        <c:v>1.8318966383145567</c:v>
                      </c:pt>
                      <c:pt idx="39">
                        <c:v>1.8353167591199859</c:v>
                      </c:pt>
                      <c:pt idx="40">
                        <c:v>1.8332502767577501</c:v>
                      </c:pt>
                      <c:pt idx="41">
                        <c:v>1.8225674655446868</c:v>
                      </c:pt>
                      <c:pt idx="42">
                        <c:v>1.8337564058008102</c:v>
                      </c:pt>
                      <c:pt idx="43">
                        <c:v>1.8468718577120125</c:v>
                      </c:pt>
                      <c:pt idx="44">
                        <c:v>1.8450096161103828</c:v>
                      </c:pt>
                      <c:pt idx="45">
                        <c:v>1.8284933273371653</c:v>
                      </c:pt>
                      <c:pt idx="46">
                        <c:v>1.8394989867777303</c:v>
                      </c:pt>
                      <c:pt idx="47">
                        <c:v>1.8286913732225145</c:v>
                      </c:pt>
                      <c:pt idx="48">
                        <c:v>1.8497763545719621</c:v>
                      </c:pt>
                      <c:pt idx="49">
                        <c:v>1.8410358486473322</c:v>
                      </c:pt>
                      <c:pt idx="50">
                        <c:v>1.8439569469019699</c:v>
                      </c:pt>
                      <c:pt idx="51">
                        <c:v>1.8464434277450823</c:v>
                      </c:pt>
                      <c:pt idx="52">
                        <c:v>1.8443580772365471</c:v>
                      </c:pt>
                      <c:pt idx="53">
                        <c:v>1.8423813587293911</c:v>
                      </c:pt>
                      <c:pt idx="54">
                        <c:v>1.8346849902092743</c:v>
                      </c:pt>
                      <c:pt idx="55">
                        <c:v>1.8255439684551185</c:v>
                      </c:pt>
                      <c:pt idx="56">
                        <c:v>1.8374190328202098</c:v>
                      </c:pt>
                      <c:pt idx="57">
                        <c:v>1.8473224629116014</c:v>
                      </c:pt>
                      <c:pt idx="58">
                        <c:v>1.8523546349083071</c:v>
                      </c:pt>
                      <c:pt idx="59">
                        <c:v>1.8389266008335172</c:v>
                      </c:pt>
                      <c:pt idx="60">
                        <c:v>1.8378047443419194</c:v>
                      </c:pt>
                      <c:pt idx="61">
                        <c:v>1.8521255989628329</c:v>
                      </c:pt>
                      <c:pt idx="62">
                        <c:v>1.8413157673210381</c:v>
                      </c:pt>
                      <c:pt idx="63">
                        <c:v>1.8725209457370442</c:v>
                      </c:pt>
                      <c:pt idx="64">
                        <c:v>1.7000111643482534</c:v>
                      </c:pt>
                      <c:pt idx="65">
                        <c:v>1.7532426446415015</c:v>
                      </c:pt>
                      <c:pt idx="66">
                        <c:v>1.8145175312912289</c:v>
                      </c:pt>
                    </c:numCache>
                  </c:numRef>
                </c:yVal>
                <c:smooth val="0"/>
                <c:extLst xmlns:c15="http://schemas.microsoft.com/office/drawing/2012/chart">
                  <c:ext xmlns:c16="http://schemas.microsoft.com/office/drawing/2014/chart" uri="{C3380CC4-5D6E-409C-BE32-E72D297353CC}">
                    <c16:uniqueId val="{0000000A-14B7-4E80-8D77-FC4F786477E0}"/>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BetaCell1_Ba133nCs137_ChipSum_f!$X$1</c15:sqref>
                        </c15:formulaRef>
                      </c:ext>
                    </c:extLst>
                    <c:strCache>
                      <c:ptCount val="1"/>
                      <c:pt idx="0">
                        <c:v>Ratio Pos Error</c:v>
                      </c:pt>
                    </c:strCache>
                  </c:strRef>
                </c:tx>
                <c:spPr>
                  <a:ln w="19050" cap="rnd">
                    <a:noFill/>
                    <a:round/>
                  </a:ln>
                  <a:effectLst/>
                </c:spPr>
                <c:marker>
                  <c:symbol val="circle"/>
                  <c:size val="5"/>
                  <c:spPr>
                    <a:solidFill>
                      <a:schemeClr val="accent5">
                        <a:lumMod val="60000"/>
                      </a:schemeClr>
                    </a:solidFill>
                    <a:ln w="9525">
                      <a:solidFill>
                        <a:schemeClr val="accent5">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BetaCell1_Ba133nCs137_ChipSum_f!$X$2:$X$68</c15:sqref>
                        </c15:formulaRef>
                      </c:ext>
                    </c:extLst>
                    <c:numCache>
                      <c:formatCode>General</c:formatCode>
                      <c:ptCount val="67"/>
                      <c:pt idx="0">
                        <c:v>5.4005889577203006E-4</c:v>
                      </c:pt>
                      <c:pt idx="1">
                        <c:v>5.0400626526493652E-4</c:v>
                      </c:pt>
                      <c:pt idx="2">
                        <c:v>5.0121820630875849E-4</c:v>
                      </c:pt>
                      <c:pt idx="3">
                        <c:v>5.3215572817314068E-4</c:v>
                      </c:pt>
                      <c:pt idx="4">
                        <c:v>5.118240236548098E-4</c:v>
                      </c:pt>
                      <c:pt idx="5">
                        <c:v>5.2024616619511174E-4</c:v>
                      </c:pt>
                      <c:pt idx="6">
                        <c:v>5.0173097213770414E-4</c:v>
                      </c:pt>
                      <c:pt idx="7">
                        <c:v>5.1435393947090379E-4</c:v>
                      </c:pt>
                      <c:pt idx="8">
                        <c:v>5.0242557520319901E-4</c:v>
                      </c:pt>
                      <c:pt idx="9">
                        <c:v>4.9798134096454088E-4</c:v>
                      </c:pt>
                      <c:pt idx="10">
                        <c:v>5.276575443964723E-4</c:v>
                      </c:pt>
                      <c:pt idx="11">
                        <c:v>5.5258818608133634E-4</c:v>
                      </c:pt>
                      <c:pt idx="12">
                        <c:v>5.5196906378286281E-4</c:v>
                      </c:pt>
                      <c:pt idx="13">
                        <c:v>5.2476105171134679E-4</c:v>
                      </c:pt>
                      <c:pt idx="14">
                        <c:v>5.2238812734289734E-4</c:v>
                      </c:pt>
                      <c:pt idx="15">
                        <c:v>5.3536711316193319E-4</c:v>
                      </c:pt>
                      <c:pt idx="16">
                        <c:v>5.2021332115129268E-4</c:v>
                      </c:pt>
                      <c:pt idx="17">
                        <c:v>5.3781487046652391E-4</c:v>
                      </c:pt>
                      <c:pt idx="18">
                        <c:v>5.4969069892125445E-4</c:v>
                      </c:pt>
                      <c:pt idx="19">
                        <c:v>5.3149575412344521E-4</c:v>
                      </c:pt>
                      <c:pt idx="20">
                        <c:v>5.362813164989785E-4</c:v>
                      </c:pt>
                      <c:pt idx="21">
                        <c:v>5.2763038224566108E-4</c:v>
                      </c:pt>
                      <c:pt idx="22">
                        <c:v>5.6152789910671685E-4</c:v>
                      </c:pt>
                      <c:pt idx="23">
                        <c:v>5.4393930911006351E-4</c:v>
                      </c:pt>
                      <c:pt idx="24">
                        <c:v>5.4847504218288293E-4</c:v>
                      </c:pt>
                      <c:pt idx="25">
                        <c:v>5.326498617283619E-4</c:v>
                      </c:pt>
                      <c:pt idx="26">
                        <c:v>5.378016158244822E-4</c:v>
                      </c:pt>
                      <c:pt idx="27">
                        <c:v>5.4821859576180084E-4</c:v>
                      </c:pt>
                      <c:pt idx="28">
                        <c:v>5.5367544020982627E-4</c:v>
                      </c:pt>
                      <c:pt idx="29">
                        <c:v>5.8992670928877859E-4</c:v>
                      </c:pt>
                      <c:pt idx="30">
                        <c:v>5.8918353841170233E-4</c:v>
                      </c:pt>
                      <c:pt idx="31">
                        <c:v>5.8812599303202564E-4</c:v>
                      </c:pt>
                      <c:pt idx="32">
                        <c:v>6.0659173173649883E-4</c:v>
                      </c:pt>
                      <c:pt idx="33">
                        <c:v>5.9920509580096211E-4</c:v>
                      </c:pt>
                      <c:pt idx="34">
                        <c:v>5.8633978945727956E-4</c:v>
                      </c:pt>
                      <c:pt idx="35">
                        <c:v>5.9078710229733191E-4</c:v>
                      </c:pt>
                      <c:pt idx="36">
                        <c:v>5.661814822673733E-4</c:v>
                      </c:pt>
                      <c:pt idx="37">
                        <c:v>6.1079953555573559E-4</c:v>
                      </c:pt>
                      <c:pt idx="38">
                        <c:v>6.1672031266375607E-4</c:v>
                      </c:pt>
                      <c:pt idx="39">
                        <c:v>6.0516236731321968E-4</c:v>
                      </c:pt>
                      <c:pt idx="40">
                        <c:v>6.0114391795506586E-4</c:v>
                      </c:pt>
                      <c:pt idx="41">
                        <c:v>6.1027519673993778E-4</c:v>
                      </c:pt>
                      <c:pt idx="42">
                        <c:v>6.1279422960286998E-4</c:v>
                      </c:pt>
                      <c:pt idx="43">
                        <c:v>6.0111831050206979E-4</c:v>
                      </c:pt>
                      <c:pt idx="44">
                        <c:v>6.3295114043812107E-4</c:v>
                      </c:pt>
                      <c:pt idx="45">
                        <c:v>6.1389633365492211E-4</c:v>
                      </c:pt>
                      <c:pt idx="46">
                        <c:v>6.1027454936433392E-4</c:v>
                      </c:pt>
                      <c:pt idx="47">
                        <c:v>6.0730655132332906E-4</c:v>
                      </c:pt>
                      <c:pt idx="48">
                        <c:v>6.1967233984937091E-4</c:v>
                      </c:pt>
                      <c:pt idx="49">
                        <c:v>6.0074277817302399E-4</c:v>
                      </c:pt>
                      <c:pt idx="50">
                        <c:v>6.0021450657385899E-4</c:v>
                      </c:pt>
                      <c:pt idx="51">
                        <c:v>6.1274308392950713E-4</c:v>
                      </c:pt>
                      <c:pt idx="52">
                        <c:v>5.9788330049903669E-4</c:v>
                      </c:pt>
                      <c:pt idx="53">
                        <c:v>6.0678914086857033E-4</c:v>
                      </c:pt>
                      <c:pt idx="54">
                        <c:v>6.342766176732819E-4</c:v>
                      </c:pt>
                      <c:pt idx="55">
                        <c:v>6.458137416752547E-4</c:v>
                      </c:pt>
                      <c:pt idx="56">
                        <c:v>6.3270688588122691E-4</c:v>
                      </c:pt>
                      <c:pt idx="57">
                        <c:v>6.4031675939197838E-4</c:v>
                      </c:pt>
                      <c:pt idx="58">
                        <c:v>6.1551949306513259E-4</c:v>
                      </c:pt>
                      <c:pt idx="59">
                        <c:v>6.4484522204919415E-4</c:v>
                      </c:pt>
                      <c:pt idx="60">
                        <c:v>6.3215070742884765E-4</c:v>
                      </c:pt>
                      <c:pt idx="61">
                        <c:v>5.6680871523087271E-4</c:v>
                      </c:pt>
                      <c:pt idx="62">
                        <c:v>1.1801699778769936E-3</c:v>
                      </c:pt>
                      <c:pt idx="63">
                        <c:v>6.3245158850356795E-4</c:v>
                      </c:pt>
                      <c:pt idx="64">
                        <c:v>4.8242377723973633E-4</c:v>
                      </c:pt>
                      <c:pt idx="65">
                        <c:v>5.0070380816347692E-4</c:v>
                      </c:pt>
                      <c:pt idx="66">
                        <c:v>5.0676009009734384E-4</c:v>
                      </c:pt>
                    </c:numCache>
                  </c:numRef>
                </c:yVal>
                <c:smooth val="0"/>
                <c:extLst xmlns:c15="http://schemas.microsoft.com/office/drawing/2012/chart">
                  <c:ext xmlns:c16="http://schemas.microsoft.com/office/drawing/2014/chart" uri="{C3380CC4-5D6E-409C-BE32-E72D297353CC}">
                    <c16:uniqueId val="{0000000B-14B7-4E80-8D77-FC4F786477E0}"/>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BetaCell1_Ba133nCs137_ChipSum_f!$Y$1</c15:sqref>
                        </c15:formulaRef>
                      </c:ext>
                    </c:extLst>
                    <c:strCache>
                      <c:ptCount val="1"/>
                    </c:strCache>
                  </c:strRef>
                </c:tx>
                <c:spPr>
                  <a:ln w="19050" cap="rnd">
                    <a:noFill/>
                    <a:round/>
                  </a:ln>
                  <a:effectLst/>
                </c:spPr>
                <c:marker>
                  <c:symbol val="circle"/>
                  <c:size val="5"/>
                  <c:spPr>
                    <a:solidFill>
                      <a:schemeClr val="accent6">
                        <a:lumMod val="60000"/>
                      </a:schemeClr>
                    </a:solidFill>
                    <a:ln w="9525">
                      <a:solidFill>
                        <a:schemeClr val="accent6">
                          <a:lumMod val="6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BetaCell1_Ba133nCs137_ChipSum_f!$Y$2:$Y$68</c15:sqref>
                        </c15:formulaRef>
                      </c:ext>
                    </c:extLst>
                    <c:numCache>
                      <c:formatCode>General</c:formatCode>
                      <c:ptCount val="67"/>
                    </c:numCache>
                  </c:numRef>
                </c:yVal>
                <c:smooth val="0"/>
                <c:extLst xmlns:c15="http://schemas.microsoft.com/office/drawing/2012/chart">
                  <c:ext xmlns:c16="http://schemas.microsoft.com/office/drawing/2014/chart" uri="{C3380CC4-5D6E-409C-BE32-E72D297353CC}">
                    <c16:uniqueId val="{0000000C-14B7-4E80-8D77-FC4F786477E0}"/>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BetaCell1_Ba133nCs137_ChipSum_f!$Z$1</c15:sqref>
                        </c15:formulaRef>
                      </c:ext>
                    </c:extLst>
                    <c:strCache>
                      <c:ptCount val="1"/>
                      <c:pt idx="0">
                        <c:v>Cs-137 Peak</c:v>
                      </c:pt>
                    </c:strCache>
                  </c:strRef>
                </c:tx>
                <c:spPr>
                  <a:ln w="1905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BetaCell1_Ba133nCs137_ChipSum_f!$Z$2:$Z$68</c15:sqref>
                        </c15:formulaRef>
                      </c:ext>
                    </c:extLst>
                    <c:numCache>
                      <c:formatCode>General</c:formatCode>
                      <c:ptCount val="67"/>
                      <c:pt idx="0">
                        <c:v>227.21906999999999</c:v>
                      </c:pt>
                      <c:pt idx="1">
                        <c:v>227.20785000000001</c:v>
                      </c:pt>
                      <c:pt idx="2">
                        <c:v>227.22346999999999</c:v>
                      </c:pt>
                      <c:pt idx="3">
                        <c:v>227.22411</c:v>
                      </c:pt>
                      <c:pt idx="4">
                        <c:v>227.28451000000001</c:v>
                      </c:pt>
                      <c:pt idx="5">
                        <c:v>227.23882</c:v>
                      </c:pt>
                      <c:pt idx="6">
                        <c:v>227.25515999999999</c:v>
                      </c:pt>
                      <c:pt idx="7">
                        <c:v>227.30737999999999</c:v>
                      </c:pt>
                      <c:pt idx="8">
                        <c:v>227.30618999999999</c:v>
                      </c:pt>
                      <c:pt idx="9">
                        <c:v>227.35854</c:v>
                      </c:pt>
                      <c:pt idx="10">
                        <c:v>227.40064000000001</c:v>
                      </c:pt>
                      <c:pt idx="11">
                        <c:v>227.21172000000001</c:v>
                      </c:pt>
                      <c:pt idx="12">
                        <c:v>227.22439</c:v>
                      </c:pt>
                      <c:pt idx="13">
                        <c:v>227.26208</c:v>
                      </c:pt>
                      <c:pt idx="14">
                        <c:v>227.26853</c:v>
                      </c:pt>
                      <c:pt idx="15">
                        <c:v>227.04109</c:v>
                      </c:pt>
                      <c:pt idx="16">
                        <c:v>227.00853000000001</c:v>
                      </c:pt>
                      <c:pt idx="17">
                        <c:v>227.03270000000001</c:v>
                      </c:pt>
                      <c:pt idx="18">
                        <c:v>227.03577999999999</c:v>
                      </c:pt>
                      <c:pt idx="19">
                        <c:v>227.02382</c:v>
                      </c:pt>
                      <c:pt idx="20">
                        <c:v>227.03935000000001</c:v>
                      </c:pt>
                      <c:pt idx="21">
                        <c:v>227.09719000000001</c:v>
                      </c:pt>
                      <c:pt idx="22">
                        <c:v>227.03385</c:v>
                      </c:pt>
                      <c:pt idx="23">
                        <c:v>227.05055999999999</c:v>
                      </c:pt>
                      <c:pt idx="24">
                        <c:v>227.0582</c:v>
                      </c:pt>
                      <c:pt idx="25">
                        <c:v>227.06474</c:v>
                      </c:pt>
                      <c:pt idx="26">
                        <c:v>226.98142000000001</c:v>
                      </c:pt>
                      <c:pt idx="27">
                        <c:v>226.89489</c:v>
                      </c:pt>
                      <c:pt idx="28">
                        <c:v>226.91576000000001</c:v>
                      </c:pt>
                      <c:pt idx="29">
                        <c:v>227.13376</c:v>
                      </c:pt>
                      <c:pt idx="30">
                        <c:v>227.24871999999999</c:v>
                      </c:pt>
                      <c:pt idx="31">
                        <c:v>227.22148000000001</c:v>
                      </c:pt>
                      <c:pt idx="32">
                        <c:v>227.21759</c:v>
                      </c:pt>
                      <c:pt idx="33">
                        <c:v>227.28326999999999</c:v>
                      </c:pt>
                      <c:pt idx="34">
                        <c:v>227.34298000000001</c:v>
                      </c:pt>
                      <c:pt idx="35">
                        <c:v>227.32392999999999</c:v>
                      </c:pt>
                      <c:pt idx="36">
                        <c:v>227.47977</c:v>
                      </c:pt>
                      <c:pt idx="37">
                        <c:v>227.43284</c:v>
                      </c:pt>
                      <c:pt idx="38">
                        <c:v>227.41762</c:v>
                      </c:pt>
                      <c:pt idx="39">
                        <c:v>227.47864000000001</c:v>
                      </c:pt>
                      <c:pt idx="40">
                        <c:v>227.59092999999999</c:v>
                      </c:pt>
                      <c:pt idx="41">
                        <c:v>227.70509999999999</c:v>
                      </c:pt>
                      <c:pt idx="42">
                        <c:v>227.67498000000001</c:v>
                      </c:pt>
                      <c:pt idx="43">
                        <c:v>227.56115</c:v>
                      </c:pt>
                      <c:pt idx="44">
                        <c:v>227.55351999999999</c:v>
                      </c:pt>
                      <c:pt idx="45">
                        <c:v>227.58204000000001</c:v>
                      </c:pt>
                      <c:pt idx="46">
                        <c:v>227.57058000000001</c:v>
                      </c:pt>
                      <c:pt idx="47">
                        <c:v>227.53673000000001</c:v>
                      </c:pt>
                      <c:pt idx="48">
                        <c:v>227.51075</c:v>
                      </c:pt>
                      <c:pt idx="49">
                        <c:v>227.53063</c:v>
                      </c:pt>
                      <c:pt idx="50">
                        <c:v>227.46559999999999</c:v>
                      </c:pt>
                      <c:pt idx="51">
                        <c:v>227.3372</c:v>
                      </c:pt>
                      <c:pt idx="52">
                        <c:v>227.32258999999999</c:v>
                      </c:pt>
                      <c:pt idx="53">
                        <c:v>227.18584000000001</c:v>
                      </c:pt>
                      <c:pt idx="54">
                        <c:v>227.17483999999999</c:v>
                      </c:pt>
                      <c:pt idx="55">
                        <c:v>227.01349999999999</c:v>
                      </c:pt>
                      <c:pt idx="56">
                        <c:v>227.02708000000001</c:v>
                      </c:pt>
                      <c:pt idx="57">
                        <c:v>226.55887000000001</c:v>
                      </c:pt>
                      <c:pt idx="58">
                        <c:v>226.53563</c:v>
                      </c:pt>
                      <c:pt idx="59">
                        <c:v>226.67985999999999</c:v>
                      </c:pt>
                      <c:pt idx="60">
                        <c:v>226.63609</c:v>
                      </c:pt>
                      <c:pt idx="61">
                        <c:v>226.69529</c:v>
                      </c:pt>
                      <c:pt idx="62">
                        <c:v>226.78975</c:v>
                      </c:pt>
                      <c:pt idx="63">
                        <c:v>225.73107999999999</c:v>
                      </c:pt>
                      <c:pt idx="64">
                        <c:v>225.83514</c:v>
                      </c:pt>
                      <c:pt idx="65">
                        <c:v>225.87378000000001</c:v>
                      </c:pt>
                      <c:pt idx="66">
                        <c:v>225.86236</c:v>
                      </c:pt>
                    </c:numCache>
                  </c:numRef>
                </c:yVal>
                <c:smooth val="0"/>
                <c:extLst xmlns:c15="http://schemas.microsoft.com/office/drawing/2012/chart">
                  <c:ext xmlns:c16="http://schemas.microsoft.com/office/drawing/2014/chart" uri="{C3380CC4-5D6E-409C-BE32-E72D297353CC}">
                    <c16:uniqueId val="{0000000D-14B7-4E80-8D77-FC4F786477E0}"/>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BetaCell1_Ba133nCs137_ChipSum_f!$AA$1</c15:sqref>
                        </c15:formulaRef>
                      </c:ext>
                    </c:extLst>
                    <c:strCache>
                      <c:ptCount val="1"/>
                      <c:pt idx="0">
                        <c:v>Error</c:v>
                      </c:pt>
                    </c:strCache>
                  </c:strRef>
                </c:tx>
                <c:spPr>
                  <a:ln w="1905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BetaCell1_Ba133nCs137_ChipSum_f!$AA$2:$AA$68</c15:sqref>
                        </c15:formulaRef>
                      </c:ext>
                    </c:extLst>
                    <c:numCache>
                      <c:formatCode>General</c:formatCode>
                      <c:ptCount val="67"/>
                      <c:pt idx="0">
                        <c:v>6.9546132999999998E-3</c:v>
                      </c:pt>
                      <c:pt idx="1">
                        <c:v>6.9692434000000001E-3</c:v>
                      </c:pt>
                      <c:pt idx="2">
                        <c:v>6.9631963999999998E-3</c:v>
                      </c:pt>
                      <c:pt idx="3">
                        <c:v>6.9566280000000003E-3</c:v>
                      </c:pt>
                      <c:pt idx="4">
                        <c:v>6.9639202000000002E-3</c:v>
                      </c:pt>
                      <c:pt idx="5">
                        <c:v>6.9741995999999997E-3</c:v>
                      </c:pt>
                      <c:pt idx="6">
                        <c:v>6.9661389000000001E-3</c:v>
                      </c:pt>
                      <c:pt idx="7">
                        <c:v>6.9622468000000003E-3</c:v>
                      </c:pt>
                      <c:pt idx="8">
                        <c:v>6.9595042999999997E-3</c:v>
                      </c:pt>
                      <c:pt idx="9">
                        <c:v>6.9550137999999997E-3</c:v>
                      </c:pt>
                      <c:pt idx="10">
                        <c:v>6.9626015000000003E-3</c:v>
                      </c:pt>
                      <c:pt idx="11">
                        <c:v>8.5237366999999994E-3</c:v>
                      </c:pt>
                      <c:pt idx="12">
                        <c:v>8.4754801000000001E-3</c:v>
                      </c:pt>
                      <c:pt idx="13">
                        <c:v>8.4740648999999998E-3</c:v>
                      </c:pt>
                      <c:pt idx="14">
                        <c:v>8.4744564000000001E-3</c:v>
                      </c:pt>
                      <c:pt idx="15">
                        <c:v>8.5088822999999994E-3</c:v>
                      </c:pt>
                      <c:pt idx="16">
                        <c:v>8.5048789999999999E-3</c:v>
                      </c:pt>
                      <c:pt idx="17">
                        <c:v>8.5062934E-3</c:v>
                      </c:pt>
                      <c:pt idx="18">
                        <c:v>8.5058266000000004E-3</c:v>
                      </c:pt>
                      <c:pt idx="19">
                        <c:v>8.8624574000000008E-3</c:v>
                      </c:pt>
                      <c:pt idx="20">
                        <c:v>8.8562086999999998E-3</c:v>
                      </c:pt>
                      <c:pt idx="21">
                        <c:v>8.8518606000000007E-3</c:v>
                      </c:pt>
                      <c:pt idx="22">
                        <c:v>8.8615567999999999E-3</c:v>
                      </c:pt>
                      <c:pt idx="23">
                        <c:v>8.8616348000000005E-3</c:v>
                      </c:pt>
                      <c:pt idx="24">
                        <c:v>8.8643535999999995E-3</c:v>
                      </c:pt>
                      <c:pt idx="25">
                        <c:v>8.8568206000000007E-3</c:v>
                      </c:pt>
                      <c:pt idx="26">
                        <c:v>8.8760976000000005E-3</c:v>
                      </c:pt>
                      <c:pt idx="27">
                        <c:v>8.8877734999999996E-3</c:v>
                      </c:pt>
                      <c:pt idx="28">
                        <c:v>8.8897057000000002E-3</c:v>
                      </c:pt>
                      <c:pt idx="29">
                        <c:v>1.0677834000000001E-2</c:v>
                      </c:pt>
                      <c:pt idx="30">
                        <c:v>1.0641565E-2</c:v>
                      </c:pt>
                      <c:pt idx="31">
                        <c:v>1.0641929E-2</c:v>
                      </c:pt>
                      <c:pt idx="32">
                        <c:v>1.0647851999999999E-2</c:v>
                      </c:pt>
                      <c:pt idx="33">
                        <c:v>1.0466674E-2</c:v>
                      </c:pt>
                      <c:pt idx="34">
                        <c:v>1.0115122000000001E-2</c:v>
                      </c:pt>
                      <c:pt idx="35">
                        <c:v>1.0100059E-2</c:v>
                      </c:pt>
                      <c:pt idx="36">
                        <c:v>1.0051588E-2</c:v>
                      </c:pt>
                      <c:pt idx="37">
                        <c:v>9.8689581999999998E-3</c:v>
                      </c:pt>
                      <c:pt idx="38">
                        <c:v>9.8660151999999997E-3</c:v>
                      </c:pt>
                      <c:pt idx="39">
                        <c:v>9.8649132000000004E-3</c:v>
                      </c:pt>
                      <c:pt idx="40">
                        <c:v>9.8496634999999996E-3</c:v>
                      </c:pt>
                      <c:pt idx="41">
                        <c:v>9.8556926999999999E-3</c:v>
                      </c:pt>
                      <c:pt idx="42">
                        <c:v>9.8549606000000005E-3</c:v>
                      </c:pt>
                      <c:pt idx="43">
                        <c:v>9.8642243000000001E-3</c:v>
                      </c:pt>
                      <c:pt idx="44">
                        <c:v>9.8619468000000002E-3</c:v>
                      </c:pt>
                      <c:pt idx="45">
                        <c:v>9.8516891999999995E-3</c:v>
                      </c:pt>
                      <c:pt idx="46">
                        <c:v>9.8578815000000004E-3</c:v>
                      </c:pt>
                      <c:pt idx="47">
                        <c:v>9.8609843000000003E-3</c:v>
                      </c:pt>
                      <c:pt idx="48">
                        <c:v>9.8620024999999997E-3</c:v>
                      </c:pt>
                      <c:pt idx="49">
                        <c:v>9.8587615999999999E-3</c:v>
                      </c:pt>
                      <c:pt idx="50">
                        <c:v>9.8696449999999998E-3</c:v>
                      </c:pt>
                      <c:pt idx="51">
                        <c:v>9.8885176000000005E-3</c:v>
                      </c:pt>
                      <c:pt idx="52">
                        <c:v>9.8844000999999994E-3</c:v>
                      </c:pt>
                      <c:pt idx="53">
                        <c:v>1.0758103999999999E-2</c:v>
                      </c:pt>
                      <c:pt idx="54">
                        <c:v>1.0713019000000001E-2</c:v>
                      </c:pt>
                      <c:pt idx="55">
                        <c:v>1.1005193999999999E-2</c:v>
                      </c:pt>
                      <c:pt idx="56">
                        <c:v>1.1064505000000001E-2</c:v>
                      </c:pt>
                      <c:pt idx="57">
                        <c:v>1.216003E-2</c:v>
                      </c:pt>
                      <c:pt idx="58">
                        <c:v>1.2223914000000001E-2</c:v>
                      </c:pt>
                      <c:pt idx="59">
                        <c:v>1.2171594000000001E-2</c:v>
                      </c:pt>
                      <c:pt idx="60">
                        <c:v>1.2200244000000001E-2</c:v>
                      </c:pt>
                      <c:pt idx="61">
                        <c:v>9.1966592999999999E-3</c:v>
                      </c:pt>
                      <c:pt idx="62">
                        <c:v>1.7420069E-2</c:v>
                      </c:pt>
                      <c:pt idx="63">
                        <c:v>1.3045208000000001E-2</c:v>
                      </c:pt>
                      <c:pt idx="64">
                        <c:v>1.1067339000000001E-2</c:v>
                      </c:pt>
                      <c:pt idx="65">
                        <c:v>1.1046395000000001E-2</c:v>
                      </c:pt>
                      <c:pt idx="66">
                        <c:v>1.1044705E-2</c:v>
                      </c:pt>
                    </c:numCache>
                  </c:numRef>
                </c:yVal>
                <c:smooth val="0"/>
                <c:extLst xmlns:c15="http://schemas.microsoft.com/office/drawing/2012/chart">
                  <c:ext xmlns:c16="http://schemas.microsoft.com/office/drawing/2014/chart" uri="{C3380CC4-5D6E-409C-BE32-E72D297353CC}">
                    <c16:uniqueId val="{0000000E-14B7-4E80-8D77-FC4F786477E0}"/>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BetaCell1_Ba133nCs137_ChipSum_f!$AC$1</c15:sqref>
                        </c15:formulaRef>
                      </c:ext>
                    </c:extLst>
                    <c:strCache>
                      <c:ptCount val="1"/>
                      <c:pt idx="0">
                        <c:v>Error</c:v>
                      </c:pt>
                    </c:strCache>
                  </c:strRef>
                </c:tx>
                <c:spPr>
                  <a:ln w="1905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xVal>
                  <c:numRef>
                    <c:extLst xmlns:c15="http://schemas.microsoft.com/office/drawing/2012/chart">
                      <c:ext xmlns:c15="http://schemas.microsoft.com/office/drawing/2012/chart" uri="{02D57815-91ED-43cb-92C2-25804820EDAC}">
                        <c15:formulaRef>
                          <c15:sqref>BetaCell1_Ba133nCs137_ChipSum_f!$M$2:$M$68</c15:sqref>
                        </c15:formulaRef>
                      </c:ext>
                    </c:extLst>
                    <c:numCache>
                      <c:formatCode>General</c:formatCode>
                      <c:ptCount val="67"/>
                      <c:pt idx="0">
                        <c:v>38.904325999999998</c:v>
                      </c:pt>
                      <c:pt idx="1">
                        <c:v>38.808627999999999</c:v>
                      </c:pt>
                      <c:pt idx="2">
                        <c:v>38.882348999999998</c:v>
                      </c:pt>
                      <c:pt idx="3">
                        <c:v>38.843567999999998</c:v>
                      </c:pt>
                      <c:pt idx="4">
                        <c:v>38.863382000000001</c:v>
                      </c:pt>
                      <c:pt idx="5">
                        <c:v>38.882944999999999</c:v>
                      </c:pt>
                      <c:pt idx="6">
                        <c:v>38.926202000000004</c:v>
                      </c:pt>
                      <c:pt idx="7">
                        <c:v>39.004548</c:v>
                      </c:pt>
                      <c:pt idx="8">
                        <c:v>38.951923999999998</c:v>
                      </c:pt>
                      <c:pt idx="9">
                        <c:v>38.867327000000003</c:v>
                      </c:pt>
                      <c:pt idx="10">
                        <c:v>38.754618000000001</c:v>
                      </c:pt>
                      <c:pt idx="11">
                        <c:v>38.831366000000003</c:v>
                      </c:pt>
                      <c:pt idx="12">
                        <c:v>38.966847000000001</c:v>
                      </c:pt>
                      <c:pt idx="13">
                        <c:v>38.953456000000003</c:v>
                      </c:pt>
                      <c:pt idx="14">
                        <c:v>38.882413999999997</c:v>
                      </c:pt>
                      <c:pt idx="15">
                        <c:v>38.924191</c:v>
                      </c:pt>
                      <c:pt idx="16">
                        <c:v>38.971921000000002</c:v>
                      </c:pt>
                      <c:pt idx="17">
                        <c:v>39.002682</c:v>
                      </c:pt>
                      <c:pt idx="18">
                        <c:v>38.884858000000001</c:v>
                      </c:pt>
                      <c:pt idx="19">
                        <c:v>38.924232000000003</c:v>
                      </c:pt>
                      <c:pt idx="20">
                        <c:v>38.989552000000003</c:v>
                      </c:pt>
                      <c:pt idx="21">
                        <c:v>38.886870000000002</c:v>
                      </c:pt>
                      <c:pt idx="22">
                        <c:v>38.891396999999998</c:v>
                      </c:pt>
                      <c:pt idx="23">
                        <c:v>39.095551999999998</c:v>
                      </c:pt>
                      <c:pt idx="24">
                        <c:v>38.943365999999997</c:v>
                      </c:pt>
                      <c:pt idx="25">
                        <c:v>38.872100000000003</c:v>
                      </c:pt>
                      <c:pt idx="26">
                        <c:v>38.873697999999997</c:v>
                      </c:pt>
                      <c:pt idx="27">
                        <c:v>39.063018</c:v>
                      </c:pt>
                      <c:pt idx="28">
                        <c:v>39.018968999999998</c:v>
                      </c:pt>
                      <c:pt idx="29">
                        <c:v>38.866805999999997</c:v>
                      </c:pt>
                      <c:pt idx="30">
                        <c:v>38.850681999999999</c:v>
                      </c:pt>
                      <c:pt idx="31">
                        <c:v>38.724612</c:v>
                      </c:pt>
                      <c:pt idx="32">
                        <c:v>38.797083000000001</c:v>
                      </c:pt>
                      <c:pt idx="33">
                        <c:v>38.840575000000001</c:v>
                      </c:pt>
                      <c:pt idx="34">
                        <c:v>38.738388</c:v>
                      </c:pt>
                      <c:pt idx="35">
                        <c:v>38.930438000000002</c:v>
                      </c:pt>
                      <c:pt idx="36">
                        <c:v>38.883705999999997</c:v>
                      </c:pt>
                      <c:pt idx="37">
                        <c:v>38.800423000000002</c:v>
                      </c:pt>
                      <c:pt idx="38">
                        <c:v>38.885877999999998</c:v>
                      </c:pt>
                      <c:pt idx="39">
                        <c:v>38.879128000000001</c:v>
                      </c:pt>
                      <c:pt idx="40">
                        <c:v>38.834918000000002</c:v>
                      </c:pt>
                      <c:pt idx="41">
                        <c:v>38.744028</c:v>
                      </c:pt>
                      <c:pt idx="42">
                        <c:v>38.742581999999999</c:v>
                      </c:pt>
                      <c:pt idx="43">
                        <c:v>38.803821999999997</c:v>
                      </c:pt>
                      <c:pt idx="44">
                        <c:v>39.054673000000001</c:v>
                      </c:pt>
                      <c:pt idx="45">
                        <c:v>38.901617999999999</c:v>
                      </c:pt>
                      <c:pt idx="46">
                        <c:v>38.856664000000002</c:v>
                      </c:pt>
                      <c:pt idx="47">
                        <c:v>38.701577</c:v>
                      </c:pt>
                      <c:pt idx="48">
                        <c:v>38.881793999999999</c:v>
                      </c:pt>
                      <c:pt idx="49">
                        <c:v>38.734431000000001</c:v>
                      </c:pt>
                      <c:pt idx="50">
                        <c:v>38.923768000000003</c:v>
                      </c:pt>
                      <c:pt idx="51">
                        <c:v>38.766798999999999</c:v>
                      </c:pt>
                      <c:pt idx="52">
                        <c:v>38.942976999999999</c:v>
                      </c:pt>
                      <c:pt idx="53">
                        <c:v>38.859431000000001</c:v>
                      </c:pt>
                      <c:pt idx="54">
                        <c:v>38.869912999999997</c:v>
                      </c:pt>
                      <c:pt idx="55">
                        <c:v>38.858193999999997</c:v>
                      </c:pt>
                      <c:pt idx="56">
                        <c:v>39.005867000000002</c:v>
                      </c:pt>
                      <c:pt idx="57">
                        <c:v>39.057436000000003</c:v>
                      </c:pt>
                      <c:pt idx="58">
                        <c:v>38.925733000000001</c:v>
                      </c:pt>
                      <c:pt idx="59">
                        <c:v>38.886761</c:v>
                      </c:pt>
                      <c:pt idx="60">
                        <c:v>38.960281000000002</c:v>
                      </c:pt>
                      <c:pt idx="61">
                        <c:v>39.111607999999997</c:v>
                      </c:pt>
                      <c:pt idx="62">
                        <c:v>39.030534000000003</c:v>
                      </c:pt>
                      <c:pt idx="63">
                        <c:v>38.712477</c:v>
                      </c:pt>
                      <c:pt idx="64">
                        <c:v>38.615206000000001</c:v>
                      </c:pt>
                      <c:pt idx="65">
                        <c:v>38.663231000000003</c:v>
                      </c:pt>
                      <c:pt idx="66">
                        <c:v>38.796219000000001</c:v>
                      </c:pt>
                    </c:numCache>
                  </c:numRef>
                </c:xVal>
                <c:yVal>
                  <c:numRef>
                    <c:extLst xmlns:c15="http://schemas.microsoft.com/office/drawing/2012/chart">
                      <c:ext xmlns:c15="http://schemas.microsoft.com/office/drawing/2012/chart" uri="{02D57815-91ED-43cb-92C2-25804820EDAC}">
                        <c15:formulaRef>
                          <c15:sqref>BetaCell1_Ba133nCs137_ChipSum_f!$AC$2:$AC$68</c15:sqref>
                        </c15:formulaRef>
                      </c:ext>
                    </c:extLst>
                    <c:numCache>
                      <c:formatCode>General</c:formatCode>
                      <c:ptCount val="67"/>
                      <c:pt idx="0">
                        <c:v>-1.6983288700706797E-4</c:v>
                      </c:pt>
                      <c:pt idx="1">
                        <c:v>-1.7057863398583874E-4</c:v>
                      </c:pt>
                      <c:pt idx="2">
                        <c:v>-1.7209787239499778E-4</c:v>
                      </c:pt>
                      <c:pt idx="3">
                        <c:v>-1.6958260847009185E-4</c:v>
                      </c:pt>
                      <c:pt idx="4">
                        <c:v>-1.6750796243225854E-4</c:v>
                      </c:pt>
                      <c:pt idx="5">
                        <c:v>-1.672960665332615E-4</c:v>
                      </c:pt>
                      <c:pt idx="6">
                        <c:v>-1.6770945898436724E-4</c:v>
                      </c:pt>
                      <c:pt idx="7">
                        <c:v>-1.798871423878073E-4</c:v>
                      </c:pt>
                      <c:pt idx="8">
                        <c:v>-1.6927382008328655E-4</c:v>
                      </c:pt>
                      <c:pt idx="9">
                        <c:v>-1.6931183561978434E-4</c:v>
                      </c:pt>
                      <c:pt idx="10">
                        <c:v>-1.7126918487491517E-4</c:v>
                      </c:pt>
                      <c:pt idx="11">
                        <c:v>-2.0010323913411299E-4</c:v>
                      </c:pt>
                      <c:pt idx="12">
                        <c:v>-1.9382960343425058E-4</c:v>
                      </c:pt>
                      <c:pt idx="13">
                        <c:v>-1.9208522033118235E-4</c:v>
                      </c:pt>
                      <c:pt idx="14">
                        <c:v>-1.97833664805724E-4</c:v>
                      </c:pt>
                      <c:pt idx="15">
                        <c:v>-1.9563917905178837E-4</c:v>
                      </c:pt>
                      <c:pt idx="16">
                        <c:v>-1.946661009074673E-4</c:v>
                      </c:pt>
                      <c:pt idx="17">
                        <c:v>-2.1174743236930432E-4</c:v>
                      </c:pt>
                      <c:pt idx="18">
                        <c:v>-1.9843786658422008E-4</c:v>
                      </c:pt>
                      <c:pt idx="19">
                        <c:v>-2.0301434610085366E-4</c:v>
                      </c:pt>
                      <c:pt idx="20">
                        <c:v>-2.0084846602002002E-4</c:v>
                      </c:pt>
                      <c:pt idx="21">
                        <c:v>-2.001273045428608E-4</c:v>
                      </c:pt>
                      <c:pt idx="22">
                        <c:v>-2.0976435503089802E-4</c:v>
                      </c:pt>
                      <c:pt idx="23">
                        <c:v>-2.1665214406094897E-4</c:v>
                      </c:pt>
                      <c:pt idx="24">
                        <c:v>-2.0551963764482147E-4</c:v>
                      </c:pt>
                      <c:pt idx="25">
                        <c:v>-2.1196531856681016E-4</c:v>
                      </c:pt>
                      <c:pt idx="26">
                        <c:v>-2.0561585712919206E-4</c:v>
                      </c:pt>
                      <c:pt idx="27">
                        <c:v>-2.2056494554733143E-4</c:v>
                      </c:pt>
                      <c:pt idx="28">
                        <c:v>-2.1924948567061985E-4</c:v>
                      </c:pt>
                      <c:pt idx="29">
                        <c:v>-2.6576538217867082E-4</c:v>
                      </c:pt>
                      <c:pt idx="30">
                        <c:v>-2.6933723930714986E-4</c:v>
                      </c:pt>
                      <c:pt idx="31">
                        <c:v>-2.6888127289583842E-4</c:v>
                      </c:pt>
                      <c:pt idx="32">
                        <c:v>-2.7373203412467796E-4</c:v>
                      </c:pt>
                      <c:pt idx="33">
                        <c:v>-2.7016862110471296E-4</c:v>
                      </c:pt>
                      <c:pt idx="34">
                        <c:v>-2.6555065161672751E-4</c:v>
                      </c:pt>
                      <c:pt idx="35">
                        <c:v>-2.6090204202119217E-4</c:v>
                      </c:pt>
                      <c:pt idx="36">
                        <c:v>-2.8479803174208645E-4</c:v>
                      </c:pt>
                      <c:pt idx="37">
                        <c:v>-2.7778133820820591E-4</c:v>
                      </c:pt>
                      <c:pt idx="38">
                        <c:v>-2.8311219715749657E-4</c:v>
                      </c:pt>
                      <c:pt idx="39">
                        <c:v>-2.7844976246591631E-4</c:v>
                      </c:pt>
                      <c:pt idx="40">
                        <c:v>-2.7509803878833343E-4</c:v>
                      </c:pt>
                      <c:pt idx="41">
                        <c:v>-2.8255779179638032E-4</c:v>
                      </c:pt>
                      <c:pt idx="42">
                        <c:v>-2.8075097812314917E-4</c:v>
                      </c:pt>
                      <c:pt idx="43">
                        <c:v>-2.8004656770854515E-4</c:v>
                      </c:pt>
                      <c:pt idx="44">
                        <c:v>-2.9079268024548435E-4</c:v>
                      </c:pt>
                      <c:pt idx="45">
                        <c:v>-2.7687652401676998E-4</c:v>
                      </c:pt>
                      <c:pt idx="46">
                        <c:v>-2.7863834306291688E-4</c:v>
                      </c:pt>
                      <c:pt idx="47">
                        <c:v>-2.8482647116172456E-4</c:v>
                      </c:pt>
                      <c:pt idx="48">
                        <c:v>-2.8446028943247061E-4</c:v>
                      </c:pt>
                      <c:pt idx="49">
                        <c:v>-2.8304208126138624E-4</c:v>
                      </c:pt>
                      <c:pt idx="50">
                        <c:v>-2.7878062561504784E-4</c:v>
                      </c:pt>
                      <c:pt idx="51">
                        <c:v>-2.8585153296446103E-4</c:v>
                      </c:pt>
                      <c:pt idx="52">
                        <c:v>-2.6853432567897268E-4</c:v>
                      </c:pt>
                      <c:pt idx="53">
                        <c:v>-2.7701933783486879E-4</c:v>
                      </c:pt>
                      <c:pt idx="54">
                        <c:v>-3.0697578105788441E-4</c:v>
                      </c:pt>
                      <c:pt idx="55">
                        <c:v>-3.1475324328049983E-4</c:v>
                      </c:pt>
                      <c:pt idx="56">
                        <c:v>-3.055307425991827E-4</c:v>
                      </c:pt>
                      <c:pt idx="57">
                        <c:v>-3.1322855472460341E-4</c:v>
                      </c:pt>
                      <c:pt idx="58">
                        <c:v>-2.9005058450224693E-4</c:v>
                      </c:pt>
                      <c:pt idx="59">
                        <c:v>-3.1189051336007786E-4</c:v>
                      </c:pt>
                      <c:pt idx="60">
                        <c:v>-3.0707228930074143E-4</c:v>
                      </c:pt>
                      <c:pt idx="61">
                        <c:v>-2.3801263093413698E-4</c:v>
                      </c:pt>
                      <c:pt idx="62">
                        <c:v>-4.687961651509198E-4</c:v>
                      </c:pt>
                      <c:pt idx="63">
                        <c:v>-2.75370669623517E-4</c:v>
                      </c:pt>
                      <c:pt idx="64">
                        <c:v>-2.3321136878003989E-4</c:v>
                      </c:pt>
                      <c:pt idx="65">
                        <c:v>-2.3402277284356593E-4</c:v>
                      </c:pt>
                      <c:pt idx="66">
                        <c:v>-2.2766583530443602E-4</c:v>
                      </c:pt>
                    </c:numCache>
                  </c:numRef>
                </c:yVal>
                <c:smooth val="0"/>
                <c:extLst xmlns:c15="http://schemas.microsoft.com/office/drawing/2012/chart">
                  <c:ext xmlns:c16="http://schemas.microsoft.com/office/drawing/2014/chart" uri="{C3380CC4-5D6E-409C-BE32-E72D297353CC}">
                    <c16:uniqueId val="{0000000F-14B7-4E80-8D77-FC4F786477E0}"/>
                  </c:ext>
                </c:extLst>
              </c15:ser>
            </c15:filteredScatterSeries>
          </c:ext>
        </c:extLst>
      </c:scatterChart>
      <c:valAx>
        <c:axId val="19010945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Date</a:t>
                </a:r>
              </a:p>
            </c:rich>
          </c:tx>
          <c:overlay val="0"/>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91278655"/>
        <c:crossesAt val="-1.246"/>
        <c:crossBetween val="midCat"/>
      </c:valAx>
      <c:valAx>
        <c:axId val="1691278655"/>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0109452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en-AT" sz="1099"/>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en-AT" sz="1099"/>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en-AT" sz="1099"/>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en-AT" sz="1099"/>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en-AT" sz="1099"/>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en-AT" sz="1099"/>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645940" y="1990913"/>
            <a:ext cx="8107128" cy="1507078"/>
          </a:xfrm>
          <a:prstGeom prst="rect">
            <a:avLst/>
          </a:prstGeom>
          <a:noFill/>
          <a:ln w="9525">
            <a:noFill/>
            <a:miter lim="800000"/>
            <a:headEnd/>
            <a:tailEnd/>
          </a:ln>
        </p:spPr>
        <p:txBody>
          <a:bodyPr wrap="square" lIns="18666" tIns="9334" rIns="18666" bIns="9334" anchor="t">
            <a:spAutoFit/>
          </a:bodyPr>
          <a:lstStyle/>
          <a:p>
            <a:pPr algn="ctr" eaLnBrk="0" hangingPunct="0"/>
            <a:r>
              <a:rPr lang="en-US" sz="1800" b="1" dirty="0">
                <a:solidFill>
                  <a:schemeClr val="bg1"/>
                </a:solidFill>
                <a:latin typeface="Arial" panose="020B0604020202020204" pitchFamily="34" charset="0"/>
              </a:rPr>
              <a:t>Combined quality control check source for improved gain tracking </a:t>
            </a:r>
          </a:p>
          <a:p>
            <a:pPr algn="ctr" eaLnBrk="0" hangingPunct="0"/>
            <a:r>
              <a:rPr lang="en-US" sz="1800" b="1" dirty="0">
                <a:solidFill>
                  <a:schemeClr val="bg1"/>
                </a:solidFill>
                <a:latin typeface="Arial" panose="020B0604020202020204" pitchFamily="34" charset="0"/>
              </a:rPr>
              <a:t>and calibration</a:t>
            </a: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a:ea typeface="Avenir Book" charset="0"/>
                <a:cs typeface="Arial"/>
              </a:rPr>
              <a:t>Johnathan Slack, Michael Mayer, Matthew Cooper, James Ely, Michael Foxe</a:t>
            </a:r>
          </a:p>
          <a:p>
            <a:pPr algn="ctr">
              <a:lnSpc>
                <a:spcPts val="1586"/>
              </a:lnSpc>
            </a:pPr>
            <a:r>
              <a:rPr lang="en-US" sz="1600" dirty="0">
                <a:solidFill>
                  <a:schemeClr val="bg1"/>
                </a:solidFill>
                <a:latin typeface="Arial"/>
                <a:cs typeface="Arial"/>
              </a:rPr>
              <a:t>Pacific Northwest National Laboratory</a:t>
            </a:r>
            <a:endParaRPr lang="en-US" dirty="0">
              <a:solidFill>
                <a:schemeClr val="bg1"/>
              </a:solidFill>
              <a:latin typeface="Avenir Book"/>
            </a:endParaRP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7" name="TextBox 6">
            <a:extLst>
              <a:ext uri="{FF2B5EF4-FFF2-40B4-BE49-F238E27FC236}">
                <a16:creationId xmlns:a16="http://schemas.microsoft.com/office/drawing/2014/main" id="{0F019A8F-75C2-EC45-9FCE-AF389BB2FCB9}"/>
              </a:ext>
            </a:extLst>
          </p:cNvPr>
          <p:cNvSpPr txBox="1"/>
          <p:nvPr/>
        </p:nvSpPr>
        <p:spPr>
          <a:xfrm>
            <a:off x="3153581" y="3443981"/>
            <a:ext cx="2836838" cy="307905"/>
          </a:xfrm>
          <a:prstGeom prst="rect">
            <a:avLst/>
          </a:prstGeom>
          <a:noFill/>
        </p:spPr>
        <p:txBody>
          <a:bodyPr wrap="square" lIns="91440" tIns="45720" rIns="91440" bIns="45720" rtlCol="0" anchor="t">
            <a:spAutoFit/>
          </a:bodyPr>
          <a:lstStyle/>
          <a:p>
            <a:pPr algn="ctr"/>
            <a:r>
              <a:rPr lang="en-US" sz="1400">
                <a:solidFill>
                  <a:schemeClr val="bg1"/>
                </a:solidFill>
                <a:latin typeface="Arial"/>
                <a:cs typeface="Arial"/>
              </a:rPr>
              <a:t>P4.1-196</a:t>
            </a:r>
            <a:endParaRPr lang="en-AT" sz="1401">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96D4591-FD22-D94E-850F-BCEDA487D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304" y="372958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59B222E8-7704-1740-925F-ECCAF9DCE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425" y="4215081"/>
            <a:ext cx="109728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ogo&#10;&#10;Description automatically generated">
            <a:extLst>
              <a:ext uri="{FF2B5EF4-FFF2-40B4-BE49-F238E27FC236}">
                <a16:creationId xmlns:a16="http://schemas.microsoft.com/office/drawing/2014/main" id="{2994F1AB-A5F3-E041-A4E4-8D3215D72D46}"/>
              </a:ext>
            </a:extLst>
          </p:cNvPr>
          <p:cNvPicPr>
            <a:picLocks noChangeAspect="1"/>
          </p:cNvPicPr>
          <p:nvPr/>
        </p:nvPicPr>
        <p:blipFill>
          <a:blip r:embed="rId5"/>
          <a:stretch>
            <a:fillRect/>
          </a:stretch>
        </p:blipFill>
        <p:spPr>
          <a:xfrm>
            <a:off x="5990419" y="4289634"/>
            <a:ext cx="651509" cy="182880"/>
          </a:xfrm>
          <a:prstGeom prst="rect">
            <a:avLst/>
          </a:prstGeom>
        </p:spPr>
      </p:pic>
      <p:sp>
        <p:nvSpPr>
          <p:cNvPr id="13" name="TextBox 12">
            <a:extLst>
              <a:ext uri="{FF2B5EF4-FFF2-40B4-BE49-F238E27FC236}">
                <a16:creationId xmlns:a16="http://schemas.microsoft.com/office/drawing/2014/main" id="{110FCB06-E3A3-3146-8C7F-6C36B0688364}"/>
              </a:ext>
            </a:extLst>
          </p:cNvPr>
          <p:cNvSpPr txBox="1"/>
          <p:nvPr/>
        </p:nvSpPr>
        <p:spPr>
          <a:xfrm>
            <a:off x="8191614" y="4688563"/>
            <a:ext cx="805429" cy="200055"/>
          </a:xfrm>
          <a:prstGeom prst="rect">
            <a:avLst/>
          </a:prstGeom>
          <a:noFill/>
        </p:spPr>
        <p:txBody>
          <a:bodyPr wrap="square" rtlCol="0">
            <a:spAutoFit/>
          </a:bodyPr>
          <a:lstStyle/>
          <a:p>
            <a:pPr algn="just"/>
            <a:r>
              <a:rPr lang="en-US" sz="700" b="1" dirty="0">
                <a:solidFill>
                  <a:schemeClr val="bg1"/>
                </a:solidFill>
              </a:rPr>
              <a:t>PNNL-SA-162594</a:t>
            </a:r>
            <a:endParaRPr lang="en-US" sz="700" dirty="0">
              <a:solidFill>
                <a:schemeClr val="bg1"/>
              </a:solidFill>
            </a:endParaRPr>
          </a:p>
        </p:txBody>
      </p:sp>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lIns="91440" tIns="45720" rIns="91440" bIns="45720" rtlCol="0" anchor="t">
            <a:spAutoFit/>
          </a:bodyPr>
          <a:lstStyle/>
          <a:p>
            <a:pPr algn="ctr"/>
            <a:r>
              <a:rPr lang="en-US" sz="700">
                <a:latin typeface="Arial"/>
                <a:cs typeface="Arial"/>
              </a:rPr>
              <a:t>P4.1-196</a:t>
            </a:r>
            <a:endParaRPr lang="en-AT" sz="700">
              <a:latin typeface="Arial"/>
              <a:cs typeface="Arial"/>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2" name="TextBox 1">
            <a:extLst>
              <a:ext uri="{FF2B5EF4-FFF2-40B4-BE49-F238E27FC236}">
                <a16:creationId xmlns:a16="http://schemas.microsoft.com/office/drawing/2014/main" id="{EB0D6229-F156-4EC4-96E2-CB99664418B3}"/>
              </a:ext>
            </a:extLst>
          </p:cNvPr>
          <p:cNvSpPr txBox="1"/>
          <p:nvPr/>
        </p:nvSpPr>
        <p:spPr>
          <a:xfrm>
            <a:off x="669471" y="1214032"/>
            <a:ext cx="7805057" cy="3323987"/>
          </a:xfrm>
          <a:prstGeom prst="rect">
            <a:avLst/>
          </a:prstGeom>
          <a:noFill/>
        </p:spPr>
        <p:txBody>
          <a:bodyPr wrap="square" rtlCol="0">
            <a:spAutoFit/>
          </a:bodyPr>
          <a:lstStyle/>
          <a:p>
            <a:r>
              <a:rPr lang="en-US" sz="1500" dirty="0">
                <a:solidFill>
                  <a:srgbClr val="555555"/>
                </a:solidFill>
                <a:latin typeface="Arial" panose="020B0604020202020204" pitchFamily="34" charset="0"/>
                <a:cs typeface="Arial" panose="020B0604020202020204" pitchFamily="34" charset="0"/>
              </a:rPr>
              <a:t>Quality control (QC) in beta-gamma coincidence systems that are used for radioxenon measurement is currently performed using a Cs-137 check source. Compton scattering in the scintillating plastic (polyvinyl-toluene) of the beta detector creates a line of activity from the 667 keV gamma captured by the sodium iodide (</a:t>
            </a:r>
            <a:r>
              <a:rPr lang="en-US" sz="1500" dirty="0" err="1">
                <a:solidFill>
                  <a:srgbClr val="555555"/>
                </a:solidFill>
                <a:latin typeface="Arial" panose="020B0604020202020204" pitchFamily="34" charset="0"/>
                <a:cs typeface="Arial" panose="020B0604020202020204" pitchFamily="34" charset="0"/>
              </a:rPr>
              <a:t>NaI</a:t>
            </a:r>
            <a:r>
              <a:rPr lang="en-US" sz="1500" dirty="0">
                <a:solidFill>
                  <a:srgbClr val="555555"/>
                </a:solidFill>
                <a:latin typeface="Arial" panose="020B0604020202020204" pitchFamily="34" charset="0"/>
                <a:cs typeface="Arial" panose="020B0604020202020204" pitchFamily="34" charset="0"/>
              </a:rPr>
              <a:t>) across the beta dynamic range. Fitting the Compton scatter line provides a beta endpoint energy. The beta endpoint is used in combination with the 662 keV gamma peak to track the gain drift in the system before and after a sample measurement to ensure system stability during the count. Periodic QC checks are performed as well to monitor the long-term health of the system. By introducing another isotope to the check source, Ba-133, a second Compton scatter line can be generated in the coincidence counts that is well separated from the first. This would provide improved gain tracking, efficiency monitoring, and potential data on detector degradation. The multiple low-energy gamma lines of Ba-133, as compared to the 662 keV of Cs-137, would provide additional peaks for the energy and efficiency calibrations.</a:t>
            </a:r>
            <a:endParaRPr lang="en-US" sz="1500" dirty="0">
              <a:latin typeface="Arial" panose="020B0604020202020204" pitchFamily="34" charset="0"/>
              <a:cs typeface="Arial" panose="020B0604020202020204" pitchFamily="34" charset="0"/>
            </a:endParaRPr>
          </a:p>
        </p:txBody>
      </p:sp>
      <p:sp>
        <p:nvSpPr>
          <p:cNvPr id="7" name="Rectangle 17">
            <a:extLst>
              <a:ext uri="{FF2B5EF4-FFF2-40B4-BE49-F238E27FC236}">
                <a16:creationId xmlns:a16="http://schemas.microsoft.com/office/drawing/2014/main" id="{14C1D98B-1BD6-4F28-B800-061F698DBF93}"/>
              </a:ext>
            </a:extLst>
          </p:cNvPr>
          <p:cNvSpPr>
            <a:spLocks noChangeArrowheads="1"/>
          </p:cNvSpPr>
          <p:nvPr/>
        </p:nvSpPr>
        <p:spPr bwMode="auto">
          <a:xfrm>
            <a:off x="1992923" y="75964"/>
            <a:ext cx="4962770" cy="975779"/>
          </a:xfrm>
          <a:prstGeom prst="rect">
            <a:avLst/>
          </a:prstGeom>
          <a:noFill/>
          <a:ln w="9525">
            <a:noFill/>
            <a:miter lim="800000"/>
            <a:headEnd/>
            <a:tailEnd/>
          </a:ln>
        </p:spPr>
        <p:txBody>
          <a:bodyPr wrap="square" lIns="18666" tIns="9334" rIns="18666" bIns="9334" anchor="t">
            <a:spAutoFit/>
          </a:bodyPr>
          <a:lstStyle/>
          <a:p>
            <a:pPr algn="ctr" eaLnBrk="0" hangingPunct="0"/>
            <a:r>
              <a:rPr lang="en-US" sz="1200" b="1">
                <a:solidFill>
                  <a:schemeClr val="bg1"/>
                </a:solidFill>
                <a:latin typeface="Arial" panose="020B0604020202020204" pitchFamily="34" charset="0"/>
              </a:rPr>
              <a:t>Combined quality control check source for improved gain tracking and calibration</a:t>
            </a:r>
          </a:p>
          <a:p>
            <a:pPr algn="ctr">
              <a:lnSpc>
                <a:spcPts val="1586"/>
              </a:lnSpc>
            </a:pPr>
            <a:r>
              <a:rPr lang="en-US" sz="800">
                <a:solidFill>
                  <a:schemeClr val="bg1"/>
                </a:solidFill>
                <a:latin typeface="Arial"/>
                <a:ea typeface="Avenir Book" charset="0"/>
                <a:cs typeface="Arial"/>
              </a:rPr>
              <a:t>Johnathan Slack, Michael Mayer, Matthew Cooper, James Ely, Michael Foxe</a:t>
            </a:r>
            <a:endParaRPr lang="en-US" sz="800">
              <a:solidFill>
                <a:schemeClr val="bg1"/>
              </a:solidFill>
              <a:ea typeface="+mn-lt"/>
              <a:cs typeface="+mn-lt"/>
            </a:endParaRPr>
          </a:p>
          <a:p>
            <a:pPr algn="ctr">
              <a:lnSpc>
                <a:spcPts val="1586"/>
              </a:lnSpc>
            </a:pPr>
            <a:r>
              <a:rPr lang="en-US" sz="800">
                <a:solidFill>
                  <a:schemeClr val="bg1"/>
                </a:solidFill>
                <a:latin typeface="Arial"/>
                <a:ea typeface="Avenir Book" charset="0"/>
                <a:cs typeface="Arial"/>
              </a:rPr>
              <a:t>Pacific Northwest National Laboratory</a:t>
            </a:r>
            <a:endParaRPr lang="en-US" sz="800">
              <a:solidFill>
                <a:schemeClr val="bg1"/>
              </a:solidFill>
              <a:ea typeface="+mn-lt"/>
              <a:cs typeface="+mn-lt"/>
            </a:endParaRPr>
          </a:p>
          <a:p>
            <a:pPr algn="ctr">
              <a:lnSpc>
                <a:spcPts val="1586"/>
              </a:lnSpc>
            </a:pPr>
            <a:endParaRPr lang="en-US" sz="800">
              <a:solidFill>
                <a:schemeClr val="bg1"/>
              </a:solidFill>
              <a:latin typeface="Arial"/>
              <a:ea typeface="Avenir Book" charset="0"/>
              <a:cs typeface="Arial"/>
            </a:endParaRPr>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lIns="91440" tIns="45720" rIns="91440" bIns="45720" rtlCol="0" anchor="t">
            <a:spAutoFit/>
          </a:bodyPr>
          <a:lstStyle/>
          <a:p>
            <a:pPr algn="ctr"/>
            <a:r>
              <a:rPr lang="en-US" sz="700">
                <a:latin typeface="Arial"/>
                <a:cs typeface="Arial"/>
              </a:rPr>
              <a:t>P4.1-196</a:t>
            </a:r>
            <a:endParaRPr lang="en-AT" sz="700">
              <a:latin typeface="Arial"/>
              <a:cs typeface="Arial"/>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US" sz="3600">
                <a:solidFill>
                  <a:srgbClr val="DFC5DF"/>
                </a:solidFill>
                <a:latin typeface="Arial" panose="020B0604020202020204" pitchFamily="34" charset="0"/>
                <a:cs typeface="Arial" panose="020B0604020202020204" pitchFamily="34" charset="0"/>
              </a:rPr>
              <a:t>Objectives</a:t>
            </a:r>
            <a:endParaRPr lang="en-AT" sz="3600">
              <a:solidFill>
                <a:srgbClr val="DFC5DF"/>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13DB174-5A70-4684-9339-31B787FDDABE}"/>
              </a:ext>
            </a:extLst>
          </p:cNvPr>
          <p:cNvSpPr txBox="1"/>
          <p:nvPr/>
        </p:nvSpPr>
        <p:spPr>
          <a:xfrm>
            <a:off x="643485" y="1116872"/>
            <a:ext cx="7857029" cy="1015663"/>
          </a:xfrm>
          <a:prstGeom prst="rect">
            <a:avLst/>
          </a:prstGeom>
          <a:noFill/>
        </p:spPr>
        <p:txBody>
          <a:bodyPr wrap="square" rtlCol="0">
            <a:spAutoFit/>
          </a:bodyPr>
          <a:lstStyle/>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Beta-Gamma radioxenon systems perform regular source checks with Cs-137 for quality control of the detection system (left). Gain tracking is performed through fitting of the Compton scatter line but only provides a single point of reference in the beta dynamic range. By adding a second QC check source a secondary Compton scatter line can be generated (right), providing another reference point. </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With two beta reference points both the gains and linearity of the detector can be tracked over time.   </a:t>
            </a:r>
          </a:p>
        </p:txBody>
      </p:sp>
      <p:grpSp>
        <p:nvGrpSpPr>
          <p:cNvPr id="22" name="Group 21">
            <a:extLst>
              <a:ext uri="{FF2B5EF4-FFF2-40B4-BE49-F238E27FC236}">
                <a16:creationId xmlns:a16="http://schemas.microsoft.com/office/drawing/2014/main" id="{8AA9319C-5A3A-416E-A728-3E3609CEF421}"/>
              </a:ext>
            </a:extLst>
          </p:cNvPr>
          <p:cNvGrpSpPr/>
          <p:nvPr/>
        </p:nvGrpSpPr>
        <p:grpSpPr>
          <a:xfrm>
            <a:off x="821496" y="2132534"/>
            <a:ext cx="7305624" cy="2766545"/>
            <a:chOff x="132318" y="13293218"/>
            <a:chExt cx="16905128" cy="5541527"/>
          </a:xfrm>
        </p:grpSpPr>
        <p:pic>
          <p:nvPicPr>
            <p:cNvPr id="23" name="Picture 22">
              <a:extLst>
                <a:ext uri="{FF2B5EF4-FFF2-40B4-BE49-F238E27FC236}">
                  <a16:creationId xmlns:a16="http://schemas.microsoft.com/office/drawing/2014/main" id="{CB211FA2-BFB5-4B92-A912-E149CA2C7A85}"/>
                </a:ext>
              </a:extLst>
            </p:cNvPr>
            <p:cNvPicPr>
              <a:picLocks noChangeAspect="1"/>
            </p:cNvPicPr>
            <p:nvPr/>
          </p:nvPicPr>
          <p:blipFill>
            <a:blip r:embed="rId2"/>
            <a:stretch>
              <a:fillRect/>
            </a:stretch>
          </p:blipFill>
          <p:spPr>
            <a:xfrm>
              <a:off x="132318" y="13293218"/>
              <a:ext cx="7973592" cy="4524316"/>
            </a:xfrm>
            <a:prstGeom prst="rect">
              <a:avLst/>
            </a:prstGeom>
          </p:spPr>
        </p:pic>
        <p:pic>
          <p:nvPicPr>
            <p:cNvPr id="24" name="Picture 23">
              <a:extLst>
                <a:ext uri="{FF2B5EF4-FFF2-40B4-BE49-F238E27FC236}">
                  <a16:creationId xmlns:a16="http://schemas.microsoft.com/office/drawing/2014/main" id="{F57797B8-6E3B-4A6A-A69E-1C1DCD849638}"/>
                </a:ext>
              </a:extLst>
            </p:cNvPr>
            <p:cNvPicPr>
              <a:picLocks noChangeAspect="1"/>
            </p:cNvPicPr>
            <p:nvPr/>
          </p:nvPicPr>
          <p:blipFill>
            <a:blip r:embed="rId3"/>
            <a:stretch>
              <a:fillRect/>
            </a:stretch>
          </p:blipFill>
          <p:spPr>
            <a:xfrm>
              <a:off x="8096795" y="13293219"/>
              <a:ext cx="8940651" cy="4524315"/>
            </a:xfrm>
            <a:prstGeom prst="rect">
              <a:avLst/>
            </a:prstGeom>
          </p:spPr>
        </p:pic>
        <p:sp>
          <p:nvSpPr>
            <p:cNvPr id="25" name="TextBox 24">
              <a:extLst>
                <a:ext uri="{FF2B5EF4-FFF2-40B4-BE49-F238E27FC236}">
                  <a16:creationId xmlns:a16="http://schemas.microsoft.com/office/drawing/2014/main" id="{FA3F0772-294C-4F34-928E-D7EF270B48C8}"/>
                </a:ext>
              </a:extLst>
            </p:cNvPr>
            <p:cNvSpPr txBox="1"/>
            <p:nvPr/>
          </p:nvSpPr>
          <p:spPr>
            <a:xfrm>
              <a:off x="811828" y="17817534"/>
              <a:ext cx="6934664" cy="739790"/>
            </a:xfrm>
            <a:prstGeom prst="rect">
              <a:avLst/>
            </a:prstGeom>
            <a:noFill/>
          </p:spPr>
          <p:txBody>
            <a:bodyPr wrap="square" rtlCol="0">
              <a:spAutoFit/>
            </a:bodyPr>
            <a:lstStyle/>
            <a:p>
              <a:r>
                <a:rPr lang="en-US" sz="900" i="1">
                  <a:latin typeface="Arial" panose="020B0604020202020204" pitchFamily="34" charset="0"/>
                  <a:cs typeface="Arial" panose="020B0604020202020204" pitchFamily="34" charset="0"/>
                </a:rPr>
                <a:t>Beta-gamma QC with Cs-137 and a fit line showing the endpoint positions</a:t>
              </a:r>
            </a:p>
          </p:txBody>
        </p:sp>
        <p:sp>
          <p:nvSpPr>
            <p:cNvPr id="26" name="TextBox 25">
              <a:extLst>
                <a:ext uri="{FF2B5EF4-FFF2-40B4-BE49-F238E27FC236}">
                  <a16:creationId xmlns:a16="http://schemas.microsoft.com/office/drawing/2014/main" id="{E03A0E14-8841-4307-8058-CD0DF1E42200}"/>
                </a:ext>
              </a:extLst>
            </p:cNvPr>
            <p:cNvSpPr txBox="1"/>
            <p:nvPr/>
          </p:nvSpPr>
          <p:spPr>
            <a:xfrm>
              <a:off x="8764510" y="17817534"/>
              <a:ext cx="7848039" cy="1017211"/>
            </a:xfrm>
            <a:prstGeom prst="rect">
              <a:avLst/>
            </a:prstGeom>
            <a:noFill/>
          </p:spPr>
          <p:txBody>
            <a:bodyPr wrap="square" rtlCol="0">
              <a:spAutoFit/>
            </a:bodyPr>
            <a:lstStyle/>
            <a:p>
              <a:r>
                <a:rPr lang="en-US" sz="900" i="1">
                  <a:latin typeface="Arial" panose="020B0604020202020204" pitchFamily="34" charset="0"/>
                  <a:cs typeface="Arial" panose="020B0604020202020204" pitchFamily="34" charset="0"/>
                </a:rPr>
                <a:t>Beta-gamma QC with Cs-137 and Ba-133. The Ba-133 is roughly twice the activity of the Cs-137 to overcome noise contributions.</a:t>
              </a:r>
            </a:p>
          </p:txBody>
        </p:sp>
      </p:grpSp>
      <p:sp>
        <p:nvSpPr>
          <p:cNvPr id="6" name="Rectangle 17">
            <a:extLst>
              <a:ext uri="{FF2B5EF4-FFF2-40B4-BE49-F238E27FC236}">
                <a16:creationId xmlns:a16="http://schemas.microsoft.com/office/drawing/2014/main" id="{1EDE430A-20E7-4051-A30E-EA1C5FD24186}"/>
              </a:ext>
            </a:extLst>
          </p:cNvPr>
          <p:cNvSpPr>
            <a:spLocks noChangeArrowheads="1"/>
          </p:cNvSpPr>
          <p:nvPr/>
        </p:nvSpPr>
        <p:spPr bwMode="auto">
          <a:xfrm>
            <a:off x="1992923" y="75964"/>
            <a:ext cx="4962770" cy="975779"/>
          </a:xfrm>
          <a:prstGeom prst="rect">
            <a:avLst/>
          </a:prstGeom>
          <a:noFill/>
          <a:ln w="9525">
            <a:noFill/>
            <a:miter lim="800000"/>
            <a:headEnd/>
            <a:tailEnd/>
          </a:ln>
        </p:spPr>
        <p:txBody>
          <a:bodyPr wrap="square" lIns="18666" tIns="9334" rIns="18666" bIns="9334" anchor="t">
            <a:spAutoFit/>
          </a:bodyPr>
          <a:lstStyle/>
          <a:p>
            <a:pPr algn="ctr" eaLnBrk="0" hangingPunct="0"/>
            <a:r>
              <a:rPr lang="en-US" sz="1200" b="1">
                <a:solidFill>
                  <a:schemeClr val="bg1"/>
                </a:solidFill>
                <a:latin typeface="Arial" panose="020B0604020202020204" pitchFamily="34" charset="0"/>
              </a:rPr>
              <a:t>Combined quality control check source for improved gain tracking and calibration</a:t>
            </a:r>
          </a:p>
          <a:p>
            <a:pPr algn="ctr">
              <a:lnSpc>
                <a:spcPts val="1586"/>
              </a:lnSpc>
            </a:pPr>
            <a:r>
              <a:rPr lang="en-US" sz="800">
                <a:solidFill>
                  <a:schemeClr val="bg1"/>
                </a:solidFill>
                <a:latin typeface="Arial"/>
                <a:ea typeface="Avenir Book" charset="0"/>
                <a:cs typeface="Arial"/>
              </a:rPr>
              <a:t>Johnathan Slack, Michael Mayer, Matthew Cooper, James Ely, Michael Foxe</a:t>
            </a:r>
            <a:endParaRPr lang="en-US" sz="800">
              <a:solidFill>
                <a:schemeClr val="bg1"/>
              </a:solidFill>
              <a:ea typeface="+mn-lt"/>
              <a:cs typeface="+mn-lt"/>
            </a:endParaRPr>
          </a:p>
          <a:p>
            <a:pPr algn="ctr">
              <a:lnSpc>
                <a:spcPts val="1586"/>
              </a:lnSpc>
            </a:pPr>
            <a:r>
              <a:rPr lang="en-US" sz="800">
                <a:solidFill>
                  <a:schemeClr val="bg1"/>
                </a:solidFill>
                <a:latin typeface="Arial"/>
                <a:ea typeface="Avenir Book" charset="0"/>
                <a:cs typeface="Arial"/>
              </a:rPr>
              <a:t>Pacific Northwest National Laboratory</a:t>
            </a:r>
            <a:endParaRPr lang="en-US" sz="800">
              <a:solidFill>
                <a:schemeClr val="bg1"/>
              </a:solidFill>
              <a:ea typeface="+mn-lt"/>
              <a:cs typeface="+mn-lt"/>
            </a:endParaRPr>
          </a:p>
          <a:p>
            <a:pPr algn="ctr">
              <a:lnSpc>
                <a:spcPts val="1586"/>
              </a:lnSpc>
            </a:pPr>
            <a:endParaRPr lang="en-US" sz="800">
              <a:solidFill>
                <a:schemeClr val="bg1"/>
              </a:solidFill>
              <a:latin typeface="Arial"/>
              <a:ea typeface="Avenir Book" charset="0"/>
              <a:cs typeface="Arial"/>
            </a:endParaRPr>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lIns="91440" tIns="45720" rIns="91440" bIns="45720" rtlCol="0" anchor="t">
            <a:spAutoFit/>
          </a:bodyPr>
          <a:lstStyle/>
          <a:p>
            <a:pPr algn="ctr"/>
            <a:r>
              <a:rPr lang="en-US" sz="700">
                <a:latin typeface="Arial"/>
                <a:cs typeface="Arial"/>
              </a:rPr>
              <a:t>P4.1-196</a:t>
            </a:r>
            <a:endParaRPr lang="en-AT" sz="700">
              <a:latin typeface="Arial"/>
              <a:cs typeface="Arial"/>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a:solidFill>
                  <a:srgbClr val="DFC5DF"/>
                </a:solidFill>
                <a:latin typeface="Arial" panose="020B0604020202020204" pitchFamily="34" charset="0"/>
                <a:cs typeface="Arial" panose="020B0604020202020204" pitchFamily="34" charset="0"/>
              </a:rPr>
              <a:t>METHODS</a:t>
            </a:r>
          </a:p>
        </p:txBody>
      </p:sp>
      <p:sp>
        <p:nvSpPr>
          <p:cNvPr id="2" name="TextBox 1">
            <a:extLst>
              <a:ext uri="{FF2B5EF4-FFF2-40B4-BE49-F238E27FC236}">
                <a16:creationId xmlns:a16="http://schemas.microsoft.com/office/drawing/2014/main" id="{AA8E511D-2E9F-458A-A803-EC05DF8F37BC}"/>
              </a:ext>
            </a:extLst>
          </p:cNvPr>
          <p:cNvSpPr txBox="1"/>
          <p:nvPr/>
        </p:nvSpPr>
        <p:spPr>
          <a:xfrm>
            <a:off x="393701" y="881743"/>
            <a:ext cx="2364750" cy="369332"/>
          </a:xfrm>
          <a:prstGeom prst="rect">
            <a:avLst/>
          </a:prstGeom>
          <a:noFill/>
        </p:spPr>
        <p:txBody>
          <a:bodyPr wrap="none" rtlCol="0">
            <a:spAutoFit/>
          </a:bodyPr>
          <a:lstStyle/>
          <a:p>
            <a:r>
              <a:rPr lang="en-US" sz="1800" b="1">
                <a:latin typeface="Arial" panose="020B0604020202020204" pitchFamily="34" charset="0"/>
                <a:cs typeface="Arial" panose="020B0604020202020204" pitchFamily="34" charset="0"/>
              </a:rPr>
              <a:t>Rotation and Fitting</a:t>
            </a:r>
          </a:p>
        </p:txBody>
      </p:sp>
      <p:sp>
        <p:nvSpPr>
          <p:cNvPr id="6" name="TextBox 5">
            <a:extLst>
              <a:ext uri="{FF2B5EF4-FFF2-40B4-BE49-F238E27FC236}">
                <a16:creationId xmlns:a16="http://schemas.microsoft.com/office/drawing/2014/main" id="{E4221043-0B09-4496-8371-77F87D4265D9}"/>
              </a:ext>
            </a:extLst>
          </p:cNvPr>
          <p:cNvSpPr txBox="1"/>
          <p:nvPr/>
        </p:nvSpPr>
        <p:spPr>
          <a:xfrm>
            <a:off x="393701" y="1351616"/>
            <a:ext cx="1816100" cy="2862322"/>
          </a:xfrm>
          <a:prstGeom prst="rect">
            <a:avLst/>
          </a:prstGeom>
          <a:noFill/>
        </p:spPr>
        <p:txBody>
          <a:bodyPr wrap="square" rtlCol="0">
            <a:spAutoFit/>
          </a:bodyPr>
          <a:lstStyle/>
          <a:p>
            <a:pPr marL="171450" lvl="0" indent="-171450" defTabSz="457200">
              <a:buFont typeface="Arial" panose="020B0604020202020204" pitchFamily="34" charset="0"/>
              <a:buChar char="•"/>
            </a:pPr>
            <a:r>
              <a:rPr lang="en-US" sz="1000">
                <a:solidFill>
                  <a:prstClr val="black"/>
                </a:solidFill>
                <a:latin typeface="Arial" panose="020B0604020202020204" pitchFamily="34" charset="0"/>
                <a:cs typeface="Arial" panose="020B0604020202020204" pitchFamily="34" charset="0"/>
              </a:rPr>
              <a:t>Low end noise that varies from system to system can complicate fitting of the Compton scatter line.</a:t>
            </a:r>
          </a:p>
          <a:p>
            <a:pPr marL="171450" lvl="0" indent="-171450" defTabSz="457200">
              <a:buFont typeface="Arial" panose="020B0604020202020204" pitchFamily="34" charset="0"/>
              <a:buChar char="•"/>
            </a:pPr>
            <a:r>
              <a:rPr lang="en-US" sz="1000">
                <a:solidFill>
                  <a:prstClr val="black"/>
                </a:solidFill>
                <a:latin typeface="Arial" panose="020B0604020202020204" pitchFamily="34" charset="0"/>
                <a:cs typeface="Arial" panose="020B0604020202020204" pitchFamily="34" charset="0"/>
              </a:rPr>
              <a:t>Rotation of the beta-gamma histogram about the origin will orient the Compton scatter lines vertically, drastically reducing noise contributions to the fit. </a:t>
            </a:r>
          </a:p>
          <a:p>
            <a:pPr marL="171450" lvl="0" indent="-171450" defTabSz="457200">
              <a:buFont typeface="Arial" panose="020B0604020202020204" pitchFamily="34" charset="0"/>
              <a:buChar char="•"/>
            </a:pPr>
            <a:r>
              <a:rPr lang="en-US" sz="1000">
                <a:solidFill>
                  <a:prstClr val="black"/>
                </a:solidFill>
                <a:latin typeface="Arial" panose="020B0604020202020204" pitchFamily="34" charset="0"/>
                <a:cs typeface="Arial" panose="020B0604020202020204" pitchFamily="34" charset="0"/>
              </a:rPr>
              <a:t>Projecting each rotation onto the x-axis creates evolving peaks whose apex will reach a minimum in the full width at half maximum (FWHM) when fully vertical.</a:t>
            </a:r>
            <a:endParaRPr lang="en-US" sz="1000">
              <a:latin typeface="Arial" panose="020B0604020202020204" pitchFamily="34" charset="0"/>
              <a:cs typeface="Arial" panose="020B0604020202020204" pitchFamily="34" charset="0"/>
            </a:endParaRPr>
          </a:p>
        </p:txBody>
      </p:sp>
      <p:pic>
        <p:nvPicPr>
          <p:cNvPr id="8" name="Content Placeholder 6">
            <a:extLst>
              <a:ext uri="{FF2B5EF4-FFF2-40B4-BE49-F238E27FC236}">
                <a16:creationId xmlns:a16="http://schemas.microsoft.com/office/drawing/2014/main" id="{2E690A3C-D58B-4764-B66D-7C75F1046133}"/>
              </a:ext>
            </a:extLst>
          </p:cNvPr>
          <p:cNvPicPr>
            <a:picLocks noChangeAspect="1"/>
          </p:cNvPicPr>
          <p:nvPr/>
        </p:nvPicPr>
        <p:blipFill>
          <a:blip r:embed="rId2"/>
          <a:srcRect/>
          <a:stretch/>
        </p:blipFill>
        <p:spPr>
          <a:xfrm>
            <a:off x="2133436" y="1251074"/>
            <a:ext cx="7004956" cy="3225675"/>
          </a:xfrm>
          <a:prstGeom prst="rect">
            <a:avLst/>
          </a:prstGeom>
        </p:spPr>
      </p:pic>
      <p:sp>
        <p:nvSpPr>
          <p:cNvPr id="9" name="TextBox 8">
            <a:extLst>
              <a:ext uri="{FF2B5EF4-FFF2-40B4-BE49-F238E27FC236}">
                <a16:creationId xmlns:a16="http://schemas.microsoft.com/office/drawing/2014/main" id="{36AF905D-ED03-4656-805C-D64E17EF44F8}"/>
              </a:ext>
            </a:extLst>
          </p:cNvPr>
          <p:cNvSpPr txBox="1"/>
          <p:nvPr/>
        </p:nvSpPr>
        <p:spPr>
          <a:xfrm>
            <a:off x="2316138" y="4338666"/>
            <a:ext cx="6639552" cy="461665"/>
          </a:xfrm>
          <a:prstGeom prst="rect">
            <a:avLst/>
          </a:prstGeom>
          <a:noFill/>
        </p:spPr>
        <p:txBody>
          <a:bodyPr wrap="square" rtlCol="0">
            <a:spAutoFit/>
          </a:bodyPr>
          <a:lstStyle/>
          <a:p>
            <a:r>
              <a:rPr lang="en-US" sz="800" i="1">
                <a:latin typeface="Arial" panose="020B0604020202020204" pitchFamily="34" charset="0"/>
                <a:cs typeface="Arial" panose="020B0604020202020204" pitchFamily="34" charset="0"/>
              </a:rPr>
              <a:t>Top: Rotations of the beta-gamma histogram at 0, 12, 24, and 36 degrees</a:t>
            </a:r>
          </a:p>
          <a:p>
            <a:r>
              <a:rPr lang="en-US" sz="800" i="1">
                <a:latin typeface="Arial" panose="020B0604020202020204" pitchFamily="34" charset="0"/>
                <a:cs typeface="Arial" panose="020B0604020202020204" pitchFamily="34" charset="0"/>
              </a:rPr>
              <a:t>Bottom: Projections onto the x-axis of the beta-gamma histogram demonstrating the separation of the peaks as the lines become vertically oriented . Fitting is performed with standard gaussians. </a:t>
            </a:r>
          </a:p>
        </p:txBody>
      </p:sp>
      <p:sp>
        <p:nvSpPr>
          <p:cNvPr id="7" name="Rectangle 17">
            <a:extLst>
              <a:ext uri="{FF2B5EF4-FFF2-40B4-BE49-F238E27FC236}">
                <a16:creationId xmlns:a16="http://schemas.microsoft.com/office/drawing/2014/main" id="{AFE81122-02A1-4B97-97FA-76D8E8FD12FB}"/>
              </a:ext>
            </a:extLst>
          </p:cNvPr>
          <p:cNvSpPr>
            <a:spLocks noChangeArrowheads="1"/>
          </p:cNvSpPr>
          <p:nvPr/>
        </p:nvSpPr>
        <p:spPr bwMode="auto">
          <a:xfrm>
            <a:off x="1992923" y="75964"/>
            <a:ext cx="4962770" cy="975779"/>
          </a:xfrm>
          <a:prstGeom prst="rect">
            <a:avLst/>
          </a:prstGeom>
          <a:noFill/>
          <a:ln w="9525">
            <a:noFill/>
            <a:miter lim="800000"/>
            <a:headEnd/>
            <a:tailEnd/>
          </a:ln>
        </p:spPr>
        <p:txBody>
          <a:bodyPr wrap="square" lIns="18666" tIns="9334" rIns="18666" bIns="9334" anchor="t">
            <a:spAutoFit/>
          </a:bodyPr>
          <a:lstStyle/>
          <a:p>
            <a:pPr algn="ctr" eaLnBrk="0" hangingPunct="0"/>
            <a:r>
              <a:rPr lang="en-US" sz="1200" b="1">
                <a:solidFill>
                  <a:schemeClr val="bg1"/>
                </a:solidFill>
                <a:latin typeface="Arial" panose="020B0604020202020204" pitchFamily="34" charset="0"/>
              </a:rPr>
              <a:t>Combined quality control check source for improved gain tracking and calibration</a:t>
            </a:r>
          </a:p>
          <a:p>
            <a:pPr algn="ctr">
              <a:lnSpc>
                <a:spcPts val="1586"/>
              </a:lnSpc>
            </a:pPr>
            <a:r>
              <a:rPr lang="en-US" sz="800">
                <a:solidFill>
                  <a:schemeClr val="bg1"/>
                </a:solidFill>
                <a:latin typeface="Arial"/>
                <a:ea typeface="Avenir Book" charset="0"/>
                <a:cs typeface="Arial"/>
              </a:rPr>
              <a:t>Johnathan Slack, Michael Mayer, Matthew Cooper, James Ely, Michael Foxe</a:t>
            </a:r>
            <a:endParaRPr lang="en-US" sz="800">
              <a:solidFill>
                <a:schemeClr val="bg1"/>
              </a:solidFill>
              <a:ea typeface="+mn-lt"/>
              <a:cs typeface="+mn-lt"/>
            </a:endParaRPr>
          </a:p>
          <a:p>
            <a:pPr algn="ctr">
              <a:lnSpc>
                <a:spcPts val="1586"/>
              </a:lnSpc>
            </a:pPr>
            <a:r>
              <a:rPr lang="en-US" sz="800">
                <a:solidFill>
                  <a:schemeClr val="bg1"/>
                </a:solidFill>
                <a:latin typeface="Arial"/>
                <a:ea typeface="Avenir Book" charset="0"/>
                <a:cs typeface="Arial"/>
              </a:rPr>
              <a:t>Pacific Northwest National Laboratory</a:t>
            </a:r>
            <a:endParaRPr lang="en-US" sz="800">
              <a:solidFill>
                <a:schemeClr val="bg1"/>
              </a:solidFill>
              <a:ea typeface="+mn-lt"/>
              <a:cs typeface="+mn-lt"/>
            </a:endParaRPr>
          </a:p>
          <a:p>
            <a:pPr algn="ctr">
              <a:lnSpc>
                <a:spcPts val="1586"/>
              </a:lnSpc>
            </a:pPr>
            <a:endParaRPr lang="en-US" sz="800">
              <a:solidFill>
                <a:schemeClr val="bg1"/>
              </a:solidFill>
              <a:latin typeface="Arial"/>
              <a:ea typeface="Avenir Book" charset="0"/>
              <a:cs typeface="Arial"/>
            </a:endParaRPr>
          </a:p>
        </p:txBody>
      </p:sp>
    </p:spTree>
    <p:extLst>
      <p:ext uri="{BB962C8B-B14F-4D97-AF65-F5344CB8AC3E}">
        <p14:creationId xmlns:p14="http://schemas.microsoft.com/office/powerpoint/2010/main" val="833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lIns="91440" tIns="45720" rIns="91440" bIns="45720" rtlCol="0" anchor="t">
            <a:spAutoFit/>
          </a:bodyPr>
          <a:lstStyle/>
          <a:p>
            <a:pPr algn="ctr"/>
            <a:r>
              <a:rPr lang="en-US" sz="700">
                <a:latin typeface="Arial"/>
                <a:cs typeface="Arial"/>
              </a:rPr>
              <a:t>P4.1-196</a:t>
            </a:r>
            <a:endParaRPr lang="en-AT" sz="700">
              <a:latin typeface="Arial"/>
              <a:cs typeface="Arial"/>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a:solidFill>
                  <a:srgbClr val="DFC5DF"/>
                </a:solidFill>
                <a:latin typeface="Arial" panose="020B0604020202020204" pitchFamily="34" charset="0"/>
                <a:cs typeface="Arial" panose="020B0604020202020204" pitchFamily="34" charset="0"/>
              </a:rPr>
              <a:t>METHODS</a:t>
            </a:r>
          </a:p>
        </p:txBody>
      </p:sp>
      <p:sp>
        <p:nvSpPr>
          <p:cNvPr id="2" name="TextBox 1">
            <a:extLst>
              <a:ext uri="{FF2B5EF4-FFF2-40B4-BE49-F238E27FC236}">
                <a16:creationId xmlns:a16="http://schemas.microsoft.com/office/drawing/2014/main" id="{AA8E511D-2E9F-458A-A803-EC05DF8F37BC}"/>
              </a:ext>
            </a:extLst>
          </p:cNvPr>
          <p:cNvSpPr txBox="1"/>
          <p:nvPr/>
        </p:nvSpPr>
        <p:spPr>
          <a:xfrm>
            <a:off x="393701" y="881743"/>
            <a:ext cx="2698239" cy="369332"/>
          </a:xfrm>
          <a:prstGeom prst="rect">
            <a:avLst/>
          </a:prstGeom>
          <a:noFill/>
        </p:spPr>
        <p:txBody>
          <a:bodyPr wrap="none" rtlCol="0">
            <a:spAutoFit/>
          </a:bodyPr>
          <a:lstStyle/>
          <a:p>
            <a:r>
              <a:rPr lang="en-US" sz="1800" b="1">
                <a:latin typeface="Arial" panose="020B0604020202020204" pitchFamily="34" charset="0"/>
                <a:cs typeface="Arial" panose="020B0604020202020204" pitchFamily="34" charset="0"/>
              </a:rPr>
              <a:t>Tracking Rotation Data</a:t>
            </a:r>
          </a:p>
        </p:txBody>
      </p:sp>
      <p:sp>
        <p:nvSpPr>
          <p:cNvPr id="6" name="TextBox 5">
            <a:extLst>
              <a:ext uri="{FF2B5EF4-FFF2-40B4-BE49-F238E27FC236}">
                <a16:creationId xmlns:a16="http://schemas.microsoft.com/office/drawing/2014/main" id="{E4221043-0B09-4496-8371-77F87D4265D9}"/>
              </a:ext>
            </a:extLst>
          </p:cNvPr>
          <p:cNvSpPr txBox="1"/>
          <p:nvPr/>
        </p:nvSpPr>
        <p:spPr>
          <a:xfrm>
            <a:off x="393700" y="1251075"/>
            <a:ext cx="8750300" cy="1015663"/>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Projections and fits are performed for every 1-degree of rotation.</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Tracking the FWHM data of the fitted peaks during rotation creates a parabolic well (left). Fitting the wells yields the ideal rotation angle for that QC measurement.</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Tracking the peak heights during rotation creates two maxima in the Cs-137 data. One in the early stages of rotation before the two Compton scatter lines have sufficiently separated, and another that very closely matches to the same rotation angle in the minimum of the FWHM data. However, the Ba-133 height data does not have a maximum in the same range. </a:t>
            </a:r>
          </a:p>
        </p:txBody>
      </p:sp>
      <p:sp>
        <p:nvSpPr>
          <p:cNvPr id="11" name="TextBox 10">
            <a:extLst>
              <a:ext uri="{FF2B5EF4-FFF2-40B4-BE49-F238E27FC236}">
                <a16:creationId xmlns:a16="http://schemas.microsoft.com/office/drawing/2014/main" id="{2D7CEBE2-4F45-45B9-B952-37CA2105C67F}"/>
              </a:ext>
            </a:extLst>
          </p:cNvPr>
          <p:cNvSpPr txBox="1"/>
          <p:nvPr/>
        </p:nvSpPr>
        <p:spPr>
          <a:xfrm>
            <a:off x="571225" y="4261757"/>
            <a:ext cx="3914015" cy="415498"/>
          </a:xfrm>
          <a:prstGeom prst="rect">
            <a:avLst/>
          </a:prstGeom>
          <a:noFill/>
        </p:spPr>
        <p:txBody>
          <a:bodyPr wrap="square" rtlCol="0">
            <a:spAutoFit/>
          </a:bodyPr>
          <a:lstStyle/>
          <a:p>
            <a:r>
              <a:rPr lang="en-US" sz="700" i="1">
                <a:latin typeface="Arial" panose="020B0604020202020204" pitchFamily="34" charset="0"/>
                <a:cs typeface="Arial" panose="020B0604020202020204" pitchFamily="34" charset="0"/>
              </a:rPr>
              <a:t>Peak FWHM values as a function of rotation angle. Low values of the rotation angle can have erratic behavior due to noise contributions. As the rotation approaches higher angles a consistent parabolic well forms.  </a:t>
            </a:r>
          </a:p>
        </p:txBody>
      </p:sp>
      <p:graphicFrame>
        <p:nvGraphicFramePr>
          <p:cNvPr id="24" name="Chart 23">
            <a:extLst>
              <a:ext uri="{FF2B5EF4-FFF2-40B4-BE49-F238E27FC236}">
                <a16:creationId xmlns:a16="http://schemas.microsoft.com/office/drawing/2014/main" id="{38138AEB-0773-4DD5-8595-0CB68E0E0EE3}"/>
              </a:ext>
            </a:extLst>
          </p:cNvPr>
          <p:cNvGraphicFramePr>
            <a:graphicFrameLocks/>
          </p:cNvGraphicFramePr>
          <p:nvPr>
            <p:extLst>
              <p:ext uri="{D42A27DB-BD31-4B8C-83A1-F6EECF244321}">
                <p14:modId xmlns:p14="http://schemas.microsoft.com/office/powerpoint/2010/main" val="3681090394"/>
              </p:ext>
            </p:extLst>
          </p:nvPr>
        </p:nvGraphicFramePr>
        <p:xfrm>
          <a:off x="484464" y="2268769"/>
          <a:ext cx="4087536" cy="20992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a:extLst>
              <a:ext uri="{FF2B5EF4-FFF2-40B4-BE49-F238E27FC236}">
                <a16:creationId xmlns:a16="http://schemas.microsoft.com/office/drawing/2014/main" id="{5416CD05-E717-4C9E-86D7-EBB95907B28B}"/>
              </a:ext>
            </a:extLst>
          </p:cNvPr>
          <p:cNvGraphicFramePr>
            <a:graphicFrameLocks/>
          </p:cNvGraphicFramePr>
          <p:nvPr>
            <p:extLst>
              <p:ext uri="{D42A27DB-BD31-4B8C-83A1-F6EECF244321}">
                <p14:modId xmlns:p14="http://schemas.microsoft.com/office/powerpoint/2010/main" val="2397301936"/>
              </p:ext>
            </p:extLst>
          </p:nvPr>
        </p:nvGraphicFramePr>
        <p:xfrm>
          <a:off x="4572000" y="2268769"/>
          <a:ext cx="4087536" cy="209920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DE04C87-6A0F-4086-8413-E6B9C916BF45}"/>
              </a:ext>
            </a:extLst>
          </p:cNvPr>
          <p:cNvSpPr txBox="1"/>
          <p:nvPr/>
        </p:nvSpPr>
        <p:spPr>
          <a:xfrm>
            <a:off x="4833521" y="4261757"/>
            <a:ext cx="3739254" cy="307777"/>
          </a:xfrm>
          <a:prstGeom prst="rect">
            <a:avLst/>
          </a:prstGeom>
          <a:noFill/>
        </p:spPr>
        <p:txBody>
          <a:bodyPr wrap="square" rtlCol="0">
            <a:spAutoFit/>
          </a:bodyPr>
          <a:lstStyle/>
          <a:p>
            <a:r>
              <a:rPr lang="en-US" sz="700" i="1">
                <a:latin typeface="Arial" panose="020B0604020202020204" pitchFamily="34" charset="0"/>
                <a:cs typeface="Arial" panose="020B0604020202020204" pitchFamily="34" charset="0"/>
              </a:rPr>
              <a:t>Peak heights as a function of the rotation angle. Noise contributions cause a maximum in the Ba-133 peak height about 10 degrees before vertical alignment is achieved. </a:t>
            </a:r>
          </a:p>
        </p:txBody>
      </p:sp>
      <p:sp>
        <p:nvSpPr>
          <p:cNvPr id="8" name="Rectangle 17">
            <a:extLst>
              <a:ext uri="{FF2B5EF4-FFF2-40B4-BE49-F238E27FC236}">
                <a16:creationId xmlns:a16="http://schemas.microsoft.com/office/drawing/2014/main" id="{23BB4A5F-D825-46E1-B197-81AD07809917}"/>
              </a:ext>
            </a:extLst>
          </p:cNvPr>
          <p:cNvSpPr>
            <a:spLocks noChangeArrowheads="1"/>
          </p:cNvSpPr>
          <p:nvPr/>
        </p:nvSpPr>
        <p:spPr bwMode="auto">
          <a:xfrm>
            <a:off x="1992923" y="75964"/>
            <a:ext cx="4962770" cy="975779"/>
          </a:xfrm>
          <a:prstGeom prst="rect">
            <a:avLst/>
          </a:prstGeom>
          <a:noFill/>
          <a:ln w="9525">
            <a:noFill/>
            <a:miter lim="800000"/>
            <a:headEnd/>
            <a:tailEnd/>
          </a:ln>
        </p:spPr>
        <p:txBody>
          <a:bodyPr wrap="square" lIns="18666" tIns="9334" rIns="18666" bIns="9334" anchor="t">
            <a:spAutoFit/>
          </a:bodyPr>
          <a:lstStyle/>
          <a:p>
            <a:pPr algn="ctr" eaLnBrk="0" hangingPunct="0"/>
            <a:r>
              <a:rPr lang="en-US" sz="1200" b="1">
                <a:solidFill>
                  <a:schemeClr val="bg1"/>
                </a:solidFill>
                <a:latin typeface="Arial" panose="020B0604020202020204" pitchFamily="34" charset="0"/>
              </a:rPr>
              <a:t>Combined quality control check source for improved gain tracking and calibration</a:t>
            </a:r>
          </a:p>
          <a:p>
            <a:pPr algn="ctr">
              <a:lnSpc>
                <a:spcPts val="1586"/>
              </a:lnSpc>
            </a:pPr>
            <a:r>
              <a:rPr lang="en-US" sz="800">
                <a:solidFill>
                  <a:schemeClr val="bg1"/>
                </a:solidFill>
                <a:latin typeface="Arial"/>
                <a:ea typeface="Avenir Book" charset="0"/>
                <a:cs typeface="Arial"/>
              </a:rPr>
              <a:t>Johnathan Slack, Michael Mayer, Matthew Cooper, James Ely, Michael Foxe</a:t>
            </a:r>
            <a:endParaRPr lang="en-US" sz="800">
              <a:solidFill>
                <a:schemeClr val="bg1"/>
              </a:solidFill>
              <a:ea typeface="+mn-lt"/>
              <a:cs typeface="+mn-lt"/>
            </a:endParaRPr>
          </a:p>
          <a:p>
            <a:pPr algn="ctr">
              <a:lnSpc>
                <a:spcPts val="1586"/>
              </a:lnSpc>
            </a:pPr>
            <a:r>
              <a:rPr lang="en-US" sz="800">
                <a:solidFill>
                  <a:schemeClr val="bg1"/>
                </a:solidFill>
                <a:latin typeface="Arial"/>
                <a:ea typeface="Avenir Book" charset="0"/>
                <a:cs typeface="Arial"/>
              </a:rPr>
              <a:t>Pacific Northwest National Laboratory</a:t>
            </a:r>
            <a:endParaRPr lang="en-US" sz="800">
              <a:solidFill>
                <a:schemeClr val="bg1"/>
              </a:solidFill>
              <a:ea typeface="+mn-lt"/>
              <a:cs typeface="+mn-lt"/>
            </a:endParaRPr>
          </a:p>
          <a:p>
            <a:pPr algn="ctr">
              <a:lnSpc>
                <a:spcPts val="1586"/>
              </a:lnSpc>
            </a:pPr>
            <a:endParaRPr lang="en-US" sz="800">
              <a:solidFill>
                <a:schemeClr val="bg1"/>
              </a:solidFill>
              <a:latin typeface="Arial"/>
              <a:ea typeface="Avenir Book" charset="0"/>
              <a:cs typeface="Arial"/>
            </a:endParaRPr>
          </a:p>
        </p:txBody>
      </p:sp>
    </p:spTree>
    <p:extLst>
      <p:ext uri="{BB962C8B-B14F-4D97-AF65-F5344CB8AC3E}">
        <p14:creationId xmlns:p14="http://schemas.microsoft.com/office/powerpoint/2010/main" val="104995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lIns="91440" tIns="45720" rIns="91440" bIns="45720" rtlCol="0" anchor="t">
            <a:spAutoFit/>
          </a:bodyPr>
          <a:lstStyle/>
          <a:p>
            <a:pPr algn="ctr"/>
            <a:r>
              <a:rPr lang="en-US" sz="700">
                <a:latin typeface="Arial"/>
                <a:cs typeface="Arial"/>
              </a:rPr>
              <a:t>P4.1-196</a:t>
            </a:r>
            <a:endParaRPr lang="en-AT" sz="700">
              <a:latin typeface="Arial"/>
              <a:cs typeface="Arial"/>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a:solidFill>
                  <a:srgbClr val="DFC5DF"/>
                </a:solidFill>
                <a:latin typeface="Arial" panose="020B0604020202020204" pitchFamily="34" charset="0"/>
                <a:cs typeface="Arial" panose="020B0604020202020204" pitchFamily="34" charset="0"/>
              </a:rPr>
              <a:t>METHODS</a:t>
            </a:r>
          </a:p>
        </p:txBody>
      </p:sp>
      <p:sp>
        <p:nvSpPr>
          <p:cNvPr id="2" name="TextBox 1">
            <a:extLst>
              <a:ext uri="{FF2B5EF4-FFF2-40B4-BE49-F238E27FC236}">
                <a16:creationId xmlns:a16="http://schemas.microsoft.com/office/drawing/2014/main" id="{AA8E511D-2E9F-458A-A803-EC05DF8F37BC}"/>
              </a:ext>
            </a:extLst>
          </p:cNvPr>
          <p:cNvSpPr txBox="1"/>
          <p:nvPr/>
        </p:nvSpPr>
        <p:spPr>
          <a:xfrm>
            <a:off x="393701" y="881743"/>
            <a:ext cx="4044697" cy="369332"/>
          </a:xfrm>
          <a:prstGeom prst="rect">
            <a:avLst/>
          </a:prstGeom>
          <a:noFill/>
        </p:spPr>
        <p:txBody>
          <a:bodyPr wrap="none" rtlCol="0">
            <a:spAutoFit/>
          </a:bodyPr>
          <a:lstStyle/>
          <a:p>
            <a:r>
              <a:rPr lang="en-US" sz="1800" b="1">
                <a:latin typeface="Arial" panose="020B0604020202020204" pitchFamily="34" charset="0"/>
                <a:cs typeface="Arial" panose="020B0604020202020204" pitchFamily="34" charset="0"/>
              </a:rPr>
              <a:t>Rotated Data to Endpoint Positions</a:t>
            </a:r>
          </a:p>
        </p:txBody>
      </p:sp>
      <p:sp>
        <p:nvSpPr>
          <p:cNvPr id="6" name="TextBox 5">
            <a:extLst>
              <a:ext uri="{FF2B5EF4-FFF2-40B4-BE49-F238E27FC236}">
                <a16:creationId xmlns:a16="http://schemas.microsoft.com/office/drawing/2014/main" id="{E4221043-0B09-4496-8371-77F87D4265D9}"/>
              </a:ext>
            </a:extLst>
          </p:cNvPr>
          <p:cNvSpPr txBox="1"/>
          <p:nvPr/>
        </p:nvSpPr>
        <p:spPr>
          <a:xfrm>
            <a:off x="360356" y="1351616"/>
            <a:ext cx="2049688" cy="3308598"/>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Gamma spectral data is peak fit and recorded directly, no rotation is necessary (left plot).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 the beta-gamma data a final projection is created at the ideal rotation angle to obtain the ideal peak (right plot).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Fit data including position, height, and FWHM are recorded for the ideal rotation projection.</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Peak fit positions in the rotated frame of reference are tracked backwards to the original beta-gamma frame, generating a beta endpoint position.</a:t>
            </a:r>
          </a:p>
        </p:txBody>
      </p:sp>
      <p:grpSp>
        <p:nvGrpSpPr>
          <p:cNvPr id="12" name="Group 11">
            <a:extLst>
              <a:ext uri="{FF2B5EF4-FFF2-40B4-BE49-F238E27FC236}">
                <a16:creationId xmlns:a16="http://schemas.microsoft.com/office/drawing/2014/main" id="{526B297E-2B51-4B28-958B-12AE5C566BE4}"/>
              </a:ext>
            </a:extLst>
          </p:cNvPr>
          <p:cNvGrpSpPr/>
          <p:nvPr/>
        </p:nvGrpSpPr>
        <p:grpSpPr>
          <a:xfrm>
            <a:off x="2346512" y="1351616"/>
            <a:ext cx="6797488" cy="2689502"/>
            <a:chOff x="19399141" y="18488931"/>
            <a:chExt cx="17904045" cy="6234157"/>
          </a:xfrm>
        </p:grpSpPr>
        <p:grpSp>
          <p:nvGrpSpPr>
            <p:cNvPr id="13" name="Group 12">
              <a:extLst>
                <a:ext uri="{FF2B5EF4-FFF2-40B4-BE49-F238E27FC236}">
                  <a16:creationId xmlns:a16="http://schemas.microsoft.com/office/drawing/2014/main" id="{7AF34247-D437-4530-B519-B1302EA77D33}"/>
                </a:ext>
              </a:extLst>
            </p:cNvPr>
            <p:cNvGrpSpPr/>
            <p:nvPr/>
          </p:nvGrpSpPr>
          <p:grpSpPr>
            <a:xfrm>
              <a:off x="19399141" y="18488931"/>
              <a:ext cx="17904045" cy="5124546"/>
              <a:chOff x="17838795" y="13062320"/>
              <a:chExt cx="17904045" cy="5124546"/>
            </a:xfrm>
          </p:grpSpPr>
          <p:pic>
            <p:nvPicPr>
              <p:cNvPr id="15" name="Picture 14">
                <a:extLst>
                  <a:ext uri="{FF2B5EF4-FFF2-40B4-BE49-F238E27FC236}">
                    <a16:creationId xmlns:a16="http://schemas.microsoft.com/office/drawing/2014/main" id="{74DC5DBA-A9A1-4DCE-81A1-499AC3038EF2}"/>
                  </a:ext>
                </a:extLst>
              </p:cNvPr>
              <p:cNvPicPr>
                <a:picLocks noChangeAspect="1"/>
              </p:cNvPicPr>
              <p:nvPr/>
            </p:nvPicPr>
            <p:blipFill rotWithShape="1">
              <a:blip r:embed="rId2"/>
              <a:srcRect l="2527"/>
              <a:stretch/>
            </p:blipFill>
            <p:spPr>
              <a:xfrm>
                <a:off x="17838795" y="13113830"/>
                <a:ext cx="8714778" cy="5073036"/>
              </a:xfrm>
              <a:prstGeom prst="rect">
                <a:avLst/>
              </a:prstGeom>
            </p:spPr>
          </p:pic>
          <p:pic>
            <p:nvPicPr>
              <p:cNvPr id="16" name="Picture 15">
                <a:extLst>
                  <a:ext uri="{FF2B5EF4-FFF2-40B4-BE49-F238E27FC236}">
                    <a16:creationId xmlns:a16="http://schemas.microsoft.com/office/drawing/2014/main" id="{B0A122A9-350B-4544-9F5E-7D96846A7432}"/>
                  </a:ext>
                </a:extLst>
              </p:cNvPr>
              <p:cNvPicPr>
                <a:picLocks noChangeAspect="1"/>
              </p:cNvPicPr>
              <p:nvPr/>
            </p:nvPicPr>
            <p:blipFill>
              <a:blip r:embed="rId3"/>
              <a:stretch>
                <a:fillRect/>
              </a:stretch>
            </p:blipFill>
            <p:spPr>
              <a:xfrm>
                <a:off x="25924389" y="13113828"/>
                <a:ext cx="9818451" cy="5073037"/>
              </a:xfrm>
              <a:prstGeom prst="rect">
                <a:avLst/>
              </a:prstGeom>
            </p:spPr>
          </p:pic>
          <p:sp>
            <p:nvSpPr>
              <p:cNvPr id="17" name="TextBox 16">
                <a:extLst>
                  <a:ext uri="{FF2B5EF4-FFF2-40B4-BE49-F238E27FC236}">
                    <a16:creationId xmlns:a16="http://schemas.microsoft.com/office/drawing/2014/main" id="{ED9BD396-1D29-4313-B3E4-155F38B13A3F}"/>
                  </a:ext>
                </a:extLst>
              </p:cNvPr>
              <p:cNvSpPr txBox="1"/>
              <p:nvPr/>
            </p:nvSpPr>
            <p:spPr>
              <a:xfrm>
                <a:off x="30598142" y="13062320"/>
                <a:ext cx="470940" cy="927949"/>
              </a:xfrm>
              <a:prstGeom prst="rect">
                <a:avLst/>
              </a:prstGeom>
              <a:noFill/>
            </p:spPr>
            <p:txBody>
              <a:bodyPr wrap="square" rtlCol="0">
                <a:spAutoFit/>
              </a:bodyPr>
              <a:lstStyle/>
              <a:p>
                <a:r>
                  <a:rPr lang="el-GR" sz="1000"/>
                  <a:t>β</a:t>
                </a:r>
                <a:endParaRPr lang="en-US" sz="1000"/>
              </a:p>
            </p:txBody>
          </p:sp>
          <p:sp>
            <p:nvSpPr>
              <p:cNvPr id="18" name="TextBox 17">
                <a:extLst>
                  <a:ext uri="{FF2B5EF4-FFF2-40B4-BE49-F238E27FC236}">
                    <a16:creationId xmlns:a16="http://schemas.microsoft.com/office/drawing/2014/main" id="{4F64C223-AF1C-4BA6-8193-8C9F7C0774C0}"/>
                  </a:ext>
                </a:extLst>
              </p:cNvPr>
              <p:cNvSpPr txBox="1"/>
              <p:nvPr/>
            </p:nvSpPr>
            <p:spPr>
              <a:xfrm>
                <a:off x="24172981" y="16675850"/>
                <a:ext cx="1220272" cy="1275930"/>
              </a:xfrm>
              <a:prstGeom prst="rect">
                <a:avLst/>
              </a:prstGeom>
              <a:noFill/>
            </p:spPr>
            <p:txBody>
              <a:bodyPr wrap="none" rtlCol="0">
                <a:spAutoFit/>
              </a:bodyPr>
              <a:lstStyle/>
              <a:p>
                <a:r>
                  <a:rPr lang="en-US" sz="800"/>
                  <a:t>Cs-137</a:t>
                </a:r>
              </a:p>
              <a:p>
                <a:r>
                  <a:rPr lang="en-US" sz="800"/>
                  <a:t>662keV</a:t>
                </a:r>
              </a:p>
            </p:txBody>
          </p:sp>
          <p:sp>
            <p:nvSpPr>
              <p:cNvPr id="19" name="TextBox 18">
                <a:extLst>
                  <a:ext uri="{FF2B5EF4-FFF2-40B4-BE49-F238E27FC236}">
                    <a16:creationId xmlns:a16="http://schemas.microsoft.com/office/drawing/2014/main" id="{40A23705-3330-4E98-BAD2-938EC2CBD4C0}"/>
                  </a:ext>
                </a:extLst>
              </p:cNvPr>
              <p:cNvSpPr txBox="1"/>
              <p:nvPr/>
            </p:nvSpPr>
            <p:spPr>
              <a:xfrm>
                <a:off x="21458919" y="16037885"/>
                <a:ext cx="1275703" cy="1275930"/>
              </a:xfrm>
              <a:prstGeom prst="rect">
                <a:avLst/>
              </a:prstGeom>
              <a:noFill/>
            </p:spPr>
            <p:txBody>
              <a:bodyPr wrap="none" rtlCol="0">
                <a:spAutoFit/>
              </a:bodyPr>
              <a:lstStyle/>
              <a:p>
                <a:r>
                  <a:rPr lang="en-US" sz="800"/>
                  <a:t>Ba-133</a:t>
                </a:r>
              </a:p>
              <a:p>
                <a:r>
                  <a:rPr lang="en-US" sz="800"/>
                  <a:t>356 keV</a:t>
                </a:r>
              </a:p>
            </p:txBody>
          </p:sp>
          <p:sp>
            <p:nvSpPr>
              <p:cNvPr id="20" name="TextBox 19">
                <a:extLst>
                  <a:ext uri="{FF2B5EF4-FFF2-40B4-BE49-F238E27FC236}">
                    <a16:creationId xmlns:a16="http://schemas.microsoft.com/office/drawing/2014/main" id="{186FC644-F09F-48DB-B772-FBC080B83A8C}"/>
                  </a:ext>
                </a:extLst>
              </p:cNvPr>
              <p:cNvSpPr txBox="1"/>
              <p:nvPr/>
            </p:nvSpPr>
            <p:spPr>
              <a:xfrm>
                <a:off x="19017353" y="15405303"/>
                <a:ext cx="1176716" cy="1275930"/>
              </a:xfrm>
              <a:prstGeom prst="rect">
                <a:avLst/>
              </a:prstGeom>
              <a:noFill/>
            </p:spPr>
            <p:txBody>
              <a:bodyPr wrap="none" rtlCol="0">
                <a:spAutoFit/>
              </a:bodyPr>
              <a:lstStyle/>
              <a:p>
                <a:r>
                  <a:rPr lang="en-US" sz="800" dirty="0"/>
                  <a:t>Ba-133</a:t>
                </a:r>
              </a:p>
              <a:p>
                <a:r>
                  <a:rPr lang="en-US" sz="800" dirty="0"/>
                  <a:t>81 keV</a:t>
                </a:r>
              </a:p>
            </p:txBody>
          </p:sp>
          <p:sp>
            <p:nvSpPr>
              <p:cNvPr id="21" name="TextBox 20">
                <a:extLst>
                  <a:ext uri="{FF2B5EF4-FFF2-40B4-BE49-F238E27FC236}">
                    <a16:creationId xmlns:a16="http://schemas.microsoft.com/office/drawing/2014/main" id="{D75D573B-EC26-4EA3-8105-BD31A44311F6}"/>
                  </a:ext>
                </a:extLst>
              </p:cNvPr>
              <p:cNvSpPr txBox="1"/>
              <p:nvPr/>
            </p:nvSpPr>
            <p:spPr>
              <a:xfrm>
                <a:off x="18887964" y="13611311"/>
                <a:ext cx="1176717" cy="1275930"/>
              </a:xfrm>
              <a:prstGeom prst="rect">
                <a:avLst/>
              </a:prstGeom>
              <a:noFill/>
            </p:spPr>
            <p:txBody>
              <a:bodyPr wrap="none" rtlCol="0">
                <a:spAutoFit/>
              </a:bodyPr>
              <a:lstStyle/>
              <a:p>
                <a:r>
                  <a:rPr lang="en-US" sz="800"/>
                  <a:t>Ba-133</a:t>
                </a:r>
              </a:p>
              <a:p>
                <a:r>
                  <a:rPr lang="en-US" sz="800"/>
                  <a:t>31 keV</a:t>
                </a:r>
              </a:p>
            </p:txBody>
          </p:sp>
          <p:sp>
            <p:nvSpPr>
              <p:cNvPr id="22" name="TextBox 21">
                <a:extLst>
                  <a:ext uri="{FF2B5EF4-FFF2-40B4-BE49-F238E27FC236}">
                    <a16:creationId xmlns:a16="http://schemas.microsoft.com/office/drawing/2014/main" id="{8D7EF7AB-83E0-4DCE-8DB2-F56967D42C56}"/>
                  </a:ext>
                </a:extLst>
              </p:cNvPr>
              <p:cNvSpPr txBox="1"/>
              <p:nvPr/>
            </p:nvSpPr>
            <p:spPr>
              <a:xfrm>
                <a:off x="29375489" y="13629223"/>
                <a:ext cx="1508165" cy="1070121"/>
              </a:xfrm>
              <a:prstGeom prst="rect">
                <a:avLst/>
              </a:prstGeom>
              <a:noFill/>
            </p:spPr>
            <p:txBody>
              <a:bodyPr wrap="none" rtlCol="0">
                <a:spAutoFit/>
              </a:bodyPr>
              <a:lstStyle/>
              <a:p>
                <a:r>
                  <a:rPr lang="en-US" sz="800"/>
                  <a:t>Ba-133</a:t>
                </a:r>
              </a:p>
              <a:p>
                <a:r>
                  <a:rPr lang="en-US" sz="800"/>
                  <a:t>Rotated</a:t>
                </a:r>
              </a:p>
              <a:p>
                <a:r>
                  <a:rPr lang="en-US" sz="800"/>
                  <a:t>Compton</a:t>
                </a:r>
              </a:p>
            </p:txBody>
          </p:sp>
          <p:sp>
            <p:nvSpPr>
              <p:cNvPr id="23" name="TextBox 22">
                <a:extLst>
                  <a:ext uri="{FF2B5EF4-FFF2-40B4-BE49-F238E27FC236}">
                    <a16:creationId xmlns:a16="http://schemas.microsoft.com/office/drawing/2014/main" id="{3424C7CE-D5C7-4E46-9D73-CFB45D0851B9}"/>
                  </a:ext>
                </a:extLst>
              </p:cNvPr>
              <p:cNvSpPr txBox="1"/>
              <p:nvPr/>
            </p:nvSpPr>
            <p:spPr>
              <a:xfrm>
                <a:off x="30677821" y="15380241"/>
                <a:ext cx="1508165" cy="1070121"/>
              </a:xfrm>
              <a:prstGeom prst="rect">
                <a:avLst/>
              </a:prstGeom>
              <a:noFill/>
            </p:spPr>
            <p:txBody>
              <a:bodyPr wrap="none" rtlCol="0">
                <a:spAutoFit/>
              </a:bodyPr>
              <a:lstStyle/>
              <a:p>
                <a:r>
                  <a:rPr lang="en-US" sz="800"/>
                  <a:t>Cs-137</a:t>
                </a:r>
              </a:p>
              <a:p>
                <a:r>
                  <a:rPr lang="en-US" sz="800"/>
                  <a:t>Rotated</a:t>
                </a:r>
              </a:p>
              <a:p>
                <a:r>
                  <a:rPr lang="en-US" sz="800"/>
                  <a:t>Compton</a:t>
                </a:r>
              </a:p>
            </p:txBody>
          </p:sp>
        </p:grpSp>
        <p:sp>
          <p:nvSpPr>
            <p:cNvPr id="14" name="TextBox 13">
              <a:extLst>
                <a:ext uri="{FF2B5EF4-FFF2-40B4-BE49-F238E27FC236}">
                  <a16:creationId xmlns:a16="http://schemas.microsoft.com/office/drawing/2014/main" id="{E7906FEE-C56C-490C-8559-14D3D1502706}"/>
                </a:ext>
              </a:extLst>
            </p:cNvPr>
            <p:cNvSpPr txBox="1"/>
            <p:nvPr/>
          </p:nvSpPr>
          <p:spPr>
            <a:xfrm>
              <a:off x="20027468" y="23613477"/>
              <a:ext cx="15843681" cy="1109611"/>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Left: Gamma spectral data with peak identification. The low energy 32 keV of Cs-137 is not present due to the source being encased in a small stainless-steel tube. The Ba-133 is a standalone, plastic-encased, check source. </a:t>
              </a:r>
            </a:p>
            <a:p>
              <a:r>
                <a:rPr lang="en-US" sz="800" i="1" dirty="0">
                  <a:latin typeface="Arial" panose="020B0604020202020204" pitchFamily="34" charset="0"/>
                  <a:cs typeface="Arial" panose="020B0604020202020204" pitchFamily="34" charset="0"/>
                </a:rPr>
                <a:t>Right: A projection at the ideal rotation angle with gaussian fits of the two distinct peaks. </a:t>
              </a:r>
            </a:p>
          </p:txBody>
        </p:sp>
      </p:grpSp>
      <p:sp>
        <p:nvSpPr>
          <p:cNvPr id="8" name="Rectangle 17">
            <a:extLst>
              <a:ext uri="{FF2B5EF4-FFF2-40B4-BE49-F238E27FC236}">
                <a16:creationId xmlns:a16="http://schemas.microsoft.com/office/drawing/2014/main" id="{8653583F-37F5-4640-B278-D140C30A1FAE}"/>
              </a:ext>
            </a:extLst>
          </p:cNvPr>
          <p:cNvSpPr>
            <a:spLocks noChangeArrowheads="1"/>
          </p:cNvSpPr>
          <p:nvPr/>
        </p:nvSpPr>
        <p:spPr bwMode="auto">
          <a:xfrm>
            <a:off x="1992923" y="75964"/>
            <a:ext cx="4962770" cy="975779"/>
          </a:xfrm>
          <a:prstGeom prst="rect">
            <a:avLst/>
          </a:prstGeom>
          <a:noFill/>
          <a:ln w="9525">
            <a:noFill/>
            <a:miter lim="800000"/>
            <a:headEnd/>
            <a:tailEnd/>
          </a:ln>
        </p:spPr>
        <p:txBody>
          <a:bodyPr wrap="square" lIns="18666" tIns="9334" rIns="18666" bIns="9334" anchor="t">
            <a:spAutoFit/>
          </a:bodyPr>
          <a:lstStyle/>
          <a:p>
            <a:pPr algn="ctr" eaLnBrk="0" hangingPunct="0"/>
            <a:r>
              <a:rPr lang="en-US" sz="1200" b="1">
                <a:solidFill>
                  <a:schemeClr val="bg1"/>
                </a:solidFill>
                <a:latin typeface="Arial" panose="020B0604020202020204" pitchFamily="34" charset="0"/>
              </a:rPr>
              <a:t>Combined quality control check source for improved gain tracking and calibration</a:t>
            </a:r>
          </a:p>
          <a:p>
            <a:pPr algn="ctr">
              <a:lnSpc>
                <a:spcPts val="1586"/>
              </a:lnSpc>
            </a:pPr>
            <a:r>
              <a:rPr lang="en-US" sz="800">
                <a:solidFill>
                  <a:schemeClr val="bg1"/>
                </a:solidFill>
                <a:latin typeface="Arial"/>
                <a:ea typeface="Avenir Book" charset="0"/>
                <a:cs typeface="Arial"/>
              </a:rPr>
              <a:t>Johnathan Slack, Michael Mayer, Matthew Cooper, James Ely, Michael Foxe</a:t>
            </a:r>
            <a:endParaRPr lang="en-US" sz="800">
              <a:solidFill>
                <a:schemeClr val="bg1"/>
              </a:solidFill>
              <a:ea typeface="+mn-lt"/>
              <a:cs typeface="+mn-lt"/>
            </a:endParaRPr>
          </a:p>
          <a:p>
            <a:pPr algn="ctr">
              <a:lnSpc>
                <a:spcPts val="1586"/>
              </a:lnSpc>
            </a:pPr>
            <a:r>
              <a:rPr lang="en-US" sz="800">
                <a:solidFill>
                  <a:schemeClr val="bg1"/>
                </a:solidFill>
                <a:latin typeface="Arial"/>
                <a:ea typeface="Avenir Book" charset="0"/>
                <a:cs typeface="Arial"/>
              </a:rPr>
              <a:t>Pacific Northwest National Laboratory</a:t>
            </a:r>
            <a:endParaRPr lang="en-US" sz="800">
              <a:solidFill>
                <a:schemeClr val="bg1"/>
              </a:solidFill>
              <a:ea typeface="+mn-lt"/>
              <a:cs typeface="+mn-lt"/>
            </a:endParaRPr>
          </a:p>
          <a:p>
            <a:pPr algn="ctr">
              <a:lnSpc>
                <a:spcPts val="1586"/>
              </a:lnSpc>
            </a:pPr>
            <a:endParaRPr lang="en-US" sz="800">
              <a:solidFill>
                <a:schemeClr val="bg1"/>
              </a:solidFill>
              <a:latin typeface="Arial"/>
              <a:ea typeface="Avenir Book" charset="0"/>
              <a:cs typeface="Arial"/>
            </a:endParaRPr>
          </a:p>
        </p:txBody>
      </p:sp>
    </p:spTree>
    <p:extLst>
      <p:ext uri="{BB962C8B-B14F-4D97-AF65-F5344CB8AC3E}">
        <p14:creationId xmlns:p14="http://schemas.microsoft.com/office/powerpoint/2010/main" val="280960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lIns="91440" tIns="45720" rIns="91440" bIns="45720" rtlCol="0" anchor="t">
            <a:spAutoFit/>
          </a:bodyPr>
          <a:lstStyle/>
          <a:p>
            <a:pPr algn="ctr"/>
            <a:r>
              <a:rPr lang="en-US" sz="700">
                <a:latin typeface="Arial"/>
                <a:cs typeface="Arial"/>
              </a:rPr>
              <a:t>P4.1-196</a:t>
            </a:r>
            <a:endParaRPr lang="en-AT" sz="700">
              <a:latin typeface="Arial"/>
              <a:cs typeface="Arial"/>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a:solidFill>
                  <a:srgbClr val="DFC5DF"/>
                </a:solidFill>
                <a:latin typeface="Arial" panose="020B0604020202020204" pitchFamily="34" charset="0"/>
                <a:cs typeface="Arial" panose="020B0604020202020204" pitchFamily="34" charset="0"/>
              </a:rPr>
              <a:t>RESULTS</a:t>
            </a:r>
          </a:p>
        </p:txBody>
      </p:sp>
      <p:graphicFrame>
        <p:nvGraphicFramePr>
          <p:cNvPr id="7" name="Chart 6">
            <a:extLst>
              <a:ext uri="{FF2B5EF4-FFF2-40B4-BE49-F238E27FC236}">
                <a16:creationId xmlns:a16="http://schemas.microsoft.com/office/drawing/2014/main" id="{E75E9C64-3882-48FD-9583-2CE9E5280493}"/>
              </a:ext>
            </a:extLst>
          </p:cNvPr>
          <p:cNvGraphicFramePr>
            <a:graphicFrameLocks noGrp="1"/>
          </p:cNvGraphicFramePr>
          <p:nvPr>
            <p:extLst>
              <p:ext uri="{D42A27DB-BD31-4B8C-83A1-F6EECF244321}">
                <p14:modId xmlns:p14="http://schemas.microsoft.com/office/powerpoint/2010/main" val="3001233745"/>
              </p:ext>
            </p:extLst>
          </p:nvPr>
        </p:nvGraphicFramePr>
        <p:xfrm>
          <a:off x="2961565" y="983343"/>
          <a:ext cx="6182436" cy="254277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2A6AD73F-2303-4A73-BC6B-EDC881078534}"/>
              </a:ext>
            </a:extLst>
          </p:cNvPr>
          <p:cNvSpPr txBox="1"/>
          <p:nvPr/>
        </p:nvSpPr>
        <p:spPr>
          <a:xfrm>
            <a:off x="484463" y="1252157"/>
            <a:ext cx="2477102" cy="2554545"/>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Dual source data was collected over a roughly two-month period spanning late 2020 and early 2021.</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 beta zero endpoints for both sources (right) remain stable, with few exceptions, during the test indicating a lack of gain/linearity shift in the beta spectrum.</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Deviations in the Ba-133 endpoints are attributed to shorter QC measurements when the Cs-137 was disturbed.</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Three gamma singles peaks (below) appear to vary with physical displacement of the Cs-137.</a:t>
            </a:r>
          </a:p>
          <a:p>
            <a:endParaRPr lang="en-US" sz="1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38DC51A-574D-41AB-A7BA-FEED750CFB18}"/>
              </a:ext>
            </a:extLst>
          </p:cNvPr>
          <p:cNvSpPr txBox="1"/>
          <p:nvPr/>
        </p:nvSpPr>
        <p:spPr>
          <a:xfrm>
            <a:off x="393701" y="881743"/>
            <a:ext cx="2198102" cy="369332"/>
          </a:xfrm>
          <a:prstGeom prst="rect">
            <a:avLst/>
          </a:prstGeom>
          <a:noFill/>
        </p:spPr>
        <p:txBody>
          <a:bodyPr wrap="none" rtlCol="0">
            <a:spAutoFit/>
          </a:bodyPr>
          <a:lstStyle/>
          <a:p>
            <a:r>
              <a:rPr lang="en-US" sz="1800" b="1">
                <a:latin typeface="Arial" panose="020B0604020202020204" pitchFamily="34" charset="0"/>
                <a:cs typeface="Arial" panose="020B0604020202020204" pitchFamily="34" charset="0"/>
              </a:rPr>
              <a:t>Endpoint Tracking</a:t>
            </a:r>
          </a:p>
        </p:txBody>
      </p:sp>
      <p:graphicFrame>
        <p:nvGraphicFramePr>
          <p:cNvPr id="9" name="Chart 8">
            <a:extLst>
              <a:ext uri="{FF2B5EF4-FFF2-40B4-BE49-F238E27FC236}">
                <a16:creationId xmlns:a16="http://schemas.microsoft.com/office/drawing/2014/main" id="{7F99356D-6DA8-4C3C-9DE3-419E2593044D}"/>
              </a:ext>
            </a:extLst>
          </p:cNvPr>
          <p:cNvGraphicFramePr>
            <a:graphicFrameLocks/>
          </p:cNvGraphicFramePr>
          <p:nvPr>
            <p:extLst>
              <p:ext uri="{D42A27DB-BD31-4B8C-83A1-F6EECF244321}">
                <p14:modId xmlns:p14="http://schemas.microsoft.com/office/powerpoint/2010/main" val="3688209423"/>
              </p:ext>
            </p:extLst>
          </p:nvPr>
        </p:nvGraphicFramePr>
        <p:xfrm>
          <a:off x="346635" y="3424518"/>
          <a:ext cx="2809425" cy="14269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C90B0E8B-D257-48E3-9493-3F154BC31747}"/>
              </a:ext>
            </a:extLst>
          </p:cNvPr>
          <p:cNvGraphicFramePr>
            <a:graphicFrameLocks/>
          </p:cNvGraphicFramePr>
          <p:nvPr>
            <p:extLst>
              <p:ext uri="{D42A27DB-BD31-4B8C-83A1-F6EECF244321}">
                <p14:modId xmlns:p14="http://schemas.microsoft.com/office/powerpoint/2010/main" val="339443798"/>
              </p:ext>
            </p:extLst>
          </p:nvPr>
        </p:nvGraphicFramePr>
        <p:xfrm>
          <a:off x="3206375" y="3424518"/>
          <a:ext cx="2901577" cy="14269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E7DB58B8-1966-4ABA-8CB8-A3BAA641E389}"/>
              </a:ext>
            </a:extLst>
          </p:cNvPr>
          <p:cNvGraphicFramePr>
            <a:graphicFrameLocks/>
          </p:cNvGraphicFramePr>
          <p:nvPr>
            <p:extLst>
              <p:ext uri="{D42A27DB-BD31-4B8C-83A1-F6EECF244321}">
                <p14:modId xmlns:p14="http://schemas.microsoft.com/office/powerpoint/2010/main" val="1018027977"/>
              </p:ext>
            </p:extLst>
          </p:nvPr>
        </p:nvGraphicFramePr>
        <p:xfrm>
          <a:off x="6107952" y="3424518"/>
          <a:ext cx="2901577" cy="1377393"/>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17">
            <a:extLst>
              <a:ext uri="{FF2B5EF4-FFF2-40B4-BE49-F238E27FC236}">
                <a16:creationId xmlns:a16="http://schemas.microsoft.com/office/drawing/2014/main" id="{7A1156FF-360F-41A6-87B4-AA5778757549}"/>
              </a:ext>
            </a:extLst>
          </p:cNvPr>
          <p:cNvSpPr>
            <a:spLocks noChangeArrowheads="1"/>
          </p:cNvSpPr>
          <p:nvPr/>
        </p:nvSpPr>
        <p:spPr bwMode="auto">
          <a:xfrm>
            <a:off x="1992923" y="75964"/>
            <a:ext cx="4962770" cy="975779"/>
          </a:xfrm>
          <a:prstGeom prst="rect">
            <a:avLst/>
          </a:prstGeom>
          <a:noFill/>
          <a:ln w="9525">
            <a:noFill/>
            <a:miter lim="800000"/>
            <a:headEnd/>
            <a:tailEnd/>
          </a:ln>
        </p:spPr>
        <p:txBody>
          <a:bodyPr wrap="square" lIns="18666" tIns="9334" rIns="18666" bIns="9334" anchor="t">
            <a:spAutoFit/>
          </a:bodyPr>
          <a:lstStyle/>
          <a:p>
            <a:pPr algn="ctr" eaLnBrk="0" hangingPunct="0"/>
            <a:r>
              <a:rPr lang="en-US" sz="1200" b="1">
                <a:solidFill>
                  <a:schemeClr val="bg1"/>
                </a:solidFill>
                <a:latin typeface="Arial" panose="020B0604020202020204" pitchFamily="34" charset="0"/>
              </a:rPr>
              <a:t>Combined quality control check source for improved gain tracking and calibration</a:t>
            </a:r>
          </a:p>
          <a:p>
            <a:pPr algn="ctr">
              <a:lnSpc>
                <a:spcPts val="1586"/>
              </a:lnSpc>
            </a:pPr>
            <a:r>
              <a:rPr lang="en-US" sz="800">
                <a:solidFill>
                  <a:schemeClr val="bg1"/>
                </a:solidFill>
                <a:latin typeface="Arial"/>
                <a:ea typeface="Avenir Book" charset="0"/>
                <a:cs typeface="Arial"/>
              </a:rPr>
              <a:t>Johnathan Slack, Michael Mayer, Matthew Cooper, James Ely, Michael Foxe</a:t>
            </a:r>
            <a:endParaRPr lang="en-US" sz="800">
              <a:solidFill>
                <a:schemeClr val="bg1"/>
              </a:solidFill>
              <a:ea typeface="+mn-lt"/>
              <a:cs typeface="+mn-lt"/>
            </a:endParaRPr>
          </a:p>
          <a:p>
            <a:pPr algn="ctr">
              <a:lnSpc>
                <a:spcPts val="1586"/>
              </a:lnSpc>
            </a:pPr>
            <a:r>
              <a:rPr lang="en-US" sz="800">
                <a:solidFill>
                  <a:schemeClr val="bg1"/>
                </a:solidFill>
                <a:latin typeface="Arial"/>
                <a:ea typeface="Avenir Book" charset="0"/>
                <a:cs typeface="Arial"/>
              </a:rPr>
              <a:t>Pacific Northwest National Laboratory</a:t>
            </a:r>
            <a:endParaRPr lang="en-US" sz="800">
              <a:solidFill>
                <a:schemeClr val="bg1"/>
              </a:solidFill>
              <a:ea typeface="+mn-lt"/>
              <a:cs typeface="+mn-lt"/>
            </a:endParaRPr>
          </a:p>
          <a:p>
            <a:pPr algn="ctr">
              <a:lnSpc>
                <a:spcPts val="1586"/>
              </a:lnSpc>
            </a:pPr>
            <a:endParaRPr lang="en-US" sz="800">
              <a:solidFill>
                <a:schemeClr val="bg1"/>
              </a:solidFill>
              <a:latin typeface="Arial"/>
              <a:ea typeface="Avenir Book" charset="0"/>
              <a:cs typeface="Arial"/>
            </a:endParaRPr>
          </a:p>
        </p:txBody>
      </p:sp>
    </p:spTree>
    <p:extLst>
      <p:ext uri="{BB962C8B-B14F-4D97-AF65-F5344CB8AC3E}">
        <p14:creationId xmlns:p14="http://schemas.microsoft.com/office/powerpoint/2010/main" val="399634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lIns="91440" tIns="45720" rIns="91440" bIns="45720" rtlCol="0" anchor="t">
            <a:spAutoFit/>
          </a:bodyPr>
          <a:lstStyle/>
          <a:p>
            <a:pPr algn="ctr"/>
            <a:r>
              <a:rPr lang="en-US" sz="700">
                <a:latin typeface="Arial"/>
                <a:cs typeface="Arial"/>
              </a:rPr>
              <a:t>P4.1-196</a:t>
            </a:r>
            <a:endParaRPr lang="en-AT" sz="700">
              <a:latin typeface="Arial"/>
              <a:cs typeface="Arial"/>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a:solidFill>
                  <a:srgbClr val="DFC5DF"/>
                </a:solidFill>
                <a:latin typeface="Arial" panose="020B0604020202020204" pitchFamily="34" charset="0"/>
                <a:cs typeface="Arial" panose="020B0604020202020204" pitchFamily="34" charset="0"/>
              </a:rPr>
              <a:t>RESULTS</a:t>
            </a:r>
          </a:p>
        </p:txBody>
      </p:sp>
      <p:sp>
        <p:nvSpPr>
          <p:cNvPr id="2" name="TextBox 1">
            <a:extLst>
              <a:ext uri="{FF2B5EF4-FFF2-40B4-BE49-F238E27FC236}">
                <a16:creationId xmlns:a16="http://schemas.microsoft.com/office/drawing/2014/main" id="{2A6AD73F-2303-4A73-BC6B-EDC881078534}"/>
              </a:ext>
            </a:extLst>
          </p:cNvPr>
          <p:cNvSpPr txBox="1"/>
          <p:nvPr/>
        </p:nvSpPr>
        <p:spPr>
          <a:xfrm>
            <a:off x="484462" y="1318162"/>
            <a:ext cx="8294973" cy="1015663"/>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FWHM data for the Cs-137 peaks (left), and modestly so for the Ba-133, indicate a step like behavior.</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Peak areas for both peaks shows the step behavior in higher contrast (right).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Operational notes indicate the Cs-137 source was removed and replaced on the days when a step occurs in the data (11/23, 12/1, 12/11, 12/15, 12/18, and 01/12). The Cs-137 source was frequently not placed back in precisely the same location. The possibility also exists that the Ba-133 could have been inadvertently repositioned during these movements. Vertical dashed lines indicate source movement dates.</a:t>
            </a:r>
          </a:p>
          <a:p>
            <a:endParaRPr lang="en-US" sz="1000" dirty="0">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B3C33256-3725-4F41-8409-0BC729BCB5F2}"/>
              </a:ext>
            </a:extLst>
          </p:cNvPr>
          <p:cNvGraphicFramePr>
            <a:graphicFrameLocks noGrp="1"/>
          </p:cNvGraphicFramePr>
          <p:nvPr>
            <p:extLst>
              <p:ext uri="{D42A27DB-BD31-4B8C-83A1-F6EECF244321}">
                <p14:modId xmlns:p14="http://schemas.microsoft.com/office/powerpoint/2010/main" val="3100803027"/>
              </p:ext>
            </p:extLst>
          </p:nvPr>
        </p:nvGraphicFramePr>
        <p:xfrm>
          <a:off x="484462" y="2247023"/>
          <a:ext cx="4087538" cy="261103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C58FC3E2-D81D-4577-8690-581191B36BD4}"/>
              </a:ext>
            </a:extLst>
          </p:cNvPr>
          <p:cNvSpPr txBox="1"/>
          <p:nvPr/>
        </p:nvSpPr>
        <p:spPr>
          <a:xfrm>
            <a:off x="393701" y="881743"/>
            <a:ext cx="3288144" cy="369332"/>
          </a:xfrm>
          <a:prstGeom prst="rect">
            <a:avLst/>
          </a:prstGeom>
          <a:noFill/>
        </p:spPr>
        <p:txBody>
          <a:bodyPr wrap="none" rtlCol="0">
            <a:spAutoFit/>
          </a:bodyPr>
          <a:lstStyle/>
          <a:p>
            <a:r>
              <a:rPr lang="en-US" sz="1800" b="1">
                <a:latin typeface="Arial" panose="020B0604020202020204" pitchFamily="34" charset="0"/>
                <a:cs typeface="Arial" panose="020B0604020202020204" pitchFamily="34" charset="0"/>
              </a:rPr>
              <a:t>Ideal Rotation Data Tracking</a:t>
            </a:r>
          </a:p>
        </p:txBody>
      </p:sp>
      <p:sp>
        <p:nvSpPr>
          <p:cNvPr id="4" name="Rectangle 17">
            <a:extLst>
              <a:ext uri="{FF2B5EF4-FFF2-40B4-BE49-F238E27FC236}">
                <a16:creationId xmlns:a16="http://schemas.microsoft.com/office/drawing/2014/main" id="{FF5CE674-26E7-4E69-8DD2-5BFF406EE07F}"/>
              </a:ext>
            </a:extLst>
          </p:cNvPr>
          <p:cNvSpPr>
            <a:spLocks noChangeArrowheads="1"/>
          </p:cNvSpPr>
          <p:nvPr/>
        </p:nvSpPr>
        <p:spPr bwMode="auto">
          <a:xfrm>
            <a:off x="1992923" y="75964"/>
            <a:ext cx="4962770" cy="975779"/>
          </a:xfrm>
          <a:prstGeom prst="rect">
            <a:avLst/>
          </a:prstGeom>
          <a:noFill/>
          <a:ln w="9525">
            <a:noFill/>
            <a:miter lim="800000"/>
            <a:headEnd/>
            <a:tailEnd/>
          </a:ln>
        </p:spPr>
        <p:txBody>
          <a:bodyPr wrap="square" lIns="18666" tIns="9334" rIns="18666" bIns="9334" anchor="t">
            <a:spAutoFit/>
          </a:bodyPr>
          <a:lstStyle/>
          <a:p>
            <a:pPr algn="ctr" eaLnBrk="0" hangingPunct="0"/>
            <a:r>
              <a:rPr lang="en-US" sz="1200" b="1">
                <a:solidFill>
                  <a:schemeClr val="bg1"/>
                </a:solidFill>
                <a:latin typeface="Arial" panose="020B0604020202020204" pitchFamily="34" charset="0"/>
              </a:rPr>
              <a:t>Combined quality control check source for improved gain tracking and calibration</a:t>
            </a:r>
          </a:p>
          <a:p>
            <a:pPr algn="ctr">
              <a:lnSpc>
                <a:spcPts val="1586"/>
              </a:lnSpc>
            </a:pPr>
            <a:r>
              <a:rPr lang="en-US" sz="800">
                <a:solidFill>
                  <a:schemeClr val="bg1"/>
                </a:solidFill>
                <a:latin typeface="Arial"/>
                <a:ea typeface="Avenir Book" charset="0"/>
                <a:cs typeface="Arial"/>
              </a:rPr>
              <a:t>Johnathan Slack, Michael Mayer, Matthew Cooper, James Ely, Michael Foxe</a:t>
            </a:r>
            <a:endParaRPr lang="en-US" sz="800">
              <a:solidFill>
                <a:schemeClr val="bg1"/>
              </a:solidFill>
              <a:ea typeface="+mn-lt"/>
              <a:cs typeface="+mn-lt"/>
            </a:endParaRPr>
          </a:p>
          <a:p>
            <a:pPr algn="ctr">
              <a:lnSpc>
                <a:spcPts val="1586"/>
              </a:lnSpc>
            </a:pPr>
            <a:r>
              <a:rPr lang="en-US" sz="800">
                <a:solidFill>
                  <a:schemeClr val="bg1"/>
                </a:solidFill>
                <a:latin typeface="Arial"/>
                <a:ea typeface="Avenir Book" charset="0"/>
                <a:cs typeface="Arial"/>
              </a:rPr>
              <a:t>Pacific Northwest National Laboratory</a:t>
            </a:r>
            <a:endParaRPr lang="en-US" sz="800">
              <a:solidFill>
                <a:schemeClr val="bg1"/>
              </a:solidFill>
              <a:ea typeface="+mn-lt"/>
              <a:cs typeface="+mn-lt"/>
            </a:endParaRPr>
          </a:p>
          <a:p>
            <a:pPr algn="ctr">
              <a:lnSpc>
                <a:spcPts val="1586"/>
              </a:lnSpc>
            </a:pPr>
            <a:endParaRPr lang="en-US" sz="800">
              <a:solidFill>
                <a:schemeClr val="bg1"/>
              </a:solidFill>
              <a:latin typeface="Arial"/>
              <a:ea typeface="Avenir Book" charset="0"/>
              <a:cs typeface="Arial"/>
            </a:endParaRPr>
          </a:p>
        </p:txBody>
      </p:sp>
      <p:graphicFrame>
        <p:nvGraphicFramePr>
          <p:cNvPr id="12" name="Chart 11">
            <a:extLst>
              <a:ext uri="{FF2B5EF4-FFF2-40B4-BE49-F238E27FC236}">
                <a16:creationId xmlns:a16="http://schemas.microsoft.com/office/drawing/2014/main" id="{9730EE15-D0B8-4853-BA0C-2514CDE1C75B}"/>
              </a:ext>
            </a:extLst>
          </p:cNvPr>
          <p:cNvGraphicFramePr>
            <a:graphicFrameLocks/>
          </p:cNvGraphicFramePr>
          <p:nvPr>
            <p:extLst>
              <p:ext uri="{D42A27DB-BD31-4B8C-83A1-F6EECF244321}">
                <p14:modId xmlns:p14="http://schemas.microsoft.com/office/powerpoint/2010/main" val="2824017991"/>
              </p:ext>
            </p:extLst>
          </p:nvPr>
        </p:nvGraphicFramePr>
        <p:xfrm>
          <a:off x="4546533" y="2243507"/>
          <a:ext cx="4597467" cy="2517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2695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lIns="91440" tIns="45720" rIns="91440" bIns="45720" rtlCol="0" anchor="t">
            <a:spAutoFit/>
          </a:bodyPr>
          <a:lstStyle/>
          <a:p>
            <a:pPr algn="ctr"/>
            <a:r>
              <a:rPr lang="en-US" sz="700">
                <a:latin typeface="Arial"/>
                <a:cs typeface="Arial"/>
              </a:rPr>
              <a:t>P4.1-196</a:t>
            </a:r>
            <a:endParaRPr lang="en-AT" sz="700">
              <a:latin typeface="Arial"/>
              <a:cs typeface="Arial"/>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a:solidFill>
                  <a:srgbClr val="DFC5DF"/>
                </a:solidFill>
                <a:latin typeface="Arial" panose="020B0604020202020204" pitchFamily="34" charset="0"/>
                <a:cs typeface="Arial" panose="020B0604020202020204" pitchFamily="34" charset="0"/>
              </a:rPr>
              <a:t>CONCLUSIONS</a:t>
            </a:r>
          </a:p>
        </p:txBody>
      </p:sp>
      <p:sp>
        <p:nvSpPr>
          <p:cNvPr id="2" name="TextBox 1">
            <a:extLst>
              <a:ext uri="{FF2B5EF4-FFF2-40B4-BE49-F238E27FC236}">
                <a16:creationId xmlns:a16="http://schemas.microsoft.com/office/drawing/2014/main" id="{56C1FE87-21C2-42EC-9D5B-AE4CA19081E0}"/>
              </a:ext>
            </a:extLst>
          </p:cNvPr>
          <p:cNvSpPr txBox="1"/>
          <p:nvPr/>
        </p:nvSpPr>
        <p:spPr>
          <a:xfrm>
            <a:off x="573741" y="1099671"/>
            <a:ext cx="8480848" cy="1631216"/>
          </a:xfrm>
          <a:prstGeom prst="rect">
            <a:avLst/>
          </a:prstGeom>
          <a:noFill/>
        </p:spPr>
        <p:txBody>
          <a:bodyPr wrap="none" rtlCol="0">
            <a:spAutoFit/>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Gain tracking by QC endpoint determination is a valuable tool for ensuring beta-gamma ROI alignment between calibrations.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Area and/or peak count rate data can be used as an indication of inconsistent placement of the QC source.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Additional gamma spectrum peaks from Ba-133 could be utilized in system calibrations along with the four radioxenon isotopes.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Further performance testing on multiple beta-gamma systems is planned that will investigate fit parameters as they relate to ROI efficiencies.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Next steps include:</a:t>
            </a:r>
          </a:p>
          <a:p>
            <a:pPr marL="318314" lvl="1" indent="-228600">
              <a:buFont typeface="Courier New" panose="02070309020205020404" pitchFamily="49" charset="0"/>
              <a:buChar char="o"/>
            </a:pPr>
            <a:r>
              <a:rPr lang="en-US" sz="1000" dirty="0">
                <a:latin typeface="Arial" panose="020B0604020202020204" pitchFamily="34" charset="0"/>
                <a:cs typeface="Arial" panose="020B0604020202020204" pitchFamily="34" charset="0"/>
              </a:rPr>
              <a:t>Converting count rates in ROIs/peaks to a correlation with detector efficiency. </a:t>
            </a:r>
          </a:p>
          <a:p>
            <a:pPr marL="318314" lvl="1" indent="-228600">
              <a:buFont typeface="Courier New" panose="02070309020205020404" pitchFamily="49" charset="0"/>
              <a:buChar char="o"/>
            </a:pPr>
            <a:r>
              <a:rPr lang="en-US" sz="1000" dirty="0">
                <a:latin typeface="Arial" panose="020B0604020202020204" pitchFamily="34" charset="0"/>
                <a:cs typeface="Arial" panose="020B0604020202020204" pitchFamily="34" charset="0"/>
              </a:rPr>
              <a:t>Examining the relationship between Ba-133 peaks to Cs-137 noise contributions.</a:t>
            </a:r>
          </a:p>
          <a:p>
            <a:pPr marL="318314" lvl="1" indent="-228600">
              <a:buFont typeface="Courier New" panose="02070309020205020404" pitchFamily="49" charset="0"/>
              <a:buChar char="o"/>
            </a:pPr>
            <a:r>
              <a:rPr lang="en-US" sz="1000" dirty="0">
                <a:latin typeface="Arial" panose="020B0604020202020204" pitchFamily="34" charset="0"/>
                <a:cs typeface="Arial" panose="020B0604020202020204" pitchFamily="34" charset="0"/>
              </a:rPr>
              <a:t>Investigating possible correlations between the slopes of the Compton scatter lines (e.g., left) and the endpoints energies, ROI efficiencies, etc.</a:t>
            </a:r>
          </a:p>
          <a:p>
            <a:pPr marL="318314" lvl="1" indent="-228600">
              <a:buFont typeface="Courier New" panose="02070309020205020404" pitchFamily="49" charset="0"/>
              <a:buChar char="o"/>
            </a:pPr>
            <a:r>
              <a:rPr lang="en-US" sz="1000" dirty="0">
                <a:latin typeface="Arial" panose="020B0604020202020204" pitchFamily="34" charset="0"/>
                <a:cs typeface="Arial" panose="020B0604020202020204" pitchFamily="34" charset="0"/>
              </a:rPr>
              <a:t>Make improvements to the fitting algorithm during rotation to improve reliability with lower count statistics.</a:t>
            </a:r>
          </a:p>
          <a:p>
            <a:pPr marL="318314" lvl="1" indent="-228600">
              <a:buFont typeface="Courier New" panose="02070309020205020404" pitchFamily="49" charset="0"/>
              <a:buChar char="o"/>
            </a:pPr>
            <a:r>
              <a:rPr lang="en-US" sz="1000" dirty="0">
                <a:latin typeface="Arial" panose="020B0604020202020204" pitchFamily="34" charset="0"/>
                <a:cs typeface="Arial" panose="020B0604020202020204" pitchFamily="34" charset="0"/>
              </a:rPr>
              <a:t>Determine the relationship between source irregularities and the distance between endpoint positions (right).</a:t>
            </a:r>
          </a:p>
        </p:txBody>
      </p:sp>
      <p:graphicFrame>
        <p:nvGraphicFramePr>
          <p:cNvPr id="6" name="Chart 5">
            <a:extLst>
              <a:ext uri="{FF2B5EF4-FFF2-40B4-BE49-F238E27FC236}">
                <a16:creationId xmlns:a16="http://schemas.microsoft.com/office/drawing/2014/main" id="{AF80A8EA-3BB7-4181-96DE-33F3DD466797}"/>
              </a:ext>
            </a:extLst>
          </p:cNvPr>
          <p:cNvGraphicFramePr>
            <a:graphicFrameLocks/>
          </p:cNvGraphicFramePr>
          <p:nvPr>
            <p:extLst>
              <p:ext uri="{D42A27DB-BD31-4B8C-83A1-F6EECF244321}">
                <p14:modId xmlns:p14="http://schemas.microsoft.com/office/powerpoint/2010/main" val="1021522258"/>
              </p:ext>
            </p:extLst>
          </p:nvPr>
        </p:nvGraphicFramePr>
        <p:xfrm>
          <a:off x="489102" y="2730135"/>
          <a:ext cx="4082897" cy="20340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429CDF3-A6C6-43CC-810B-4DF5EDCBF421}"/>
              </a:ext>
            </a:extLst>
          </p:cNvPr>
          <p:cNvGraphicFramePr>
            <a:graphicFrameLocks/>
          </p:cNvGraphicFramePr>
          <p:nvPr>
            <p:extLst>
              <p:ext uri="{D42A27DB-BD31-4B8C-83A1-F6EECF244321}">
                <p14:modId xmlns:p14="http://schemas.microsoft.com/office/powerpoint/2010/main" val="2896790805"/>
              </p:ext>
            </p:extLst>
          </p:nvPr>
        </p:nvGraphicFramePr>
        <p:xfrm>
          <a:off x="4571999" y="2730136"/>
          <a:ext cx="4572001" cy="202883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7">
            <a:extLst>
              <a:ext uri="{FF2B5EF4-FFF2-40B4-BE49-F238E27FC236}">
                <a16:creationId xmlns:a16="http://schemas.microsoft.com/office/drawing/2014/main" id="{6B10144D-88A4-4B25-A692-36F5EB234408}"/>
              </a:ext>
            </a:extLst>
          </p:cNvPr>
          <p:cNvSpPr>
            <a:spLocks noChangeArrowheads="1"/>
          </p:cNvSpPr>
          <p:nvPr/>
        </p:nvSpPr>
        <p:spPr bwMode="auto">
          <a:xfrm>
            <a:off x="1992923" y="75964"/>
            <a:ext cx="4962770" cy="975779"/>
          </a:xfrm>
          <a:prstGeom prst="rect">
            <a:avLst/>
          </a:prstGeom>
          <a:noFill/>
          <a:ln w="9525">
            <a:noFill/>
            <a:miter lim="800000"/>
            <a:headEnd/>
            <a:tailEnd/>
          </a:ln>
        </p:spPr>
        <p:txBody>
          <a:bodyPr wrap="square" lIns="18666" tIns="9334" rIns="18666" bIns="9334" anchor="t">
            <a:spAutoFit/>
          </a:bodyPr>
          <a:lstStyle/>
          <a:p>
            <a:pPr algn="ctr" eaLnBrk="0" hangingPunct="0"/>
            <a:r>
              <a:rPr lang="en-US" sz="1200" b="1">
                <a:solidFill>
                  <a:schemeClr val="bg1"/>
                </a:solidFill>
                <a:latin typeface="Arial" panose="020B0604020202020204" pitchFamily="34" charset="0"/>
              </a:rPr>
              <a:t>Combined quality control check source for improved gain tracking and calibration</a:t>
            </a:r>
          </a:p>
          <a:p>
            <a:pPr algn="ctr">
              <a:lnSpc>
                <a:spcPts val="1586"/>
              </a:lnSpc>
            </a:pPr>
            <a:r>
              <a:rPr lang="en-US" sz="800">
                <a:solidFill>
                  <a:schemeClr val="bg1"/>
                </a:solidFill>
                <a:latin typeface="Arial"/>
                <a:ea typeface="Avenir Book" charset="0"/>
                <a:cs typeface="Arial"/>
              </a:rPr>
              <a:t>Johnathan Slack, Michael Mayer, Matthew Cooper, James Ely, Michael Foxe</a:t>
            </a:r>
            <a:endParaRPr lang="en-US" sz="800">
              <a:solidFill>
                <a:schemeClr val="bg1"/>
              </a:solidFill>
              <a:ea typeface="+mn-lt"/>
              <a:cs typeface="+mn-lt"/>
            </a:endParaRPr>
          </a:p>
          <a:p>
            <a:pPr algn="ctr">
              <a:lnSpc>
                <a:spcPts val="1586"/>
              </a:lnSpc>
            </a:pPr>
            <a:r>
              <a:rPr lang="en-US" sz="800">
                <a:solidFill>
                  <a:schemeClr val="bg1"/>
                </a:solidFill>
                <a:latin typeface="Arial"/>
                <a:ea typeface="Avenir Book" charset="0"/>
                <a:cs typeface="Arial"/>
              </a:rPr>
              <a:t>Pacific Northwest National Laboratory</a:t>
            </a:r>
            <a:endParaRPr lang="en-US" sz="800">
              <a:solidFill>
                <a:schemeClr val="bg1"/>
              </a:solidFill>
              <a:ea typeface="+mn-lt"/>
              <a:cs typeface="+mn-lt"/>
            </a:endParaRPr>
          </a:p>
          <a:p>
            <a:pPr algn="ctr">
              <a:lnSpc>
                <a:spcPts val="1586"/>
              </a:lnSpc>
            </a:pPr>
            <a:endParaRPr lang="en-US" sz="800">
              <a:solidFill>
                <a:schemeClr val="bg1"/>
              </a:solidFill>
              <a:latin typeface="Arial"/>
              <a:ea typeface="Avenir Book" charset="0"/>
              <a:cs typeface="Arial"/>
            </a:endParaRPr>
          </a:p>
        </p:txBody>
      </p:sp>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A29E3105768E48BDDC120EE65B2BBA" ma:contentTypeVersion="31" ma:contentTypeDescription="Create a new document." ma:contentTypeScope="" ma:versionID="d0fe055bfa0c27cc0a9bda7d7210b942">
  <xsd:schema xmlns:xsd="http://www.w3.org/2001/XMLSchema" xmlns:xs="http://www.w3.org/2001/XMLSchema" xmlns:p="http://schemas.microsoft.com/office/2006/metadata/properties" xmlns:ns2="e56013d9-4ac4-45f7-8b41-1651ab034f04" xmlns:ns3="f1b10a2b-6746-465a-acde-7a316eb3be7b" targetNamespace="http://schemas.microsoft.com/office/2006/metadata/properties" ma:root="true" ma:fieldsID="bca7b3c68a8af541d9be6f46fe8d27d7" ns2:_="" ns3:_="">
    <xsd:import namespace="e56013d9-4ac4-45f7-8b41-1651ab034f04"/>
    <xsd:import namespace="f1b10a2b-6746-465a-acde-7a316eb3be7b"/>
    <xsd:element name="properties">
      <xsd:complexType>
        <xsd:sequence>
          <xsd:element name="documentManagement">
            <xsd:complexType>
              <xsd:all>
                <xsd:element ref="ns2:Presenter" minOccurs="0"/>
                <xsd:element ref="ns2:Status" minOccurs="0"/>
                <xsd:element ref="ns2:Program_x0020_Office" minOccurs="0"/>
                <xsd:element ref="ns2:ADC" minOccurs="0"/>
                <xsd:element ref="ns2:ADC_x0020_WP_x0023_" minOccurs="0"/>
                <xsd:element ref="ns2:ERICA_x0020_Release_x0020__x0023_" minOccurs="0"/>
                <xsd:element ref="ns2:Funding_x0020_Source" minOccurs="0"/>
                <xsd:element ref="ns3:ADC_x0020_Complete" minOccurs="0"/>
                <xsd:element ref="ns2:Doc_x0020_Type" minOccurs="0"/>
                <xsd:element ref="ns2:Log_x0020_Number" minOccurs="0"/>
                <xsd:element ref="ns2:MediaServiceMetadata" minOccurs="0"/>
                <xsd:element ref="ns2:MediaServiceFastMetadata" minOccurs="0"/>
                <xsd:element ref="ns3:SharedWithUsers" minOccurs="0"/>
                <xsd:element ref="ns3:SharedWithDetails" minOccurs="0"/>
                <xsd:element ref="ns2:DC_x0020_Reviewe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6013d9-4ac4-45f7-8b41-1651ab034f04" elementFormDefault="qualified">
    <xsd:import namespace="http://schemas.microsoft.com/office/2006/documentManagement/types"/>
    <xsd:import namespace="http://schemas.microsoft.com/office/infopath/2007/PartnerControls"/>
    <xsd:element name="Presenter" ma:index="2" nillable="true" ma:displayName="Presenter" ma:internalName="Presenter" ma:readOnly="false">
      <xsd:simpleType>
        <xsd:restriction base="dms:Text">
          <xsd:maxLength value="20"/>
        </xsd:restriction>
      </xsd:simpleType>
    </xsd:element>
    <xsd:element name="Status" ma:index="3" nillable="true" ma:displayName="Status" ma:format="Dropdown" ma:internalName="Status" ma:readOnly="false">
      <xsd:simpleType>
        <xsd:union memberTypes="dms:Text">
          <xsd:simpleType>
            <xsd:restriction base="dms:Choice">
              <xsd:enumeration value="Ready for Input"/>
              <xsd:enumeration value="Ready for ADC Review"/>
              <xsd:enumeration value="ADC Review Complete"/>
              <xsd:enumeration value="Ready for NEMP Review"/>
              <xsd:enumeration value="Ready for ERICA"/>
              <xsd:enumeration value="Submitted to IR (ERICA)"/>
              <xsd:enumeration value="Sent to HQ"/>
              <xsd:enumeration value="Ready for Interagency"/>
              <xsd:enumeration value="Complete"/>
            </xsd:restriction>
          </xsd:simpleType>
        </xsd:union>
      </xsd:simpleType>
    </xsd:element>
    <xsd:element name="Program_x0020_Office" ma:index="4" nillable="true" ma:displayName="Program Office" ma:format="Dropdown" ma:internalName="Program_x0020_Office" ma:readOnly="false">
      <xsd:simpleType>
        <xsd:union memberTypes="dms:Text">
          <xsd:simpleType>
            <xsd:restriction base="dms:Choice">
              <xsd:enumeration value="Needs Edits"/>
              <xsd:enumeration value="OK by T Bowyer"/>
              <xsd:enumeration value="OK by A Carman"/>
              <xsd:enumeration value="OK by J Hayes"/>
              <xsd:enumeration value="Ok by L Metz"/>
              <xsd:enumeration value="OK by B Milbrath"/>
            </xsd:restriction>
          </xsd:simpleType>
        </xsd:union>
      </xsd:simpleType>
    </xsd:element>
    <xsd:element name="ADC" ma:index="5" nillable="true" ma:displayName="ADC" ma:internalName="ADC" ma:readOnly="false">
      <xsd:simpleType>
        <xsd:restriction base="dms:Text">
          <xsd:maxLength value="20"/>
        </xsd:restriction>
      </xsd:simpleType>
    </xsd:element>
    <xsd:element name="ADC_x0020_WP_x0023_" ma:index="6" nillable="true" ma:displayName="ADC WP#" ma:internalName="ADC_x0020_WP_x0023_" ma:readOnly="false">
      <xsd:simpleType>
        <xsd:restriction base="dms:Text">
          <xsd:maxLength value="8"/>
        </xsd:restriction>
      </xsd:simpleType>
    </xsd:element>
    <xsd:element name="ERICA_x0020_Release_x0020__x0023_" ma:index="7" nillable="true" ma:displayName="ERICA Release #" ma:internalName="ERICA_x0020_Release_x0020__x0023_" ma:readOnly="false">
      <xsd:simpleType>
        <xsd:restriction base="dms:Text">
          <xsd:maxLength value="20"/>
        </xsd:restriction>
      </xsd:simpleType>
    </xsd:element>
    <xsd:element name="Funding_x0020_Source" ma:index="8" nillable="true" ma:displayName="Funding Source" ma:format="Dropdown" ma:internalName="Funding_x0020_Source" ma:readOnly="false">
      <xsd:simpleType>
        <xsd:union memberTypes="dms:Text">
          <xsd:simpleType>
            <xsd:restriction base="dms:Choice">
              <xsd:enumeration value="NA-22"/>
              <xsd:enumeration value="NA-24"/>
              <xsd:enumeration value="DTRA"/>
              <xsd:enumeration value="Internal"/>
              <xsd:enumeration value="NDF"/>
              <xsd:enumeration value="NCNS"/>
              <xsd:enumeration value="UT Austin"/>
            </xsd:restriction>
          </xsd:simpleType>
        </xsd:union>
      </xsd:simpleType>
    </xsd:element>
    <xsd:element name="Doc_x0020_Type" ma:index="10" nillable="true" ma:displayName="Doc Type" ma:format="Dropdown" ma:internalName="Doc_x0020_Type" ma:readOnly="false">
      <xsd:simpleType>
        <xsd:restriction base="dms:Choice">
          <xsd:enumeration value="Presentation"/>
          <xsd:enumeration value="Poster"/>
          <xsd:enumeration value="Summary Slide"/>
        </xsd:restriction>
      </xsd:simpleType>
    </xsd:element>
    <xsd:element name="Log_x0020_Number" ma:index="18" nillable="true" ma:displayName="Log Number" ma:hidden="true" ma:internalName="Log_x0020_Number" ma:readOnly="false">
      <xsd:simpleType>
        <xsd:restriction base="dms:Text">
          <xsd:maxLength value="15"/>
        </xsd:restriction>
      </xsd:simple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DC_x0020_Reviewer" ma:index="23" nillable="true" ma:displayName="DC Reviewer" ma:internalName="DC_x0020_Reviewer">
      <xsd:simpleType>
        <xsd:restriction base="dms:Text">
          <xsd:maxLength value="255"/>
        </xsd:restriction>
      </xsd:simpleType>
    </xsd:element>
    <xsd:element name="MediaServiceDateTaken" ma:index="2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b10a2b-6746-465a-acde-7a316eb3be7b" elementFormDefault="qualified">
    <xsd:import namespace="http://schemas.microsoft.com/office/2006/documentManagement/types"/>
    <xsd:import namespace="http://schemas.microsoft.com/office/infopath/2007/PartnerControls"/>
    <xsd:element name="ADC_x0020_Complete" ma:index="9" nillable="true" ma:displayName="ADC Complete" ma:default="0" ma:internalName="ADC_x0020_Complete" ma:readOnly="fals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1" ma:displayName="Reviewer 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esenter xmlns="e56013d9-4ac4-45f7-8b41-1651ab034f04" xsi:nil="true"/>
    <ADC xmlns="e56013d9-4ac4-45f7-8b41-1651ab034f04" xsi:nil="true"/>
    <ADC_x0020_Complete xmlns="f1b10a2b-6746-465a-acde-7a316eb3be7b">false</ADC_x0020_Complete>
    <Status xmlns="e56013d9-4ac4-45f7-8b41-1651ab034f04" xsi:nil="true"/>
    <ADC_x0020_WP_x0023_ xmlns="e56013d9-4ac4-45f7-8b41-1651ab034f04" xsi:nil="true"/>
    <ERICA_x0020_Release_x0020__x0023_ xmlns="e56013d9-4ac4-45f7-8b41-1651ab034f04" xsi:nil="true"/>
    <Funding_x0020_Source xmlns="e56013d9-4ac4-45f7-8b41-1651ab034f04" xsi:nil="true"/>
    <Doc_x0020_Type xmlns="e56013d9-4ac4-45f7-8b41-1651ab034f04" xsi:nil="true"/>
    <Log_x0020_Number xmlns="e56013d9-4ac4-45f7-8b41-1651ab034f04" xsi:nil="true"/>
    <Program_x0020_Office xmlns="e56013d9-4ac4-45f7-8b41-1651ab034f04" xsi:nil="true"/>
    <DC_x0020_Reviewer xmlns="e56013d9-4ac4-45f7-8b41-1651ab034f04" xsi:nil="true"/>
  </documentManagement>
</p:properties>
</file>

<file path=customXml/itemProps1.xml><?xml version="1.0" encoding="utf-8"?>
<ds:datastoreItem xmlns:ds="http://schemas.openxmlformats.org/officeDocument/2006/customXml" ds:itemID="{714BB5C1-D708-419C-9C3A-DEEC57302668}">
  <ds:schemaRefs>
    <ds:schemaRef ds:uri="http://schemas.microsoft.com/sharepoint/v3/contenttype/forms"/>
  </ds:schemaRefs>
</ds:datastoreItem>
</file>

<file path=customXml/itemProps2.xml><?xml version="1.0" encoding="utf-8"?>
<ds:datastoreItem xmlns:ds="http://schemas.openxmlformats.org/officeDocument/2006/customXml" ds:itemID="{2E3D80D0-86C0-4E82-ABF2-F0F46F8F8A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6013d9-4ac4-45f7-8b41-1651ab034f04"/>
    <ds:schemaRef ds:uri="f1b10a2b-6746-465a-acde-7a316eb3b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6E13C9-5F86-4E62-B034-961408DE87CA}">
  <ds:schemaRef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terms/"/>
    <ds:schemaRef ds:uri="e56013d9-4ac4-45f7-8b41-1651ab034f04"/>
    <ds:schemaRef ds:uri="http://www.w3.org/XML/1998/namespace"/>
    <ds:schemaRef ds:uri="f1b10a2b-6746-465a-acde-7a316eb3be7b"/>
  </ds:schemaRefs>
</ds:datastoreItem>
</file>

<file path=docProps/app.xml><?xml version="1.0" encoding="utf-8"?>
<Properties xmlns="http://schemas.openxmlformats.org/officeDocument/2006/extended-properties" xmlns:vt="http://schemas.openxmlformats.org/officeDocument/2006/docPropsVTypes">
  <Template>Office Theme</Template>
  <TotalTime>2951</TotalTime>
  <Words>1532</Words>
  <Application>Microsoft Office PowerPoint</Application>
  <PresentationFormat>On-screen Show (16:9)</PresentationFormat>
  <Paragraphs>134</Paragraphs>
  <Slides>9</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9</vt:i4>
      </vt:variant>
    </vt:vector>
  </HeadingPairs>
  <TitlesOfParts>
    <vt:vector size="24" baseType="lpstr">
      <vt:lpstr>Arial</vt:lpstr>
      <vt:lpstr>Avenir Book</vt:lpstr>
      <vt:lpstr>Avenir Heavy</vt:lpstr>
      <vt:lpstr>Avenir Medium</vt:lpstr>
      <vt:lpstr>Calibri</vt:lpstr>
      <vt:lpstr>Courier New</vt:lpstr>
      <vt:lpstr>DIN-Light</vt:lpstr>
      <vt:lpstr>DIN-Medium</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Slack, Johnathan L</cp:lastModifiedBy>
  <cp:revision>11</cp:revision>
  <cp:lastPrinted>2019-03-26T13:54:24Z</cp:lastPrinted>
  <dcterms:created xsi:type="dcterms:W3CDTF">2019-04-24T06:32:04Z</dcterms:created>
  <dcterms:modified xsi:type="dcterms:W3CDTF">2021-06-15T17:38:16Z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0x0101009FA29E3105768E48BDDC120EE65B2BBA</vt:lpwstr>
  </property>
  <property fmtid="{D5CDD505-2E9C-101B-9397-08002B2CF9AE}" pid="3" name="_dlc_DocIdItemGuid">
    <vt:lpwstr>d48557bd-3d4e-4431-ac7d-87a2cd7a2ae0</vt:lpwstr>
  </property>
</Properties>
</file>