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367" r:id="rId4"/>
    <p:sldId id="368" r:id="rId5"/>
    <p:sldId id="263" r:id="rId6"/>
    <p:sldId id="492" r:id="rId7"/>
    <p:sldId id="500" r:id="rId8"/>
    <p:sldId id="352" r:id="rId9"/>
    <p:sldId id="369" r:id="rId10"/>
    <p:sldId id="364" r:id="rId11"/>
    <p:sldId id="370" r:id="rId12"/>
    <p:sldId id="496" r:id="rId13"/>
    <p:sldId id="499" r:id="rId14"/>
    <p:sldId id="494" r:id="rId15"/>
    <p:sldId id="378" r:id="rId16"/>
    <p:sldId id="498" r:id="rId17"/>
    <p:sldId id="497" r:id="rId18"/>
    <p:sldId id="412" r:id="rId19"/>
    <p:sldId id="275" r:id="rId20"/>
    <p:sldId id="489"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EE808F0-5C8D-41E2-A7EE-1297103FB202}">
          <p14:sldIdLst>
            <p14:sldId id="257"/>
          </p14:sldIdLst>
        </p14:section>
        <p14:section name="Presentation Slides" id="{7FF95B58-103F-4172-A696-3BF92E4B71C9}">
          <p14:sldIdLst>
            <p14:sldId id="256"/>
            <p14:sldId id="367"/>
            <p14:sldId id="368"/>
            <p14:sldId id="263"/>
            <p14:sldId id="492"/>
            <p14:sldId id="500"/>
            <p14:sldId id="352"/>
            <p14:sldId id="369"/>
            <p14:sldId id="364"/>
            <p14:sldId id="370"/>
            <p14:sldId id="496"/>
            <p14:sldId id="499"/>
            <p14:sldId id="494"/>
            <p14:sldId id="378"/>
            <p14:sldId id="498"/>
            <p14:sldId id="497"/>
            <p14:sldId id="412"/>
            <p14:sldId id="275"/>
            <p14:sldId id="4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6ED0D-C248-45EB-9647-5045F1D414CD}" v="43" dt="2025-09-08T20:19:40.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snapToGrid="0">
      <p:cViewPr varScale="1">
        <p:scale>
          <a:sx n="63" d="100"/>
          <a:sy n="63" d="100"/>
        </p:scale>
        <p:origin x="7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Robinson" userId="a0674f48-5024-4f7d-a697-ad3aba76fba6" providerId="ADAL" clId="{69E6ED0D-C248-45EB-9647-5045F1D414CD}"/>
    <pc:docChg chg="undo custSel addSld delSld modSld sldOrd modMainMaster modSection">
      <pc:chgData name="Stephen Robinson" userId="a0674f48-5024-4f7d-a697-ad3aba76fba6" providerId="ADAL" clId="{69E6ED0D-C248-45EB-9647-5045F1D414CD}" dt="2025-09-08T20:23:35.941" v="1081" actId="47"/>
      <pc:docMkLst>
        <pc:docMk/>
      </pc:docMkLst>
      <pc:sldChg chg="addSp delSp modSp mod">
        <pc:chgData name="Stephen Robinson" userId="a0674f48-5024-4f7d-a697-ad3aba76fba6" providerId="ADAL" clId="{69E6ED0D-C248-45EB-9647-5045F1D414CD}" dt="2025-09-08T09:41:40.813" v="756" actId="6549"/>
        <pc:sldMkLst>
          <pc:docMk/>
          <pc:sldMk cId="227484535" sldId="256"/>
        </pc:sldMkLst>
        <pc:spChg chg="mod">
          <ac:chgData name="Stephen Robinson" userId="a0674f48-5024-4f7d-a697-ad3aba76fba6" providerId="ADAL" clId="{69E6ED0D-C248-45EB-9647-5045F1D414CD}" dt="2025-09-08T09:40:29.799" v="728" actId="20577"/>
          <ac:spMkLst>
            <pc:docMk/>
            <pc:sldMk cId="227484535" sldId="256"/>
            <ac:spMk id="3" creationId="{AD28CED6-BABC-21FD-5CAB-343078EB0766}"/>
          </ac:spMkLst>
        </pc:spChg>
        <pc:spChg chg="mod">
          <ac:chgData name="Stephen Robinson" userId="a0674f48-5024-4f7d-a697-ad3aba76fba6" providerId="ADAL" clId="{69E6ED0D-C248-45EB-9647-5045F1D414CD}" dt="2025-09-08T07:37:28.107" v="142" actId="20577"/>
          <ac:spMkLst>
            <pc:docMk/>
            <pc:sldMk cId="227484535" sldId="256"/>
            <ac:spMk id="4" creationId="{68C931E5-7228-F990-F986-EF17D6CAAA5C}"/>
          </ac:spMkLst>
        </pc:spChg>
        <pc:spChg chg="mod">
          <ac:chgData name="Stephen Robinson" userId="a0674f48-5024-4f7d-a697-ad3aba76fba6" providerId="ADAL" clId="{69E6ED0D-C248-45EB-9647-5045F1D414CD}" dt="2025-09-08T09:41:40.813" v="756" actId="6549"/>
          <ac:spMkLst>
            <pc:docMk/>
            <pc:sldMk cId="227484535" sldId="256"/>
            <ac:spMk id="5" creationId="{F0D81D15-4E58-D3BB-CEFC-C87AF5F6832B}"/>
          </ac:spMkLst>
        </pc:spChg>
        <pc:spChg chg="del">
          <ac:chgData name="Stephen Robinson" userId="a0674f48-5024-4f7d-a697-ad3aba76fba6" providerId="ADAL" clId="{69E6ED0D-C248-45EB-9647-5045F1D414CD}" dt="2025-09-08T07:36:32.786" v="131" actId="478"/>
          <ac:spMkLst>
            <pc:docMk/>
            <pc:sldMk cId="227484535" sldId="256"/>
            <ac:spMk id="8" creationId="{1BBCA352-684A-DCC4-214A-2F9760B8B8F5}"/>
          </ac:spMkLst>
        </pc:spChg>
        <pc:spChg chg="mod">
          <ac:chgData name="Stephen Robinson" userId="a0674f48-5024-4f7d-a697-ad3aba76fba6" providerId="ADAL" clId="{69E6ED0D-C248-45EB-9647-5045F1D414CD}" dt="2025-09-08T07:35:32.118" v="126"/>
          <ac:spMkLst>
            <pc:docMk/>
            <pc:sldMk cId="227484535" sldId="256"/>
            <ac:spMk id="10" creationId="{B5674B9D-3B7F-A194-F633-2F71EE9EA846}"/>
          </ac:spMkLst>
        </pc:spChg>
        <pc:spChg chg="mod">
          <ac:chgData name="Stephen Robinson" userId="a0674f48-5024-4f7d-a697-ad3aba76fba6" providerId="ADAL" clId="{69E6ED0D-C248-45EB-9647-5045F1D414CD}" dt="2025-09-08T07:35:48.067" v="127"/>
          <ac:spMkLst>
            <pc:docMk/>
            <pc:sldMk cId="227484535" sldId="256"/>
            <ac:spMk id="11" creationId="{1AF1088E-0554-0012-1E65-3620C1679126}"/>
          </ac:spMkLst>
        </pc:spChg>
        <pc:spChg chg="del">
          <ac:chgData name="Stephen Robinson" userId="a0674f48-5024-4f7d-a697-ad3aba76fba6" providerId="ADAL" clId="{69E6ED0D-C248-45EB-9647-5045F1D414CD}" dt="2025-09-08T07:36:16.484" v="128" actId="478"/>
          <ac:spMkLst>
            <pc:docMk/>
            <pc:sldMk cId="227484535" sldId="256"/>
            <ac:spMk id="12" creationId="{AAE1BBC0-4E11-33B9-B306-8D06F835B3AF}"/>
          </ac:spMkLst>
        </pc:spChg>
        <pc:picChg chg="add del">
          <ac:chgData name="Stephen Robinson" userId="a0674f48-5024-4f7d-a697-ad3aba76fba6" providerId="ADAL" clId="{69E6ED0D-C248-45EB-9647-5045F1D414CD}" dt="2025-09-08T07:42:51.017" v="305" actId="478"/>
          <ac:picMkLst>
            <pc:docMk/>
            <pc:sldMk cId="227484535" sldId="256"/>
            <ac:picMk id="6" creationId="{B52E2352-463C-7BB4-E58A-1F260B422E8E}"/>
          </ac:picMkLst>
        </pc:picChg>
        <pc:picChg chg="add mod">
          <ac:chgData name="Stephen Robinson" userId="a0674f48-5024-4f7d-a697-ad3aba76fba6" providerId="ADAL" clId="{69E6ED0D-C248-45EB-9647-5045F1D414CD}" dt="2025-09-08T07:36:36.018" v="132" actId="1076"/>
          <ac:picMkLst>
            <pc:docMk/>
            <pc:sldMk cId="227484535" sldId="256"/>
            <ac:picMk id="7" creationId="{43E78B1C-A632-4E79-44B0-9526CBE079F1}"/>
          </ac:picMkLst>
        </pc:picChg>
        <pc:picChg chg="add del mod">
          <ac:chgData name="Stephen Robinson" userId="a0674f48-5024-4f7d-a697-ad3aba76fba6" providerId="ADAL" clId="{69E6ED0D-C248-45EB-9647-5045F1D414CD}" dt="2025-09-08T09:40:14.953" v="725" actId="478"/>
          <ac:picMkLst>
            <pc:docMk/>
            <pc:sldMk cId="227484535" sldId="256"/>
            <ac:picMk id="13" creationId="{52AD521F-F59C-9B31-2D8A-71950E178A26}"/>
          </ac:picMkLst>
        </pc:picChg>
        <pc:picChg chg="add mod">
          <ac:chgData name="Stephen Robinson" userId="a0674f48-5024-4f7d-a697-ad3aba76fba6" providerId="ADAL" clId="{69E6ED0D-C248-45EB-9647-5045F1D414CD}" dt="2025-09-08T09:40:23.621" v="726" actId="1076"/>
          <ac:picMkLst>
            <pc:docMk/>
            <pc:sldMk cId="227484535" sldId="256"/>
            <ac:picMk id="15" creationId="{12BB7284-CC96-91F1-ADCD-2F0A343881AB}"/>
          </ac:picMkLst>
        </pc:picChg>
      </pc:sldChg>
      <pc:sldChg chg="addSp delSp modSp mod">
        <pc:chgData name="Stephen Robinson" userId="a0674f48-5024-4f7d-a697-ad3aba76fba6" providerId="ADAL" clId="{69E6ED0D-C248-45EB-9647-5045F1D414CD}" dt="2025-09-08T09:47:04.180" v="761" actId="478"/>
        <pc:sldMkLst>
          <pc:docMk/>
          <pc:sldMk cId="2883142063" sldId="257"/>
        </pc:sldMkLst>
        <pc:spChg chg="mod">
          <ac:chgData name="Stephen Robinson" userId="a0674f48-5024-4f7d-a697-ad3aba76fba6" providerId="ADAL" clId="{69E6ED0D-C248-45EB-9647-5045F1D414CD}" dt="2025-09-08T09:40:38.666" v="730" actId="20577"/>
          <ac:spMkLst>
            <pc:docMk/>
            <pc:sldMk cId="2883142063" sldId="257"/>
            <ac:spMk id="4" creationId="{E94C91EA-B2E6-7A41-CA7D-C369541C97BD}"/>
          </ac:spMkLst>
        </pc:spChg>
        <pc:spChg chg="mod">
          <ac:chgData name="Stephen Robinson" userId="a0674f48-5024-4f7d-a697-ad3aba76fba6" providerId="ADAL" clId="{69E6ED0D-C248-45EB-9647-5045F1D414CD}" dt="2025-09-08T07:22:12.427" v="19" actId="20577"/>
          <ac:spMkLst>
            <pc:docMk/>
            <pc:sldMk cId="2883142063" sldId="257"/>
            <ac:spMk id="6" creationId="{A1764533-22B5-B809-94FA-CC98AC8F67BC}"/>
          </ac:spMkLst>
        </pc:spChg>
        <pc:spChg chg="mod">
          <ac:chgData name="Stephen Robinson" userId="a0674f48-5024-4f7d-a697-ad3aba76fba6" providerId="ADAL" clId="{69E6ED0D-C248-45EB-9647-5045F1D414CD}" dt="2025-09-08T07:22:26.401" v="53" actId="20577"/>
          <ac:spMkLst>
            <pc:docMk/>
            <pc:sldMk cId="2883142063" sldId="257"/>
            <ac:spMk id="7" creationId="{6B21AED0-F95A-564C-E4F0-DAB66D727FD1}"/>
          </ac:spMkLst>
        </pc:spChg>
        <pc:spChg chg="mod">
          <ac:chgData name="Stephen Robinson" userId="a0674f48-5024-4f7d-a697-ad3aba76fba6" providerId="ADAL" clId="{69E6ED0D-C248-45EB-9647-5045F1D414CD}" dt="2025-09-08T07:23:32.607" v="117" actId="6549"/>
          <ac:spMkLst>
            <pc:docMk/>
            <pc:sldMk cId="2883142063" sldId="257"/>
            <ac:spMk id="8" creationId="{BDBDEFE3-EB86-C691-EB18-BE02B46B0FD6}"/>
          </ac:spMkLst>
        </pc:spChg>
        <pc:spChg chg="mod">
          <ac:chgData name="Stephen Robinson" userId="a0674f48-5024-4f7d-a697-ad3aba76fba6" providerId="ADAL" clId="{69E6ED0D-C248-45EB-9647-5045F1D414CD}" dt="2025-09-08T07:22:04.410" v="2"/>
          <ac:spMkLst>
            <pc:docMk/>
            <pc:sldMk cId="2883142063" sldId="257"/>
            <ac:spMk id="9" creationId="{3CB8FB0D-2BD9-3E2B-CF27-130FA014D816}"/>
          </ac:spMkLst>
        </pc:spChg>
        <pc:spChg chg="del mod">
          <ac:chgData name="Stephen Robinson" userId="a0674f48-5024-4f7d-a697-ad3aba76fba6" providerId="ADAL" clId="{69E6ED0D-C248-45EB-9647-5045F1D414CD}" dt="2025-09-08T07:23:07.530" v="58" actId="478"/>
          <ac:spMkLst>
            <pc:docMk/>
            <pc:sldMk cId="2883142063" sldId="257"/>
            <ac:spMk id="10" creationId="{62F09B87-3AFF-B17A-D56D-0EED24E044A0}"/>
          </ac:spMkLst>
        </pc:spChg>
        <pc:spChg chg="del">
          <ac:chgData name="Stephen Robinson" userId="a0674f48-5024-4f7d-a697-ad3aba76fba6" providerId="ADAL" clId="{69E6ED0D-C248-45EB-9647-5045F1D414CD}" dt="2025-09-08T09:47:04.180" v="761" actId="478"/>
          <ac:spMkLst>
            <pc:docMk/>
            <pc:sldMk cId="2883142063" sldId="257"/>
            <ac:spMk id="11" creationId="{70AE9DAE-EE34-F06E-3E74-C36DDB03BFE1}"/>
          </ac:spMkLst>
        </pc:spChg>
        <pc:picChg chg="add mod">
          <ac:chgData name="Stephen Robinson" userId="a0674f48-5024-4f7d-a697-ad3aba76fba6" providerId="ADAL" clId="{69E6ED0D-C248-45EB-9647-5045F1D414CD}" dt="2025-09-08T07:23:10.792" v="59" actId="1076"/>
          <ac:picMkLst>
            <pc:docMk/>
            <pc:sldMk cId="2883142063" sldId="257"/>
            <ac:picMk id="12" creationId="{23932DBB-CABE-8402-FD4E-F9093EEF6E84}"/>
          </ac:picMkLst>
        </pc:picChg>
      </pc:sldChg>
      <pc:sldChg chg="del">
        <pc:chgData name="Stephen Robinson" userId="a0674f48-5024-4f7d-a697-ad3aba76fba6" providerId="ADAL" clId="{69E6ED0D-C248-45EB-9647-5045F1D414CD}" dt="2025-09-08T09:04:25.974" v="398" actId="47"/>
        <pc:sldMkLst>
          <pc:docMk/>
          <pc:sldMk cId="1212172440" sldId="262"/>
        </pc:sldMkLst>
      </pc:sldChg>
      <pc:sldChg chg="delSp modSp mod">
        <pc:chgData name="Stephen Robinson" userId="a0674f48-5024-4f7d-a697-ad3aba76fba6" providerId="ADAL" clId="{69E6ED0D-C248-45EB-9647-5045F1D414CD}" dt="2025-09-08T07:49:31.734" v="392" actId="14100"/>
        <pc:sldMkLst>
          <pc:docMk/>
          <pc:sldMk cId="3859708735" sldId="275"/>
        </pc:sldMkLst>
        <pc:spChg chg="del mod">
          <ac:chgData name="Stephen Robinson" userId="a0674f48-5024-4f7d-a697-ad3aba76fba6" providerId="ADAL" clId="{69E6ED0D-C248-45EB-9647-5045F1D414CD}" dt="2025-09-08T07:48:57.510" v="379" actId="478"/>
          <ac:spMkLst>
            <pc:docMk/>
            <pc:sldMk cId="3859708735" sldId="275"/>
            <ac:spMk id="2" creationId="{46089E85-C1D4-F8EB-8947-E04EDEBE8A24}"/>
          </ac:spMkLst>
        </pc:spChg>
        <pc:spChg chg="mod">
          <ac:chgData name="Stephen Robinson" userId="a0674f48-5024-4f7d-a697-ad3aba76fba6" providerId="ADAL" clId="{69E6ED0D-C248-45EB-9647-5045F1D414CD}" dt="2025-09-08T07:49:23.070" v="389" actId="1076"/>
          <ac:spMkLst>
            <pc:docMk/>
            <pc:sldMk cId="3859708735" sldId="275"/>
            <ac:spMk id="7" creationId="{00000000-0000-0000-0000-000000000000}"/>
          </ac:spMkLst>
        </pc:spChg>
        <pc:spChg chg="mod">
          <ac:chgData name="Stephen Robinson" userId="a0674f48-5024-4f7d-a697-ad3aba76fba6" providerId="ADAL" clId="{69E6ED0D-C248-45EB-9647-5045F1D414CD}" dt="2025-09-08T07:49:31.734" v="392" actId="14100"/>
          <ac:spMkLst>
            <pc:docMk/>
            <pc:sldMk cId="3859708735" sldId="275"/>
            <ac:spMk id="11" creationId="{00000000-0000-0000-0000-000000000000}"/>
          </ac:spMkLst>
        </pc:spChg>
        <pc:picChg chg="mod">
          <ac:chgData name="Stephen Robinson" userId="a0674f48-5024-4f7d-a697-ad3aba76fba6" providerId="ADAL" clId="{69E6ED0D-C248-45EB-9647-5045F1D414CD}" dt="2025-09-08T07:49:26.510" v="390" actId="1076"/>
          <ac:picMkLst>
            <pc:docMk/>
            <pc:sldMk cId="3859708735" sldId="275"/>
            <ac:picMk id="10" creationId="{00000000-0000-0000-0000-000000000000}"/>
          </ac:picMkLst>
        </pc:picChg>
      </pc:sldChg>
      <pc:sldChg chg="delSp modSp mod">
        <pc:chgData name="Stephen Robinson" userId="a0674f48-5024-4f7d-a697-ad3aba76fba6" providerId="ADAL" clId="{69E6ED0D-C248-45EB-9647-5045F1D414CD}" dt="2025-09-08T09:33:23.648" v="644" actId="114"/>
        <pc:sldMkLst>
          <pc:docMk/>
          <pc:sldMk cId="1257216614" sldId="352"/>
        </pc:sldMkLst>
        <pc:spChg chg="mod">
          <ac:chgData name="Stephen Robinson" userId="a0674f48-5024-4f7d-a697-ad3aba76fba6" providerId="ADAL" clId="{69E6ED0D-C248-45EB-9647-5045F1D414CD}" dt="2025-09-08T09:33:23.648" v="644" actId="114"/>
          <ac:spMkLst>
            <pc:docMk/>
            <pc:sldMk cId="1257216614" sldId="352"/>
            <ac:spMk id="7171" creationId="{00000000-0000-0000-0000-000000000000}"/>
          </ac:spMkLst>
        </pc:spChg>
        <pc:picChg chg="del">
          <ac:chgData name="Stephen Robinson" userId="a0674f48-5024-4f7d-a697-ad3aba76fba6" providerId="ADAL" clId="{69E6ED0D-C248-45EB-9647-5045F1D414CD}" dt="2025-09-08T09:32:43.751" v="617" actId="478"/>
          <ac:picMkLst>
            <pc:docMk/>
            <pc:sldMk cId="1257216614" sldId="352"/>
            <ac:picMk id="7" creationId="{3DC9F11B-1773-6444-D219-F8655AB7E7BE}"/>
          </ac:picMkLst>
        </pc:picChg>
      </pc:sldChg>
      <pc:sldChg chg="modSp mod">
        <pc:chgData name="Stephen Robinson" userId="a0674f48-5024-4f7d-a697-ad3aba76fba6" providerId="ADAL" clId="{69E6ED0D-C248-45EB-9647-5045F1D414CD}" dt="2025-09-08T09:37:12.235" v="715" actId="14100"/>
        <pc:sldMkLst>
          <pc:docMk/>
          <pc:sldMk cId="1000536992" sldId="364"/>
        </pc:sldMkLst>
        <pc:spChg chg="mod">
          <ac:chgData name="Stephen Robinson" userId="a0674f48-5024-4f7d-a697-ad3aba76fba6" providerId="ADAL" clId="{69E6ED0D-C248-45EB-9647-5045F1D414CD}" dt="2025-09-08T09:37:12.235" v="715" actId="14100"/>
          <ac:spMkLst>
            <pc:docMk/>
            <pc:sldMk cId="1000536992" sldId="364"/>
            <ac:spMk id="10242" creationId="{00000000-0000-0000-0000-000000000000}"/>
          </ac:spMkLst>
        </pc:spChg>
      </pc:sldChg>
      <pc:sldChg chg="modSp mod">
        <pc:chgData name="Stephen Robinson" userId="a0674f48-5024-4f7d-a697-ad3aba76fba6" providerId="ADAL" clId="{69E6ED0D-C248-45EB-9647-5045F1D414CD}" dt="2025-09-08T07:35:01.869" v="125" actId="207"/>
        <pc:sldMkLst>
          <pc:docMk/>
          <pc:sldMk cId="2901975490" sldId="367"/>
        </pc:sldMkLst>
        <pc:spChg chg="mod">
          <ac:chgData name="Stephen Robinson" userId="a0674f48-5024-4f7d-a697-ad3aba76fba6" providerId="ADAL" clId="{69E6ED0D-C248-45EB-9647-5045F1D414CD}" dt="2025-09-08T07:35:01.869" v="125" actId="207"/>
          <ac:spMkLst>
            <pc:docMk/>
            <pc:sldMk cId="2901975490" sldId="367"/>
            <ac:spMk id="2" creationId="{46089E85-C1D4-F8EB-8947-E04EDEBE8A24}"/>
          </ac:spMkLst>
        </pc:spChg>
      </pc:sldChg>
      <pc:sldChg chg="delSp modSp mod ord">
        <pc:chgData name="Stephen Robinson" userId="a0674f48-5024-4f7d-a697-ad3aba76fba6" providerId="ADAL" clId="{69E6ED0D-C248-45EB-9647-5045F1D414CD}" dt="2025-09-08T07:47:25.448" v="375" actId="207"/>
        <pc:sldMkLst>
          <pc:docMk/>
          <pc:sldMk cId="2293156881" sldId="368"/>
        </pc:sldMkLst>
        <pc:spChg chg="mod">
          <ac:chgData name="Stephen Robinson" userId="a0674f48-5024-4f7d-a697-ad3aba76fba6" providerId="ADAL" clId="{69E6ED0D-C248-45EB-9647-5045F1D414CD}" dt="2025-09-08T07:47:25.448" v="375" actId="207"/>
          <ac:spMkLst>
            <pc:docMk/>
            <pc:sldMk cId="2293156881" sldId="368"/>
            <ac:spMk id="2" creationId="{46089E85-C1D4-F8EB-8947-E04EDEBE8A24}"/>
          </ac:spMkLst>
        </pc:spChg>
        <pc:spChg chg="mod">
          <ac:chgData name="Stephen Robinson" userId="a0674f48-5024-4f7d-a697-ad3aba76fba6" providerId="ADAL" clId="{69E6ED0D-C248-45EB-9647-5045F1D414CD}" dt="2025-09-08T07:45:52.024" v="311" actId="6549"/>
          <ac:spMkLst>
            <pc:docMk/>
            <pc:sldMk cId="2293156881" sldId="368"/>
            <ac:spMk id="8" creationId="{00000000-0000-0000-0000-000000000000}"/>
          </ac:spMkLst>
        </pc:spChg>
        <pc:spChg chg="mod">
          <ac:chgData name="Stephen Robinson" userId="a0674f48-5024-4f7d-a697-ad3aba76fba6" providerId="ADAL" clId="{69E6ED0D-C248-45EB-9647-5045F1D414CD}" dt="2025-09-08T07:47:08.673" v="372" actId="20577"/>
          <ac:spMkLst>
            <pc:docMk/>
            <pc:sldMk cId="2293156881" sldId="368"/>
            <ac:spMk id="136" creationId="{00000000-0000-0000-0000-000000000000}"/>
          </ac:spMkLst>
        </pc:spChg>
        <pc:graphicFrameChg chg="mod">
          <ac:chgData name="Stephen Robinson" userId="a0674f48-5024-4f7d-a697-ad3aba76fba6" providerId="ADAL" clId="{69E6ED0D-C248-45EB-9647-5045F1D414CD}" dt="2025-09-08T07:46:03.428" v="316" actId="20577"/>
          <ac:graphicFrameMkLst>
            <pc:docMk/>
            <pc:sldMk cId="2293156881" sldId="368"/>
            <ac:graphicFrameMk id="5" creationId="{00000000-0000-0000-0000-000000000000}"/>
          </ac:graphicFrameMkLst>
        </pc:graphicFrameChg>
        <pc:picChg chg="mod">
          <ac:chgData name="Stephen Robinson" userId="a0674f48-5024-4f7d-a697-ad3aba76fba6" providerId="ADAL" clId="{69E6ED0D-C248-45EB-9647-5045F1D414CD}" dt="2025-09-08T07:46:15.160" v="319" actId="1076"/>
          <ac:picMkLst>
            <pc:docMk/>
            <pc:sldMk cId="2293156881" sldId="368"/>
            <ac:picMk id="3" creationId="{4786DD22-5016-B73F-5339-E73D0053E562}"/>
          </ac:picMkLst>
        </pc:picChg>
        <pc:picChg chg="del">
          <ac:chgData name="Stephen Robinson" userId="a0674f48-5024-4f7d-a697-ad3aba76fba6" providerId="ADAL" clId="{69E6ED0D-C248-45EB-9647-5045F1D414CD}" dt="2025-09-08T07:46:12.257" v="318" actId="478"/>
          <ac:picMkLst>
            <pc:docMk/>
            <pc:sldMk cId="2293156881" sldId="368"/>
            <ac:picMk id="6" creationId="{77E943C9-9C14-D0FD-6C08-86A5B5AD5B1F}"/>
          </ac:picMkLst>
        </pc:picChg>
        <pc:picChg chg="del">
          <ac:chgData name="Stephen Robinson" userId="a0674f48-5024-4f7d-a697-ad3aba76fba6" providerId="ADAL" clId="{69E6ED0D-C248-45EB-9647-5045F1D414CD}" dt="2025-09-08T07:46:10.146" v="317" actId="478"/>
          <ac:picMkLst>
            <pc:docMk/>
            <pc:sldMk cId="2293156881" sldId="368"/>
            <ac:picMk id="106" creationId="{00000000-0000-0000-0000-000000000000}"/>
          </ac:picMkLst>
        </pc:picChg>
      </pc:sldChg>
      <pc:sldChg chg="addSp delSp modSp mod delAnim">
        <pc:chgData name="Stephen Robinson" userId="a0674f48-5024-4f7d-a697-ad3aba76fba6" providerId="ADAL" clId="{69E6ED0D-C248-45EB-9647-5045F1D414CD}" dt="2025-09-08T09:37:02.900" v="713" actId="20577"/>
        <pc:sldMkLst>
          <pc:docMk/>
          <pc:sldMk cId="2976756467" sldId="369"/>
        </pc:sldMkLst>
        <pc:spChg chg="mod">
          <ac:chgData name="Stephen Robinson" userId="a0674f48-5024-4f7d-a697-ad3aba76fba6" providerId="ADAL" clId="{69E6ED0D-C248-45EB-9647-5045F1D414CD}" dt="2025-09-08T09:37:02.900" v="713" actId="20577"/>
          <ac:spMkLst>
            <pc:docMk/>
            <pc:sldMk cId="2976756467" sldId="369"/>
            <ac:spMk id="10" creationId="{85461679-8D5F-3750-8D50-33AEEA33DEE6}"/>
          </ac:spMkLst>
        </pc:spChg>
        <pc:spChg chg="del">
          <ac:chgData name="Stephen Robinson" userId="a0674f48-5024-4f7d-a697-ad3aba76fba6" providerId="ADAL" clId="{69E6ED0D-C248-45EB-9647-5045F1D414CD}" dt="2025-09-08T09:35:44.793" v="673" actId="478"/>
          <ac:spMkLst>
            <pc:docMk/>
            <pc:sldMk cId="2976756467" sldId="369"/>
            <ac:spMk id="13" creationId="{AF9915E5-E1BF-E55A-17D6-939FED63C449}"/>
          </ac:spMkLst>
        </pc:spChg>
        <pc:spChg chg="mod">
          <ac:chgData name="Stephen Robinson" userId="a0674f48-5024-4f7d-a697-ad3aba76fba6" providerId="ADAL" clId="{69E6ED0D-C248-45EB-9647-5045F1D414CD}" dt="2025-09-08T09:36:08.757" v="677" actId="1076"/>
          <ac:spMkLst>
            <pc:docMk/>
            <pc:sldMk cId="2976756467" sldId="369"/>
            <ac:spMk id="7170" creationId="{00000000-0000-0000-0000-000000000000}"/>
          </ac:spMkLst>
        </pc:spChg>
        <pc:spChg chg="mod">
          <ac:chgData name="Stephen Robinson" userId="a0674f48-5024-4f7d-a697-ad3aba76fba6" providerId="ADAL" clId="{69E6ED0D-C248-45EB-9647-5045F1D414CD}" dt="2025-09-08T09:36:31.405" v="679" actId="20577"/>
          <ac:spMkLst>
            <pc:docMk/>
            <pc:sldMk cId="2976756467" sldId="369"/>
            <ac:spMk id="7171" creationId="{00000000-0000-0000-0000-000000000000}"/>
          </ac:spMkLst>
        </pc:spChg>
        <pc:picChg chg="add mod">
          <ac:chgData name="Stephen Robinson" userId="a0674f48-5024-4f7d-a697-ad3aba76fba6" providerId="ADAL" clId="{69E6ED0D-C248-45EB-9647-5045F1D414CD}" dt="2025-09-08T09:35:51.411" v="676" actId="14100"/>
          <ac:picMkLst>
            <pc:docMk/>
            <pc:sldMk cId="2976756467" sldId="369"/>
            <ac:picMk id="2" creationId="{4468C0B4-23F0-C15C-919B-1B762C28DDBB}"/>
          </ac:picMkLst>
        </pc:picChg>
        <pc:picChg chg="del">
          <ac:chgData name="Stephen Robinson" userId="a0674f48-5024-4f7d-a697-ad3aba76fba6" providerId="ADAL" clId="{69E6ED0D-C248-45EB-9647-5045F1D414CD}" dt="2025-09-08T09:35:41.550" v="672" actId="478"/>
          <ac:picMkLst>
            <pc:docMk/>
            <pc:sldMk cId="2976756467" sldId="369"/>
            <ac:picMk id="12" creationId="{29ADC2F1-1578-4D4C-6014-D1A8FB269852}"/>
          </ac:picMkLst>
        </pc:picChg>
      </pc:sldChg>
      <pc:sldChg chg="del">
        <pc:chgData name="Stephen Robinson" userId="a0674f48-5024-4f7d-a697-ad3aba76fba6" providerId="ADAL" clId="{69E6ED0D-C248-45EB-9647-5045F1D414CD}" dt="2025-09-08T07:30:31.772" v="118" actId="2696"/>
        <pc:sldMkLst>
          <pc:docMk/>
          <pc:sldMk cId="2614366820" sldId="371"/>
        </pc:sldMkLst>
      </pc:sldChg>
      <pc:sldChg chg="del ord">
        <pc:chgData name="Stephen Robinson" userId="a0674f48-5024-4f7d-a697-ad3aba76fba6" providerId="ADAL" clId="{69E6ED0D-C248-45EB-9647-5045F1D414CD}" dt="2025-09-08T09:04:32.237" v="399" actId="47"/>
        <pc:sldMkLst>
          <pc:docMk/>
          <pc:sldMk cId="2581730508" sldId="372"/>
        </pc:sldMkLst>
      </pc:sldChg>
      <pc:sldChg chg="modSp del mod">
        <pc:chgData name="Stephen Robinson" userId="a0674f48-5024-4f7d-a697-ad3aba76fba6" providerId="ADAL" clId="{69E6ED0D-C248-45EB-9647-5045F1D414CD}" dt="2025-09-08T20:15:53.606" v="1078" actId="2696"/>
        <pc:sldMkLst>
          <pc:docMk/>
          <pc:sldMk cId="373144992" sldId="373"/>
        </pc:sldMkLst>
        <pc:spChg chg="mod">
          <ac:chgData name="Stephen Robinson" userId="a0674f48-5024-4f7d-a697-ad3aba76fba6" providerId="ADAL" clId="{69E6ED0D-C248-45EB-9647-5045F1D414CD}" dt="2025-09-08T09:37:35.580" v="718" actId="27636"/>
          <ac:spMkLst>
            <pc:docMk/>
            <pc:sldMk cId="373144992" sldId="373"/>
            <ac:spMk id="2" creationId="{183A0F15-A45F-7958-8CC0-7BA0DCACFC6A}"/>
          </ac:spMkLst>
        </pc:spChg>
        <pc:spChg chg="mod">
          <ac:chgData name="Stephen Robinson" userId="a0674f48-5024-4f7d-a697-ad3aba76fba6" providerId="ADAL" clId="{69E6ED0D-C248-45EB-9647-5045F1D414CD}" dt="2025-09-08T09:37:55.451" v="721" actId="14100"/>
          <ac:spMkLst>
            <pc:docMk/>
            <pc:sldMk cId="373144992" sldId="373"/>
            <ac:spMk id="8" creationId="{3B923F9F-B013-57EF-5813-1E54008439C6}"/>
          </ac:spMkLst>
        </pc:spChg>
      </pc:sldChg>
      <pc:sldChg chg="modSp mod">
        <pc:chgData name="Stephen Robinson" userId="a0674f48-5024-4f7d-a697-ad3aba76fba6" providerId="ADAL" clId="{69E6ED0D-C248-45EB-9647-5045F1D414CD}" dt="2025-09-08T09:04:17.210" v="393" actId="27636"/>
        <pc:sldMkLst>
          <pc:docMk/>
          <pc:sldMk cId="1973015003" sldId="409"/>
        </pc:sldMkLst>
        <pc:spChg chg="mod">
          <ac:chgData name="Stephen Robinson" userId="a0674f48-5024-4f7d-a697-ad3aba76fba6" providerId="ADAL" clId="{69E6ED0D-C248-45EB-9647-5045F1D414CD}" dt="2025-09-08T09:04:17.210" v="393" actId="27636"/>
          <ac:spMkLst>
            <pc:docMk/>
            <pc:sldMk cId="1973015003" sldId="409"/>
            <ac:spMk id="2" creationId="{D9BE52EB-54A5-4E86-BA0F-E4BA522B1DF7}"/>
          </ac:spMkLst>
        </pc:spChg>
      </pc:sldChg>
      <pc:sldChg chg="modSp del mod">
        <pc:chgData name="Stephen Robinson" userId="a0674f48-5024-4f7d-a697-ad3aba76fba6" providerId="ADAL" clId="{69E6ED0D-C248-45EB-9647-5045F1D414CD}" dt="2025-09-08T20:23:35.941" v="1081" actId="47"/>
        <pc:sldMkLst>
          <pc:docMk/>
          <pc:sldMk cId="1998760384" sldId="410"/>
        </pc:sldMkLst>
        <pc:spChg chg="mod">
          <ac:chgData name="Stephen Robinson" userId="a0674f48-5024-4f7d-a697-ad3aba76fba6" providerId="ADAL" clId="{69E6ED0D-C248-45EB-9647-5045F1D414CD}" dt="2025-09-08T09:04:17.230" v="395" actId="27636"/>
          <ac:spMkLst>
            <pc:docMk/>
            <pc:sldMk cId="1998760384" sldId="410"/>
            <ac:spMk id="6" creationId="{68D34DB4-8358-393B-CBB8-044203AECF8A}"/>
          </ac:spMkLst>
        </pc:spChg>
      </pc:sldChg>
      <pc:sldChg chg="modSp del mod">
        <pc:chgData name="Stephen Robinson" userId="a0674f48-5024-4f7d-a697-ad3aba76fba6" providerId="ADAL" clId="{69E6ED0D-C248-45EB-9647-5045F1D414CD}" dt="2025-09-08T20:23:35.941" v="1081" actId="47"/>
        <pc:sldMkLst>
          <pc:docMk/>
          <pc:sldMk cId="2933852936" sldId="411"/>
        </pc:sldMkLst>
        <pc:spChg chg="mod">
          <ac:chgData name="Stephen Robinson" userId="a0674f48-5024-4f7d-a697-ad3aba76fba6" providerId="ADAL" clId="{69E6ED0D-C248-45EB-9647-5045F1D414CD}" dt="2025-09-08T09:04:17.225" v="394" actId="27636"/>
          <ac:spMkLst>
            <pc:docMk/>
            <pc:sldMk cId="2933852936" sldId="411"/>
            <ac:spMk id="6" creationId="{68D34DB4-8358-393B-CBB8-044203AECF8A}"/>
          </ac:spMkLst>
        </pc:spChg>
      </pc:sldChg>
      <pc:sldChg chg="modSp mod">
        <pc:chgData name="Stephen Robinson" userId="a0674f48-5024-4f7d-a697-ad3aba76fba6" providerId="ADAL" clId="{69E6ED0D-C248-45EB-9647-5045F1D414CD}" dt="2025-09-08T09:04:17.240" v="396" actId="27636"/>
        <pc:sldMkLst>
          <pc:docMk/>
          <pc:sldMk cId="2175119834" sldId="412"/>
        </pc:sldMkLst>
        <pc:spChg chg="mod">
          <ac:chgData name="Stephen Robinson" userId="a0674f48-5024-4f7d-a697-ad3aba76fba6" providerId="ADAL" clId="{69E6ED0D-C248-45EB-9647-5045F1D414CD}" dt="2025-09-08T09:04:17.240" v="396" actId="27636"/>
          <ac:spMkLst>
            <pc:docMk/>
            <pc:sldMk cId="2175119834" sldId="412"/>
            <ac:spMk id="3" creationId="{FBD7225D-1D42-E6AC-D8A2-B1229EB37B01}"/>
          </ac:spMkLst>
        </pc:spChg>
      </pc:sldChg>
      <pc:sldChg chg="modSp del mod">
        <pc:chgData name="Stephen Robinson" userId="a0674f48-5024-4f7d-a697-ad3aba76fba6" providerId="ADAL" clId="{69E6ED0D-C248-45EB-9647-5045F1D414CD}" dt="2025-09-08T19:53:57.140" v="762" actId="2696"/>
        <pc:sldMkLst>
          <pc:docMk/>
          <pc:sldMk cId="926321917" sldId="413"/>
        </pc:sldMkLst>
        <pc:spChg chg="mod">
          <ac:chgData name="Stephen Robinson" userId="a0674f48-5024-4f7d-a697-ad3aba76fba6" providerId="ADAL" clId="{69E6ED0D-C248-45EB-9647-5045F1D414CD}" dt="2025-09-08T09:04:17.245" v="397" actId="27636"/>
          <ac:spMkLst>
            <pc:docMk/>
            <pc:sldMk cId="926321917" sldId="413"/>
            <ac:spMk id="3" creationId="{FBD7225D-1D42-E6AC-D8A2-B1229EB37B01}"/>
          </ac:spMkLst>
        </pc:spChg>
      </pc:sldChg>
      <pc:sldChg chg="modSp mod">
        <pc:chgData name="Stephen Robinson" userId="a0674f48-5024-4f7d-a697-ad3aba76fba6" providerId="ADAL" clId="{69E6ED0D-C248-45EB-9647-5045F1D414CD}" dt="2025-09-08T09:40:44.875" v="732" actId="6549"/>
        <pc:sldMkLst>
          <pc:docMk/>
          <pc:sldMk cId="1747841847" sldId="490"/>
        </pc:sldMkLst>
        <pc:spChg chg="mod">
          <ac:chgData name="Stephen Robinson" userId="a0674f48-5024-4f7d-a697-ad3aba76fba6" providerId="ADAL" clId="{69E6ED0D-C248-45EB-9647-5045F1D414CD}" dt="2025-09-08T09:40:44.875" v="732" actId="6549"/>
          <ac:spMkLst>
            <pc:docMk/>
            <pc:sldMk cId="1747841847" sldId="490"/>
            <ac:spMk id="3" creationId="{1886169A-9940-DAC5-AC7A-82E26FBCA6E2}"/>
          </ac:spMkLst>
        </pc:spChg>
      </pc:sldChg>
      <pc:sldChg chg="del">
        <pc:chgData name="Stephen Robinson" userId="a0674f48-5024-4f7d-a697-ad3aba76fba6" providerId="ADAL" clId="{69E6ED0D-C248-45EB-9647-5045F1D414CD}" dt="2025-09-08T09:34:48.673" v="650" actId="47"/>
        <pc:sldMkLst>
          <pc:docMk/>
          <pc:sldMk cId="1562264623" sldId="491"/>
        </pc:sldMkLst>
      </pc:sldChg>
      <pc:sldChg chg="modSp mod">
        <pc:chgData name="Stephen Robinson" userId="a0674f48-5024-4f7d-a697-ad3aba76fba6" providerId="ADAL" clId="{69E6ED0D-C248-45EB-9647-5045F1D414CD}" dt="2025-09-08T09:35:25.906" v="671" actId="1076"/>
        <pc:sldMkLst>
          <pc:docMk/>
          <pc:sldMk cId="3781067619" sldId="492"/>
        </pc:sldMkLst>
        <pc:spChg chg="mod">
          <ac:chgData name="Stephen Robinson" userId="a0674f48-5024-4f7d-a697-ad3aba76fba6" providerId="ADAL" clId="{69E6ED0D-C248-45EB-9647-5045F1D414CD}" dt="2025-09-08T09:35:25.906" v="671" actId="1076"/>
          <ac:spMkLst>
            <pc:docMk/>
            <pc:sldMk cId="3781067619" sldId="492"/>
            <ac:spMk id="260098" creationId="{00000000-0000-0000-0000-000000000000}"/>
          </ac:spMkLst>
        </pc:spChg>
      </pc:sldChg>
      <pc:sldChg chg="del">
        <pc:chgData name="Stephen Robinson" userId="a0674f48-5024-4f7d-a697-ad3aba76fba6" providerId="ADAL" clId="{69E6ED0D-C248-45EB-9647-5045F1D414CD}" dt="2025-09-08T19:54:30.866" v="763" actId="2696"/>
        <pc:sldMkLst>
          <pc:docMk/>
          <pc:sldMk cId="980697417" sldId="493"/>
        </pc:sldMkLst>
      </pc:sldChg>
      <pc:sldChg chg="modSp mod">
        <pc:chgData name="Stephen Robinson" userId="a0674f48-5024-4f7d-a697-ad3aba76fba6" providerId="ADAL" clId="{69E6ED0D-C248-45EB-9647-5045F1D414CD}" dt="2025-09-08T09:35:04.263" v="670" actId="6549"/>
        <pc:sldMkLst>
          <pc:docMk/>
          <pc:sldMk cId="3525170904" sldId="493"/>
        </pc:sldMkLst>
        <pc:spChg chg="mod">
          <ac:chgData name="Stephen Robinson" userId="a0674f48-5024-4f7d-a697-ad3aba76fba6" providerId="ADAL" clId="{69E6ED0D-C248-45EB-9647-5045F1D414CD}" dt="2025-09-08T09:35:04.263" v="670" actId="6549"/>
          <ac:spMkLst>
            <pc:docMk/>
            <pc:sldMk cId="3525170904" sldId="493"/>
            <ac:spMk id="5" creationId="{E6F3C451-09F6-F820-23F7-154423C3870D}"/>
          </ac:spMkLst>
        </pc:spChg>
      </pc:sldChg>
      <pc:sldChg chg="modSp mod">
        <pc:chgData name="Stephen Robinson" userId="a0674f48-5024-4f7d-a697-ad3aba76fba6" providerId="ADAL" clId="{69E6ED0D-C248-45EB-9647-5045F1D414CD}" dt="2025-09-08T20:18:45.641" v="1080" actId="14100"/>
        <pc:sldMkLst>
          <pc:docMk/>
          <pc:sldMk cId="743599971" sldId="494"/>
        </pc:sldMkLst>
        <pc:picChg chg="mod">
          <ac:chgData name="Stephen Robinson" userId="a0674f48-5024-4f7d-a697-ad3aba76fba6" providerId="ADAL" clId="{69E6ED0D-C248-45EB-9647-5045F1D414CD}" dt="2025-09-08T20:18:45.641" v="1080" actId="14100"/>
          <ac:picMkLst>
            <pc:docMk/>
            <pc:sldMk cId="743599971" sldId="494"/>
            <ac:picMk id="3" creationId="{E1A0ABE2-D4F4-425B-0554-C3716C791CAF}"/>
          </ac:picMkLst>
        </pc:picChg>
      </pc:sldChg>
      <pc:sldChg chg="addSp delSp modSp new del mod">
        <pc:chgData name="Stephen Robinson" userId="a0674f48-5024-4f7d-a697-ad3aba76fba6" providerId="ADAL" clId="{69E6ED0D-C248-45EB-9647-5045F1D414CD}" dt="2025-09-08T09:34:15.019" v="649" actId="2696"/>
        <pc:sldMkLst>
          <pc:docMk/>
          <pc:sldMk cId="3609334929" sldId="496"/>
        </pc:sldMkLst>
        <pc:spChg chg="mod">
          <ac:chgData name="Stephen Robinson" userId="a0674f48-5024-4f7d-a697-ad3aba76fba6" providerId="ADAL" clId="{69E6ED0D-C248-45EB-9647-5045F1D414CD}" dt="2025-09-08T09:10:37.694" v="494" actId="1076"/>
          <ac:spMkLst>
            <pc:docMk/>
            <pc:sldMk cId="3609334929" sldId="496"/>
            <ac:spMk id="2" creationId="{7D47AD10-1E4B-42CE-008A-90C942FB22A3}"/>
          </ac:spMkLst>
        </pc:spChg>
        <pc:spChg chg="mod">
          <ac:chgData name="Stephen Robinson" userId="a0674f48-5024-4f7d-a697-ad3aba76fba6" providerId="ADAL" clId="{69E6ED0D-C248-45EB-9647-5045F1D414CD}" dt="2025-09-08T09:24:00.006" v="586" actId="14100"/>
          <ac:spMkLst>
            <pc:docMk/>
            <pc:sldMk cId="3609334929" sldId="496"/>
            <ac:spMk id="3" creationId="{B9A4AE3C-A8C3-B624-8331-6C2D0A6D350C}"/>
          </ac:spMkLst>
        </pc:spChg>
        <pc:picChg chg="add del mod">
          <ac:chgData name="Stephen Robinson" userId="a0674f48-5024-4f7d-a697-ad3aba76fba6" providerId="ADAL" clId="{69E6ED0D-C248-45EB-9647-5045F1D414CD}" dt="2025-09-08T09:25:16.125" v="592" actId="478"/>
          <ac:picMkLst>
            <pc:docMk/>
            <pc:sldMk cId="3609334929" sldId="496"/>
            <ac:picMk id="5" creationId="{C23BB080-AA0E-8B34-EDBC-8166A72BDC6E}"/>
          </ac:picMkLst>
        </pc:picChg>
        <pc:picChg chg="add del mod">
          <ac:chgData name="Stephen Robinson" userId="a0674f48-5024-4f7d-a697-ad3aba76fba6" providerId="ADAL" clId="{69E6ED0D-C248-45EB-9647-5045F1D414CD}" dt="2025-09-08T09:26:47.408" v="602" actId="478"/>
          <ac:picMkLst>
            <pc:docMk/>
            <pc:sldMk cId="3609334929" sldId="496"/>
            <ac:picMk id="7" creationId="{300EB82C-6969-2C39-DFA1-F26C966B68A6}"/>
          </ac:picMkLst>
        </pc:picChg>
        <pc:picChg chg="add mod">
          <ac:chgData name="Stephen Robinson" userId="a0674f48-5024-4f7d-a697-ad3aba76fba6" providerId="ADAL" clId="{69E6ED0D-C248-45EB-9647-5045F1D414CD}" dt="2025-09-08T09:26:30.076" v="601" actId="1076"/>
          <ac:picMkLst>
            <pc:docMk/>
            <pc:sldMk cId="3609334929" sldId="496"/>
            <ac:picMk id="9" creationId="{5C8EB413-F9AE-CB18-BDE9-7D10405D1E68}"/>
          </ac:picMkLst>
        </pc:picChg>
        <pc:picChg chg="add mod">
          <ac:chgData name="Stephen Robinson" userId="a0674f48-5024-4f7d-a697-ad3aba76fba6" providerId="ADAL" clId="{69E6ED0D-C248-45EB-9647-5045F1D414CD}" dt="2025-09-08T09:27:50.565" v="608" actId="14100"/>
          <ac:picMkLst>
            <pc:docMk/>
            <pc:sldMk cId="3609334929" sldId="496"/>
            <ac:picMk id="11" creationId="{FE88C878-890C-CE61-E054-43AE59E6C141}"/>
          </ac:picMkLst>
        </pc:picChg>
        <pc:picChg chg="add del mod">
          <ac:chgData name="Stephen Robinson" userId="a0674f48-5024-4f7d-a697-ad3aba76fba6" providerId="ADAL" clId="{69E6ED0D-C248-45EB-9647-5045F1D414CD}" dt="2025-09-08T09:30:01.444" v="616" actId="14100"/>
          <ac:picMkLst>
            <pc:docMk/>
            <pc:sldMk cId="3609334929" sldId="496"/>
            <ac:picMk id="12" creationId="{3B7B0677-238B-E96C-5D29-11175EC41547}"/>
          </ac:picMkLst>
        </pc:picChg>
        <pc:picChg chg="add mod">
          <ac:chgData name="Stephen Robinson" userId="a0674f48-5024-4f7d-a697-ad3aba76fba6" providerId="ADAL" clId="{69E6ED0D-C248-45EB-9647-5045F1D414CD}" dt="2025-09-08T09:34:03.921" v="648" actId="14100"/>
          <ac:picMkLst>
            <pc:docMk/>
            <pc:sldMk cId="3609334929" sldId="496"/>
            <ac:picMk id="13" creationId="{76609776-0ACA-D281-7D8F-31DB9F5E9582}"/>
          </ac:picMkLst>
        </pc:picChg>
      </pc:sldChg>
      <pc:sldChg chg="addSp modSp new mod">
        <pc:chgData name="Stephen Robinson" userId="a0674f48-5024-4f7d-a697-ad3aba76fba6" providerId="ADAL" clId="{69E6ED0D-C248-45EB-9647-5045F1D414CD}" dt="2025-09-08T09:46:44.463" v="760" actId="1076"/>
        <pc:sldMkLst>
          <pc:docMk/>
          <pc:sldMk cId="1344725486" sldId="497"/>
        </pc:sldMkLst>
        <pc:picChg chg="add mod">
          <ac:chgData name="Stephen Robinson" userId="a0674f48-5024-4f7d-a697-ad3aba76fba6" providerId="ADAL" clId="{69E6ED0D-C248-45EB-9647-5045F1D414CD}" dt="2025-09-08T09:46:44.463" v="760" actId="1076"/>
          <ac:picMkLst>
            <pc:docMk/>
            <pc:sldMk cId="1344725486" sldId="497"/>
            <ac:picMk id="2" creationId="{FFF07E78-4774-F13A-5854-AFE9133107AD}"/>
          </ac:picMkLst>
        </pc:picChg>
      </pc:sldChg>
      <pc:sldChg chg="new del">
        <pc:chgData name="Stephen Robinson" userId="a0674f48-5024-4f7d-a697-ad3aba76fba6" providerId="ADAL" clId="{69E6ED0D-C248-45EB-9647-5045F1D414CD}" dt="2025-09-08T19:55:02.285" v="765" actId="2696"/>
        <pc:sldMkLst>
          <pc:docMk/>
          <pc:sldMk cId="460779933" sldId="500"/>
        </pc:sldMkLst>
      </pc:sldChg>
      <pc:sldChg chg="addSp modSp mod">
        <pc:chgData name="Stephen Robinson" userId="a0674f48-5024-4f7d-a697-ad3aba76fba6" providerId="ADAL" clId="{69E6ED0D-C248-45EB-9647-5045F1D414CD}" dt="2025-09-08T20:12:06.605" v="1077" actId="1076"/>
        <pc:sldMkLst>
          <pc:docMk/>
          <pc:sldMk cId="3041322546" sldId="500"/>
        </pc:sldMkLst>
        <pc:spChg chg="mod">
          <ac:chgData name="Stephen Robinson" userId="a0674f48-5024-4f7d-a697-ad3aba76fba6" providerId="ADAL" clId="{69E6ED0D-C248-45EB-9647-5045F1D414CD}" dt="2025-09-08T19:59:43.256" v="1030" actId="6549"/>
          <ac:spMkLst>
            <pc:docMk/>
            <pc:sldMk cId="3041322546" sldId="500"/>
            <ac:spMk id="260098" creationId="{F5FE6E5C-F801-6728-2501-C1CF4C453511}"/>
          </ac:spMkLst>
        </pc:spChg>
        <pc:spChg chg="mod">
          <ac:chgData name="Stephen Robinson" userId="a0674f48-5024-4f7d-a697-ad3aba76fba6" providerId="ADAL" clId="{69E6ED0D-C248-45EB-9647-5045F1D414CD}" dt="2025-09-08T20:10:21.767" v="1069" actId="207"/>
          <ac:spMkLst>
            <pc:docMk/>
            <pc:sldMk cId="3041322546" sldId="500"/>
            <ac:spMk id="260101" creationId="{7C1019D3-F941-C560-B9B4-FCF2E501C882}"/>
          </ac:spMkLst>
        </pc:spChg>
        <pc:picChg chg="add mod">
          <ac:chgData name="Stephen Robinson" userId="a0674f48-5024-4f7d-a697-ad3aba76fba6" providerId="ADAL" clId="{69E6ED0D-C248-45EB-9647-5045F1D414CD}" dt="2025-09-08T20:12:04.190" v="1076" actId="1076"/>
          <ac:picMkLst>
            <pc:docMk/>
            <pc:sldMk cId="3041322546" sldId="500"/>
            <ac:picMk id="6" creationId="{3DC786CF-2FBB-3155-D57C-CF26ED15586D}"/>
          </ac:picMkLst>
        </pc:picChg>
        <pc:picChg chg="add mod">
          <ac:chgData name="Stephen Robinson" userId="a0674f48-5024-4f7d-a697-ad3aba76fba6" providerId="ADAL" clId="{69E6ED0D-C248-45EB-9647-5045F1D414CD}" dt="2025-09-08T20:08:54.794" v="1067" actId="1076"/>
          <ac:picMkLst>
            <pc:docMk/>
            <pc:sldMk cId="3041322546" sldId="500"/>
            <ac:picMk id="8" creationId="{845C304E-10CF-9AA7-0EB0-51ADD17A4931}"/>
          </ac:picMkLst>
        </pc:picChg>
        <pc:picChg chg="add mod">
          <ac:chgData name="Stephen Robinson" userId="a0674f48-5024-4f7d-a697-ad3aba76fba6" providerId="ADAL" clId="{69E6ED0D-C248-45EB-9647-5045F1D414CD}" dt="2025-09-08T20:10:33.945" v="1072" actId="1076"/>
          <ac:picMkLst>
            <pc:docMk/>
            <pc:sldMk cId="3041322546" sldId="500"/>
            <ac:picMk id="10" creationId="{0631B422-DEE0-2FCC-21E2-CA88B4C955BF}"/>
          </ac:picMkLst>
        </pc:picChg>
        <pc:picChg chg="add mod">
          <ac:chgData name="Stephen Robinson" userId="a0674f48-5024-4f7d-a697-ad3aba76fba6" providerId="ADAL" clId="{69E6ED0D-C248-45EB-9647-5045F1D414CD}" dt="2025-09-08T20:12:06.605" v="1077" actId="1076"/>
          <ac:picMkLst>
            <pc:docMk/>
            <pc:sldMk cId="3041322546" sldId="500"/>
            <ac:picMk id="11" creationId="{EAD6A67F-696E-EFC9-C006-1C6126FF8AB9}"/>
          </ac:picMkLst>
        </pc:picChg>
        <pc:picChg chg="add mod">
          <ac:chgData name="Stephen Robinson" userId="a0674f48-5024-4f7d-a697-ad3aba76fba6" providerId="ADAL" clId="{69E6ED0D-C248-45EB-9647-5045F1D414CD}" dt="2025-09-08T20:12:02.175" v="1075" actId="1076"/>
          <ac:picMkLst>
            <pc:docMk/>
            <pc:sldMk cId="3041322546" sldId="500"/>
            <ac:picMk id="13" creationId="{06D2FF03-3EB5-B296-A885-D4C4394F7A81}"/>
          </ac:picMkLst>
        </pc:picChg>
      </pc:sldChg>
      <pc:sldMasterChg chg="modSldLayout">
        <pc:chgData name="Stephen Robinson" userId="a0674f48-5024-4f7d-a697-ad3aba76fba6" providerId="ADAL" clId="{69E6ED0D-C248-45EB-9647-5045F1D414CD}" dt="2025-09-08T07:31:57.399" v="123" actId="1076"/>
        <pc:sldMasterMkLst>
          <pc:docMk/>
          <pc:sldMasterMk cId="3006367867" sldId="2147483648"/>
        </pc:sldMasterMkLst>
        <pc:sldLayoutChg chg="modSp mod">
          <pc:chgData name="Stephen Robinson" userId="a0674f48-5024-4f7d-a697-ad3aba76fba6" providerId="ADAL" clId="{69E6ED0D-C248-45EB-9647-5045F1D414CD}" dt="2025-09-08T07:31:57.399" v="123" actId="1076"/>
          <pc:sldLayoutMkLst>
            <pc:docMk/>
            <pc:sldMasterMk cId="3006367867" sldId="2147483648"/>
            <pc:sldLayoutMk cId="3991273470" sldId="2147483660"/>
          </pc:sldLayoutMkLst>
          <pc:spChg chg="mod">
            <ac:chgData name="Stephen Robinson" userId="a0674f48-5024-4f7d-a697-ad3aba76fba6" providerId="ADAL" clId="{69E6ED0D-C248-45EB-9647-5045F1D414CD}" dt="2025-09-08T07:31:56.001" v="122" actId="20577"/>
            <ac:spMkLst>
              <pc:docMk/>
              <pc:sldMasterMk cId="3006367867" sldId="2147483648"/>
              <pc:sldLayoutMk cId="3991273470" sldId="2147483660"/>
              <ac:spMk id="12" creationId="{A39A37E2-28F6-9B45-A314-774080E39544}"/>
            </ac:spMkLst>
          </pc:spChg>
          <pc:spChg chg="mod">
            <ac:chgData name="Stephen Robinson" userId="a0674f48-5024-4f7d-a697-ad3aba76fba6" providerId="ADAL" clId="{69E6ED0D-C248-45EB-9647-5045F1D414CD}" dt="2025-09-08T07:31:57.399" v="123" actId="1076"/>
            <ac:spMkLst>
              <pc:docMk/>
              <pc:sldMasterMk cId="3006367867" sldId="2147483648"/>
              <pc:sldLayoutMk cId="3991273470" sldId="2147483660"/>
              <ac:spMk id="15" creationId="{D4F008B3-4361-224C-8DF6-C1B5A95F84C8}"/>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35281-6FCB-41C4-B96B-19457E98C9BF}"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fr-FR"/>
        </a:p>
      </dgm:t>
    </dgm:pt>
    <dgm:pt modelId="{713F7344-D44B-488F-A2AB-1E47A8325C0F}">
      <dgm:prSet phldrT="[Texte]" custT="1">
        <dgm:style>
          <a:lnRef idx="1">
            <a:schemeClr val="dk1"/>
          </a:lnRef>
          <a:fillRef idx="2">
            <a:schemeClr val="dk1"/>
          </a:fillRef>
          <a:effectRef idx="1">
            <a:schemeClr val="dk1"/>
          </a:effectRef>
          <a:fontRef idx="minor">
            <a:schemeClr val="dk1"/>
          </a:fontRef>
        </dgm:style>
      </dgm:prSet>
      <dgm:spPr>
        <a:solidFill>
          <a:schemeClr val="bg1">
            <a:lumMod val="95000"/>
          </a:schemeClr>
        </a:solidFill>
        <a:ln>
          <a:headEnd type="none" w="med" len="med"/>
          <a:tailEnd type="none" w="med" len="med"/>
        </a:ln>
      </dgm:spPr>
      <dgm:t>
        <a:bodyPr/>
        <a:lstStyle/>
        <a:p>
          <a:pPr algn="ctr"/>
          <a:r>
            <a:rPr lang="en-GB" sz="1600" noProof="0" dirty="0">
              <a:solidFill>
                <a:schemeClr val="tx1"/>
              </a:solidFill>
            </a:rPr>
            <a:t>National Metrology Institutes</a:t>
          </a:r>
        </a:p>
        <a:p>
          <a:pPr algn="ctr"/>
          <a:r>
            <a:rPr lang="en-GB" sz="1400" noProof="0" dirty="0">
              <a:solidFill>
                <a:schemeClr val="tx1"/>
              </a:solidFill>
            </a:rPr>
            <a:t>Primary reference standard</a:t>
          </a:r>
        </a:p>
      </dgm:t>
    </dgm:pt>
    <dgm:pt modelId="{6FA46BD8-CF58-4025-91AD-DB65966652E6}" type="parTrans" cxnId="{739B1618-693B-4DF4-BD63-80A793A4935B}">
      <dgm:prSet/>
      <dgm:spPr/>
      <dgm:t>
        <a:bodyPr/>
        <a:lstStyle/>
        <a:p>
          <a:endParaRPr lang="fr-FR"/>
        </a:p>
      </dgm:t>
    </dgm:pt>
    <dgm:pt modelId="{DDB414D4-2779-4768-9EC5-2DAFD57D0DD2}" type="sibTrans" cxnId="{739B1618-693B-4DF4-BD63-80A793A4935B}">
      <dgm:prSet/>
      <dgm:spPr/>
      <dgm:t>
        <a:bodyPr/>
        <a:lstStyle/>
        <a:p>
          <a:endParaRPr lang="fr-FR"/>
        </a:p>
      </dgm:t>
    </dgm:pt>
    <dgm:pt modelId="{592DA628-78C6-4A47-B9C1-7503A2C333FB}">
      <dgm:prSet phldrT="[Texte]" custT="1">
        <dgm:style>
          <a:lnRef idx="1">
            <a:schemeClr val="dk1"/>
          </a:lnRef>
          <a:fillRef idx="2">
            <a:schemeClr val="dk1"/>
          </a:fillRef>
          <a:effectRef idx="1">
            <a:schemeClr val="dk1"/>
          </a:effectRef>
          <a:fontRef idx="minor">
            <a:schemeClr val="dk1"/>
          </a:fontRef>
        </dgm:style>
      </dgm:prSet>
      <dgm:spPr>
        <a:solidFill>
          <a:schemeClr val="bg1">
            <a:lumMod val="95000"/>
          </a:schemeClr>
        </a:solidFill>
      </dgm:spPr>
      <dgm:t>
        <a:bodyPr/>
        <a:lstStyle/>
        <a:p>
          <a:r>
            <a:rPr lang="en-GB" sz="1600" noProof="0" dirty="0">
              <a:solidFill>
                <a:schemeClr val="tx1"/>
              </a:solidFill>
            </a:rPr>
            <a:t>Accredited / Expert Laboratories</a:t>
          </a:r>
        </a:p>
        <a:p>
          <a:r>
            <a:rPr lang="en-GB" sz="1400" noProof="0" dirty="0">
              <a:solidFill>
                <a:schemeClr val="tx1"/>
              </a:solidFill>
            </a:rPr>
            <a:t>Working standard</a:t>
          </a:r>
        </a:p>
      </dgm:t>
    </dgm:pt>
    <dgm:pt modelId="{3A7B6823-AFFE-41C9-8DFC-17C0A7CACFC4}" type="parTrans" cxnId="{DCCCB8AA-CBA9-4DCA-A7A8-FAC37E106937}">
      <dgm:prSet/>
      <dgm:spPr/>
      <dgm:t>
        <a:bodyPr/>
        <a:lstStyle/>
        <a:p>
          <a:endParaRPr lang="fr-FR"/>
        </a:p>
      </dgm:t>
    </dgm:pt>
    <dgm:pt modelId="{0DD95E7E-BBBD-439E-B69C-F6359E5F2854}" type="sibTrans" cxnId="{DCCCB8AA-CBA9-4DCA-A7A8-FAC37E106937}">
      <dgm:prSet/>
      <dgm:spPr/>
      <dgm:t>
        <a:bodyPr/>
        <a:lstStyle/>
        <a:p>
          <a:endParaRPr lang="fr-FR"/>
        </a:p>
      </dgm:t>
    </dgm:pt>
    <dgm:pt modelId="{FF136716-18CD-4785-94F1-24C0DDE1907E}">
      <dgm:prSet phldrT="[Texte]" custT="1">
        <dgm:style>
          <a:lnRef idx="1">
            <a:schemeClr val="dk1"/>
          </a:lnRef>
          <a:fillRef idx="2">
            <a:schemeClr val="dk1"/>
          </a:fillRef>
          <a:effectRef idx="1">
            <a:schemeClr val="dk1"/>
          </a:effectRef>
          <a:fontRef idx="minor">
            <a:schemeClr val="dk1"/>
          </a:fontRef>
        </dgm:style>
      </dgm:prSet>
      <dgm:spPr>
        <a:solidFill>
          <a:schemeClr val="bg1">
            <a:lumMod val="95000"/>
          </a:schemeClr>
        </a:solidFill>
      </dgm:spPr>
      <dgm:t>
        <a:bodyPr/>
        <a:lstStyle/>
        <a:p>
          <a:r>
            <a:rPr lang="en-GB" sz="1600" noProof="0" dirty="0">
              <a:solidFill>
                <a:schemeClr val="tx1"/>
              </a:solidFill>
            </a:rPr>
            <a:t>One site calibration laboratories</a:t>
          </a:r>
        </a:p>
        <a:p>
          <a:r>
            <a:rPr lang="en-GB" sz="1400" noProof="0" dirty="0">
              <a:solidFill>
                <a:schemeClr val="tx1"/>
              </a:solidFill>
            </a:rPr>
            <a:t>Travelling standard</a:t>
          </a:r>
        </a:p>
      </dgm:t>
    </dgm:pt>
    <dgm:pt modelId="{BB7753F9-49E9-4023-90C2-CE70DA42E5F4}" type="parTrans" cxnId="{8E0FB82B-ACF7-48B3-A4EE-0441816BB4B9}">
      <dgm:prSet/>
      <dgm:spPr/>
      <dgm:t>
        <a:bodyPr/>
        <a:lstStyle/>
        <a:p>
          <a:endParaRPr lang="fr-FR"/>
        </a:p>
      </dgm:t>
    </dgm:pt>
    <dgm:pt modelId="{0AC11F94-120C-46EA-A83D-7EC995191650}" type="sibTrans" cxnId="{8E0FB82B-ACF7-48B3-A4EE-0441816BB4B9}">
      <dgm:prSet/>
      <dgm:spPr/>
      <dgm:t>
        <a:bodyPr/>
        <a:lstStyle/>
        <a:p>
          <a:endParaRPr lang="fr-FR"/>
        </a:p>
      </dgm:t>
    </dgm:pt>
    <dgm:pt modelId="{FB61AA4C-C901-4098-9D77-7A11E75CE842}">
      <dgm:prSet phldrT="[Texte]" custT="1">
        <dgm:style>
          <a:lnRef idx="1">
            <a:schemeClr val="dk1"/>
          </a:lnRef>
          <a:fillRef idx="2">
            <a:schemeClr val="dk1"/>
          </a:fillRef>
          <a:effectRef idx="1">
            <a:schemeClr val="dk1"/>
          </a:effectRef>
          <a:fontRef idx="minor">
            <a:schemeClr val="dk1"/>
          </a:fontRef>
        </dgm:style>
      </dgm:prSet>
      <dgm:spPr>
        <a:solidFill>
          <a:schemeClr val="bg1">
            <a:lumMod val="95000"/>
          </a:schemeClr>
        </a:solidFill>
      </dgm:spPr>
      <dgm:t>
        <a:bodyPr/>
        <a:lstStyle/>
        <a:p>
          <a:r>
            <a:rPr lang="en-GB" sz="1600" noProof="0" dirty="0">
              <a:solidFill>
                <a:schemeClr val="tx1"/>
              </a:solidFill>
            </a:rPr>
            <a:t>Final user</a:t>
          </a:r>
        </a:p>
        <a:p>
          <a:r>
            <a:rPr lang="en-GB" sz="1400" noProof="0" dirty="0">
              <a:solidFill>
                <a:schemeClr val="tx1"/>
              </a:solidFill>
            </a:rPr>
            <a:t>Measuring equipment</a:t>
          </a:r>
        </a:p>
      </dgm:t>
    </dgm:pt>
    <dgm:pt modelId="{612617E6-B85F-4258-8217-9A982B036380}" type="parTrans" cxnId="{9F3882F9-5B1A-4B9A-83AF-C75609AF8723}">
      <dgm:prSet/>
      <dgm:spPr/>
      <dgm:t>
        <a:bodyPr/>
        <a:lstStyle/>
        <a:p>
          <a:endParaRPr lang="fr-FR"/>
        </a:p>
      </dgm:t>
    </dgm:pt>
    <dgm:pt modelId="{03B7B559-513B-40D7-82B4-6D77312625BA}" type="sibTrans" cxnId="{9F3882F9-5B1A-4B9A-83AF-C75609AF8723}">
      <dgm:prSet/>
      <dgm:spPr/>
      <dgm:t>
        <a:bodyPr/>
        <a:lstStyle/>
        <a:p>
          <a:endParaRPr lang="fr-FR"/>
        </a:p>
      </dgm:t>
    </dgm:pt>
    <dgm:pt modelId="{00125325-088A-4E21-AE97-DC9BE3C83459}" type="pres">
      <dgm:prSet presAssocID="{7D335281-6FCB-41C4-B96B-19457E98C9BF}" presName="compositeShape" presStyleCnt="0">
        <dgm:presLayoutVars>
          <dgm:dir/>
          <dgm:resizeHandles/>
        </dgm:presLayoutVars>
      </dgm:prSet>
      <dgm:spPr/>
    </dgm:pt>
    <dgm:pt modelId="{DB40A8F5-AA4D-4A55-8F81-7CDDFBAB99EB}" type="pres">
      <dgm:prSet presAssocID="{7D335281-6FCB-41C4-B96B-19457E98C9BF}" presName="pyramid" presStyleLbl="node1" presStyleIdx="0" presStyleCnt="1" custScaleX="151239" custLinFactNeighborX="2907" custLinFactNeighborY="-10071">
        <dgm:style>
          <a:lnRef idx="0">
            <a:scrgbClr r="0" g="0" b="0"/>
          </a:lnRef>
          <a:fillRef idx="0">
            <a:scrgbClr r="0" g="0" b="0"/>
          </a:fillRef>
          <a:effectRef idx="0">
            <a:scrgbClr r="0" g="0" b="0"/>
          </a:effectRef>
          <a:fontRef idx="minor">
            <a:schemeClr val="lt1"/>
          </a:fontRef>
        </dgm:style>
      </dgm:prSet>
      <dgm:spPr>
        <a:gradFill flip="none" rotWithShape="0">
          <a:gsLst>
            <a:gs pos="0">
              <a:srgbClr val="ADB9CA">
                <a:shade val="30000"/>
                <a:satMod val="115000"/>
              </a:srgbClr>
            </a:gs>
            <a:gs pos="50000">
              <a:srgbClr val="ADB9CA">
                <a:shade val="67500"/>
                <a:satMod val="115000"/>
              </a:srgbClr>
            </a:gs>
            <a:gs pos="100000">
              <a:srgbClr val="ADB9CA">
                <a:shade val="100000"/>
                <a:satMod val="115000"/>
              </a:srgbClr>
            </a:gs>
          </a:gsLst>
          <a:lin ang="5400000" scaled="1"/>
          <a:tileRect/>
        </a:gradFill>
        <a:ln>
          <a:noFill/>
        </a:ln>
      </dgm:spPr>
    </dgm:pt>
    <dgm:pt modelId="{96D88C77-1C0E-445C-932F-11A84B193344}" type="pres">
      <dgm:prSet presAssocID="{7D335281-6FCB-41C4-B96B-19457E98C9BF}" presName="theList" presStyleCnt="0"/>
      <dgm:spPr/>
    </dgm:pt>
    <dgm:pt modelId="{2300E355-7275-42FC-90FA-A36E2B034CA9}" type="pres">
      <dgm:prSet presAssocID="{713F7344-D44B-488F-A2AB-1E47A8325C0F}" presName="aNode" presStyleLbl="fgAcc1" presStyleIdx="0" presStyleCnt="4" custScaleX="168666" custLinFactY="22098" custLinFactNeighborX="-39340" custLinFactNeighborY="100000">
        <dgm:presLayoutVars>
          <dgm:bulletEnabled val="1"/>
        </dgm:presLayoutVars>
      </dgm:prSet>
      <dgm:spPr/>
    </dgm:pt>
    <dgm:pt modelId="{32DD0C3A-8E9E-4BBF-802F-0312965E236F}" type="pres">
      <dgm:prSet presAssocID="{713F7344-D44B-488F-A2AB-1E47A8325C0F}" presName="aSpace" presStyleCnt="0"/>
      <dgm:spPr/>
    </dgm:pt>
    <dgm:pt modelId="{5C900E53-BCA1-4577-B900-DF26742A49C9}" type="pres">
      <dgm:prSet presAssocID="{592DA628-78C6-4A47-B9C1-7503A2C333FB}" presName="aNode" presStyleLbl="fgAcc1" presStyleIdx="1" presStyleCnt="4" custScaleX="168030" custLinFactY="24450" custLinFactNeighborX="-39526" custLinFactNeighborY="100000">
        <dgm:presLayoutVars>
          <dgm:bulletEnabled val="1"/>
        </dgm:presLayoutVars>
      </dgm:prSet>
      <dgm:spPr/>
    </dgm:pt>
    <dgm:pt modelId="{32F60845-3585-49F8-9CA6-A44879676B6B}" type="pres">
      <dgm:prSet presAssocID="{592DA628-78C6-4A47-B9C1-7503A2C333FB}" presName="aSpace" presStyleCnt="0"/>
      <dgm:spPr/>
    </dgm:pt>
    <dgm:pt modelId="{9D09D6C2-6317-4B29-8BDE-D63AF2F667AC}" type="pres">
      <dgm:prSet presAssocID="{FF136716-18CD-4785-94F1-24C0DDE1907E}" presName="aNode" presStyleLbl="fgAcc1" presStyleIdx="2" presStyleCnt="4" custScaleX="168030" custLinFactY="24450" custLinFactNeighborX="-39526" custLinFactNeighborY="100000">
        <dgm:presLayoutVars>
          <dgm:bulletEnabled val="1"/>
        </dgm:presLayoutVars>
      </dgm:prSet>
      <dgm:spPr/>
    </dgm:pt>
    <dgm:pt modelId="{4E1D0C2E-BC1E-4364-893C-9F624CFDB6F1}" type="pres">
      <dgm:prSet presAssocID="{FF136716-18CD-4785-94F1-24C0DDE1907E}" presName="aSpace" presStyleCnt="0"/>
      <dgm:spPr/>
    </dgm:pt>
    <dgm:pt modelId="{BBD0094D-05D7-4FD9-91EB-393BE321D171}" type="pres">
      <dgm:prSet presAssocID="{FB61AA4C-C901-4098-9D77-7A11E75CE842}" presName="aNode" presStyleLbl="fgAcc1" presStyleIdx="3" presStyleCnt="4" custScaleX="168030" custLinFactY="24450" custLinFactNeighborX="-39526" custLinFactNeighborY="100000">
        <dgm:presLayoutVars>
          <dgm:bulletEnabled val="1"/>
        </dgm:presLayoutVars>
      </dgm:prSet>
      <dgm:spPr/>
    </dgm:pt>
    <dgm:pt modelId="{3105291F-A995-485F-B744-523F062B19A1}" type="pres">
      <dgm:prSet presAssocID="{FB61AA4C-C901-4098-9D77-7A11E75CE842}" presName="aSpace" presStyleCnt="0"/>
      <dgm:spPr/>
    </dgm:pt>
  </dgm:ptLst>
  <dgm:cxnLst>
    <dgm:cxn modelId="{739B1618-693B-4DF4-BD63-80A793A4935B}" srcId="{7D335281-6FCB-41C4-B96B-19457E98C9BF}" destId="{713F7344-D44B-488F-A2AB-1E47A8325C0F}" srcOrd="0" destOrd="0" parTransId="{6FA46BD8-CF58-4025-91AD-DB65966652E6}" sibTransId="{DDB414D4-2779-4768-9EC5-2DAFD57D0DD2}"/>
    <dgm:cxn modelId="{8E0FB82B-ACF7-48B3-A4EE-0441816BB4B9}" srcId="{7D335281-6FCB-41C4-B96B-19457E98C9BF}" destId="{FF136716-18CD-4785-94F1-24C0DDE1907E}" srcOrd="2" destOrd="0" parTransId="{BB7753F9-49E9-4023-90C2-CE70DA42E5F4}" sibTransId="{0AC11F94-120C-46EA-A83D-7EC995191650}"/>
    <dgm:cxn modelId="{19344360-B967-425F-9080-09DEF90F2346}" type="presOf" srcId="{713F7344-D44B-488F-A2AB-1E47A8325C0F}" destId="{2300E355-7275-42FC-90FA-A36E2B034CA9}" srcOrd="0" destOrd="0" presId="urn:microsoft.com/office/officeart/2005/8/layout/pyramid2"/>
    <dgm:cxn modelId="{80E4A460-9A06-4905-BF2C-88F09889293B}" type="presOf" srcId="{592DA628-78C6-4A47-B9C1-7503A2C333FB}" destId="{5C900E53-BCA1-4577-B900-DF26742A49C9}" srcOrd="0" destOrd="0" presId="urn:microsoft.com/office/officeart/2005/8/layout/pyramid2"/>
    <dgm:cxn modelId="{B15EEF91-5360-4F43-9771-EB299418C91D}" type="presOf" srcId="{7D335281-6FCB-41C4-B96B-19457E98C9BF}" destId="{00125325-088A-4E21-AE97-DC9BE3C83459}" srcOrd="0" destOrd="0" presId="urn:microsoft.com/office/officeart/2005/8/layout/pyramid2"/>
    <dgm:cxn modelId="{DCCCB8AA-CBA9-4DCA-A7A8-FAC37E106937}" srcId="{7D335281-6FCB-41C4-B96B-19457E98C9BF}" destId="{592DA628-78C6-4A47-B9C1-7503A2C333FB}" srcOrd="1" destOrd="0" parTransId="{3A7B6823-AFFE-41C9-8DFC-17C0A7CACFC4}" sibTransId="{0DD95E7E-BBBD-439E-B69C-F6359E5F2854}"/>
    <dgm:cxn modelId="{6E7EBEBA-BE56-4539-861A-814716F11A2C}" type="presOf" srcId="{FF136716-18CD-4785-94F1-24C0DDE1907E}" destId="{9D09D6C2-6317-4B29-8BDE-D63AF2F667AC}" srcOrd="0" destOrd="0" presId="urn:microsoft.com/office/officeart/2005/8/layout/pyramid2"/>
    <dgm:cxn modelId="{119E3EEC-214B-439F-9C4D-C236E7DEB1E0}" type="presOf" srcId="{FB61AA4C-C901-4098-9D77-7A11E75CE842}" destId="{BBD0094D-05D7-4FD9-91EB-393BE321D171}" srcOrd="0" destOrd="0" presId="urn:microsoft.com/office/officeart/2005/8/layout/pyramid2"/>
    <dgm:cxn modelId="{9F3882F9-5B1A-4B9A-83AF-C75609AF8723}" srcId="{7D335281-6FCB-41C4-B96B-19457E98C9BF}" destId="{FB61AA4C-C901-4098-9D77-7A11E75CE842}" srcOrd="3" destOrd="0" parTransId="{612617E6-B85F-4258-8217-9A982B036380}" sibTransId="{03B7B559-513B-40D7-82B4-6D77312625BA}"/>
    <dgm:cxn modelId="{6AA253E4-3D25-477C-9859-D0105BB8AB37}" type="presParOf" srcId="{00125325-088A-4E21-AE97-DC9BE3C83459}" destId="{DB40A8F5-AA4D-4A55-8F81-7CDDFBAB99EB}" srcOrd="0" destOrd="0" presId="urn:microsoft.com/office/officeart/2005/8/layout/pyramid2"/>
    <dgm:cxn modelId="{BD853856-73D2-4E20-B0E9-BF380F0C7C37}" type="presParOf" srcId="{00125325-088A-4E21-AE97-DC9BE3C83459}" destId="{96D88C77-1C0E-445C-932F-11A84B193344}" srcOrd="1" destOrd="0" presId="urn:microsoft.com/office/officeart/2005/8/layout/pyramid2"/>
    <dgm:cxn modelId="{9F312567-C6E2-4625-BF5D-0E97D832FF5E}" type="presParOf" srcId="{96D88C77-1C0E-445C-932F-11A84B193344}" destId="{2300E355-7275-42FC-90FA-A36E2B034CA9}" srcOrd="0" destOrd="0" presId="urn:microsoft.com/office/officeart/2005/8/layout/pyramid2"/>
    <dgm:cxn modelId="{11C83712-87C1-4143-A698-BA07C5CBCEDB}" type="presParOf" srcId="{96D88C77-1C0E-445C-932F-11A84B193344}" destId="{32DD0C3A-8E9E-4BBF-802F-0312965E236F}" srcOrd="1" destOrd="0" presId="urn:microsoft.com/office/officeart/2005/8/layout/pyramid2"/>
    <dgm:cxn modelId="{D27B7D33-ACAE-4ED6-BD63-8F5F43DAA12C}" type="presParOf" srcId="{96D88C77-1C0E-445C-932F-11A84B193344}" destId="{5C900E53-BCA1-4577-B900-DF26742A49C9}" srcOrd="2" destOrd="0" presId="urn:microsoft.com/office/officeart/2005/8/layout/pyramid2"/>
    <dgm:cxn modelId="{07F369DF-3362-485C-BBAC-7B60A2EE4C6C}" type="presParOf" srcId="{96D88C77-1C0E-445C-932F-11A84B193344}" destId="{32F60845-3585-49F8-9CA6-A44879676B6B}" srcOrd="3" destOrd="0" presId="urn:microsoft.com/office/officeart/2005/8/layout/pyramid2"/>
    <dgm:cxn modelId="{DF2EE93F-F5C5-4C30-ADDE-EB4CF28C5BE5}" type="presParOf" srcId="{96D88C77-1C0E-445C-932F-11A84B193344}" destId="{9D09D6C2-6317-4B29-8BDE-D63AF2F667AC}" srcOrd="4" destOrd="0" presId="urn:microsoft.com/office/officeart/2005/8/layout/pyramid2"/>
    <dgm:cxn modelId="{ACC12EF8-D7C4-4D2D-B5BC-BA12880B0502}" type="presParOf" srcId="{96D88C77-1C0E-445C-932F-11A84B193344}" destId="{4E1D0C2E-BC1E-4364-893C-9F624CFDB6F1}" srcOrd="5" destOrd="0" presId="urn:microsoft.com/office/officeart/2005/8/layout/pyramid2"/>
    <dgm:cxn modelId="{C312E85E-F8FA-49D7-8ACE-BC2A0D154618}" type="presParOf" srcId="{96D88C77-1C0E-445C-932F-11A84B193344}" destId="{BBD0094D-05D7-4FD9-91EB-393BE321D171}" srcOrd="6" destOrd="0" presId="urn:microsoft.com/office/officeart/2005/8/layout/pyramid2"/>
    <dgm:cxn modelId="{642BEA95-1EF3-4DD5-9E56-8043E1E62E89}" type="presParOf" srcId="{96D88C77-1C0E-445C-932F-11A84B193344}" destId="{3105291F-A995-485F-B744-523F062B19A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0EB79-C3FB-44C7-936B-8C66B27B9A59}" type="doc">
      <dgm:prSet loTypeId="urn:microsoft.com/office/officeart/2005/8/layout/hProcess10" loCatId="process" qsTypeId="urn:microsoft.com/office/officeart/2005/8/quickstyle/simple1" qsCatId="simple" csTypeId="urn:microsoft.com/office/officeart/2005/8/colors/accent0_3" csCatId="mainScheme" phldr="1"/>
      <dgm:spPr/>
      <dgm:t>
        <a:bodyPr/>
        <a:lstStyle/>
        <a:p>
          <a:endParaRPr lang="fr-FR"/>
        </a:p>
      </dgm:t>
    </dgm:pt>
    <dgm:pt modelId="{AB3E1825-1C9D-47C3-AEAD-44349EEF3D72}">
      <dgm:prSet phldrT="[Texte]"/>
      <dgm:spPr/>
      <dgm:t>
        <a:bodyPr/>
        <a:lstStyle/>
        <a:p>
          <a:endParaRPr lang="en-GB" noProof="0" dirty="0"/>
        </a:p>
      </dgm:t>
    </dgm:pt>
    <dgm:pt modelId="{CDC79081-E0DE-45E4-86F4-5C920E76CFF9}" type="parTrans" cxnId="{38D07D67-8861-41E6-A9B0-0DC7F15D8F49}">
      <dgm:prSet/>
      <dgm:spPr/>
      <dgm:t>
        <a:bodyPr/>
        <a:lstStyle/>
        <a:p>
          <a:endParaRPr lang="fr-FR"/>
        </a:p>
      </dgm:t>
    </dgm:pt>
    <dgm:pt modelId="{AAE32DD2-A2C4-44F3-AC11-A251C7BBCF1A}" type="sibTrans" cxnId="{38D07D67-8861-41E6-A9B0-0DC7F15D8F49}">
      <dgm:prSet/>
      <dgm:spPr/>
      <dgm:t>
        <a:bodyPr/>
        <a:lstStyle/>
        <a:p>
          <a:endParaRPr lang="en-GB" noProof="0" dirty="0"/>
        </a:p>
      </dgm:t>
    </dgm:pt>
    <dgm:pt modelId="{D24BC988-8E32-4D0C-A4C3-2ABBDD5DA199}">
      <dgm:prSet phldrT="[Texte]"/>
      <dgm:spPr/>
      <dgm:t>
        <a:bodyPr/>
        <a:lstStyle/>
        <a:p>
          <a:r>
            <a:rPr lang="en-GB" noProof="0" dirty="0"/>
            <a:t>Primary calibration</a:t>
          </a:r>
        </a:p>
      </dgm:t>
    </dgm:pt>
    <dgm:pt modelId="{F8439E09-517D-43B5-9B92-6E0D0E9FF7BE}" type="parTrans" cxnId="{7AA9BC45-114C-44DC-BC43-EC59FA146399}">
      <dgm:prSet/>
      <dgm:spPr/>
      <dgm:t>
        <a:bodyPr/>
        <a:lstStyle/>
        <a:p>
          <a:endParaRPr lang="fr-FR"/>
        </a:p>
      </dgm:t>
    </dgm:pt>
    <dgm:pt modelId="{FA03BC20-4DF3-4E7D-AC61-1F1C3E37B1B0}" type="sibTrans" cxnId="{7AA9BC45-114C-44DC-BC43-EC59FA146399}">
      <dgm:prSet/>
      <dgm:spPr/>
      <dgm:t>
        <a:bodyPr/>
        <a:lstStyle/>
        <a:p>
          <a:endParaRPr lang="fr-FR"/>
        </a:p>
      </dgm:t>
    </dgm:pt>
    <dgm:pt modelId="{6D48BB17-85EE-44B7-AF42-88628B55572F}">
      <dgm:prSet phldrT="[Texte]"/>
      <dgm:spPr/>
      <dgm:t>
        <a:bodyPr/>
        <a:lstStyle/>
        <a:p>
          <a:endParaRPr lang="en-GB" noProof="0" dirty="0"/>
        </a:p>
      </dgm:t>
    </dgm:pt>
    <dgm:pt modelId="{043B5BE3-D90F-435A-8B07-20FE5011431E}" type="parTrans" cxnId="{EF206CBA-C9C5-4D75-8E0C-EA8A521085AB}">
      <dgm:prSet/>
      <dgm:spPr/>
      <dgm:t>
        <a:bodyPr/>
        <a:lstStyle/>
        <a:p>
          <a:endParaRPr lang="fr-FR"/>
        </a:p>
      </dgm:t>
    </dgm:pt>
    <dgm:pt modelId="{5D03026C-F102-4B6D-9A68-E857A5CB55EA}" type="sibTrans" cxnId="{EF206CBA-C9C5-4D75-8E0C-EA8A521085AB}">
      <dgm:prSet/>
      <dgm:spPr/>
      <dgm:t>
        <a:bodyPr/>
        <a:lstStyle/>
        <a:p>
          <a:endParaRPr lang="en-GB" noProof="0" dirty="0"/>
        </a:p>
      </dgm:t>
    </dgm:pt>
    <dgm:pt modelId="{1FBA8235-02E1-406F-A955-D1A1D610F275}">
      <dgm:prSet phldrT="[Texte]"/>
      <dgm:spPr/>
      <dgm:t>
        <a:bodyPr/>
        <a:lstStyle/>
        <a:p>
          <a:r>
            <a:rPr lang="en-GB" noProof="0" dirty="0"/>
            <a:t>Secondary calibration</a:t>
          </a:r>
        </a:p>
      </dgm:t>
    </dgm:pt>
    <dgm:pt modelId="{16062546-1EB8-4CC2-92D9-3432E458BE8B}" type="parTrans" cxnId="{9DB55F1D-64CC-4A2D-BBF5-34465C6515AA}">
      <dgm:prSet/>
      <dgm:spPr/>
      <dgm:t>
        <a:bodyPr/>
        <a:lstStyle/>
        <a:p>
          <a:endParaRPr lang="fr-FR"/>
        </a:p>
      </dgm:t>
    </dgm:pt>
    <dgm:pt modelId="{8005256B-9C31-4BC5-9DFD-266574319822}" type="sibTrans" cxnId="{9DB55F1D-64CC-4A2D-BBF5-34465C6515AA}">
      <dgm:prSet/>
      <dgm:spPr/>
      <dgm:t>
        <a:bodyPr/>
        <a:lstStyle/>
        <a:p>
          <a:endParaRPr lang="fr-FR"/>
        </a:p>
      </dgm:t>
    </dgm:pt>
    <dgm:pt modelId="{3906BEE0-6D12-42C9-AA48-4B8CECC303DF}">
      <dgm:prSet phldrT="[Texte]"/>
      <dgm:spPr/>
      <dgm:t>
        <a:bodyPr/>
        <a:lstStyle/>
        <a:p>
          <a:endParaRPr lang="en-GB" noProof="0" dirty="0"/>
        </a:p>
      </dgm:t>
    </dgm:pt>
    <dgm:pt modelId="{0E98DC42-4210-4BD9-B8CC-E8708E6E7EE1}" type="parTrans" cxnId="{E83AFB06-C5CC-46A8-B213-4722CF2B85B0}">
      <dgm:prSet/>
      <dgm:spPr/>
      <dgm:t>
        <a:bodyPr/>
        <a:lstStyle/>
        <a:p>
          <a:endParaRPr lang="fr-FR"/>
        </a:p>
      </dgm:t>
    </dgm:pt>
    <dgm:pt modelId="{2D791955-4ECC-4FAE-97C9-30810ECFB81F}" type="sibTrans" cxnId="{E83AFB06-C5CC-46A8-B213-4722CF2B85B0}">
      <dgm:prSet/>
      <dgm:spPr/>
      <dgm:t>
        <a:bodyPr/>
        <a:lstStyle/>
        <a:p>
          <a:endParaRPr lang="en-GB" noProof="0" dirty="0"/>
        </a:p>
      </dgm:t>
    </dgm:pt>
    <dgm:pt modelId="{78A2CD3C-746E-46FB-8ACF-6F6FD3AAEE2B}">
      <dgm:prSet phldrT="[Texte]"/>
      <dgm:spPr/>
      <dgm:t>
        <a:bodyPr/>
        <a:lstStyle/>
        <a:p>
          <a:r>
            <a:rPr lang="en-GB" noProof="0" dirty="0"/>
            <a:t>On-Site calibration</a:t>
          </a:r>
        </a:p>
      </dgm:t>
    </dgm:pt>
    <dgm:pt modelId="{49231977-4A9B-4627-84A9-0D2F76DBE903}" type="parTrans" cxnId="{3D838946-0DEB-4D3F-8F74-51050B105669}">
      <dgm:prSet/>
      <dgm:spPr/>
      <dgm:t>
        <a:bodyPr/>
        <a:lstStyle/>
        <a:p>
          <a:endParaRPr lang="fr-FR"/>
        </a:p>
      </dgm:t>
    </dgm:pt>
    <dgm:pt modelId="{DC843AA8-7782-4EA1-8366-1EDD4F0CE659}" type="sibTrans" cxnId="{3D838946-0DEB-4D3F-8F74-51050B105669}">
      <dgm:prSet/>
      <dgm:spPr/>
      <dgm:t>
        <a:bodyPr/>
        <a:lstStyle/>
        <a:p>
          <a:endParaRPr lang="fr-FR"/>
        </a:p>
      </dgm:t>
    </dgm:pt>
    <dgm:pt modelId="{AC317399-55AC-48FC-879B-22B89394997D}">
      <dgm:prSet phldrT="[Texte]"/>
      <dgm:spPr/>
      <dgm:t>
        <a:bodyPr/>
        <a:lstStyle/>
        <a:p>
          <a:endParaRPr lang="en-GB" noProof="0" dirty="0"/>
        </a:p>
      </dgm:t>
    </dgm:pt>
    <dgm:pt modelId="{243C389E-A931-42C4-BF10-16C561028FA3}" type="parTrans" cxnId="{39887C96-316D-496E-8984-206689F35376}">
      <dgm:prSet/>
      <dgm:spPr/>
      <dgm:t>
        <a:bodyPr/>
        <a:lstStyle/>
        <a:p>
          <a:endParaRPr lang="fr-FR"/>
        </a:p>
      </dgm:t>
    </dgm:pt>
    <dgm:pt modelId="{A0620DEC-3BD6-42AB-A16C-12585C45D2AB}" type="sibTrans" cxnId="{39887C96-316D-496E-8984-206689F35376}">
      <dgm:prSet/>
      <dgm:spPr/>
      <dgm:t>
        <a:bodyPr/>
        <a:lstStyle/>
        <a:p>
          <a:endParaRPr lang="en-GB" noProof="0" dirty="0"/>
        </a:p>
      </dgm:t>
    </dgm:pt>
    <dgm:pt modelId="{FE13CFD6-3BCC-45C8-BD0E-0477539FE335}">
      <dgm:prSet phldrT="[Texte]"/>
      <dgm:spPr/>
      <dgm:t>
        <a:bodyPr/>
        <a:lstStyle/>
        <a:p>
          <a:r>
            <a:rPr lang="en-GB" noProof="0" dirty="0"/>
            <a:t>Consequences &amp; improve data quality</a:t>
          </a:r>
        </a:p>
      </dgm:t>
    </dgm:pt>
    <dgm:pt modelId="{8D893BF1-4584-4FD1-AAE2-E64A866E2956}" type="parTrans" cxnId="{6895742F-886B-42B9-B447-509F67E1F4B2}">
      <dgm:prSet/>
      <dgm:spPr/>
      <dgm:t>
        <a:bodyPr/>
        <a:lstStyle/>
        <a:p>
          <a:endParaRPr lang="fr-FR"/>
        </a:p>
      </dgm:t>
    </dgm:pt>
    <dgm:pt modelId="{8AC0A758-D029-4878-A3C4-92717EAA5805}" type="sibTrans" cxnId="{6895742F-886B-42B9-B447-509F67E1F4B2}">
      <dgm:prSet/>
      <dgm:spPr/>
      <dgm:t>
        <a:bodyPr/>
        <a:lstStyle/>
        <a:p>
          <a:endParaRPr lang="fr-FR"/>
        </a:p>
      </dgm:t>
    </dgm:pt>
    <dgm:pt modelId="{B05A7B49-EFB1-40C5-97C0-066D782627FA}">
      <dgm:prSet phldrT="[Texte]"/>
      <dgm:spPr/>
      <dgm:t>
        <a:bodyPr/>
        <a:lstStyle/>
        <a:p>
          <a:endParaRPr lang="en-GB" noProof="0" dirty="0"/>
        </a:p>
      </dgm:t>
    </dgm:pt>
    <dgm:pt modelId="{AF5B7639-54CE-4116-A00E-D2D384782CB3}" type="parTrans" cxnId="{5F4E9E0F-8232-4146-A137-BCC2151DD894}">
      <dgm:prSet/>
      <dgm:spPr/>
      <dgm:t>
        <a:bodyPr/>
        <a:lstStyle/>
        <a:p>
          <a:endParaRPr lang="fr-FR"/>
        </a:p>
      </dgm:t>
    </dgm:pt>
    <dgm:pt modelId="{28AD2578-C8B2-4A25-A411-7B4409A2797D}" type="sibTrans" cxnId="{5F4E9E0F-8232-4146-A137-BCC2151DD894}">
      <dgm:prSet/>
      <dgm:spPr/>
      <dgm:t>
        <a:bodyPr/>
        <a:lstStyle/>
        <a:p>
          <a:endParaRPr lang="fr-FR"/>
        </a:p>
      </dgm:t>
    </dgm:pt>
    <dgm:pt modelId="{09AFAD98-13E5-45BE-9B8F-916B9ECB95B8}">
      <dgm:prSet phldrT="[Texte]"/>
      <dgm:spPr/>
      <dgm:t>
        <a:bodyPr/>
        <a:lstStyle/>
        <a:p>
          <a:r>
            <a:rPr lang="en-GB" noProof="0" dirty="0"/>
            <a:t>Impact</a:t>
          </a:r>
        </a:p>
      </dgm:t>
    </dgm:pt>
    <dgm:pt modelId="{C48435AB-911F-4EE5-9B0A-240C30302D38}" type="parTrans" cxnId="{3C6D887E-AFE9-4D39-89EE-8C4CB14CA84D}">
      <dgm:prSet/>
      <dgm:spPr/>
      <dgm:t>
        <a:bodyPr/>
        <a:lstStyle/>
        <a:p>
          <a:endParaRPr lang="fr-FR"/>
        </a:p>
      </dgm:t>
    </dgm:pt>
    <dgm:pt modelId="{70C09D12-DDE1-4B0E-BEB8-68F2CD156337}" type="sibTrans" cxnId="{3C6D887E-AFE9-4D39-89EE-8C4CB14CA84D}">
      <dgm:prSet/>
      <dgm:spPr/>
      <dgm:t>
        <a:bodyPr/>
        <a:lstStyle/>
        <a:p>
          <a:endParaRPr lang="fr-FR"/>
        </a:p>
      </dgm:t>
    </dgm:pt>
    <dgm:pt modelId="{EB55A398-C463-4D1A-80CB-A03E569E145D}" type="pres">
      <dgm:prSet presAssocID="{62C0EB79-C3FB-44C7-936B-8C66B27B9A59}" presName="Name0" presStyleCnt="0">
        <dgm:presLayoutVars>
          <dgm:dir/>
          <dgm:resizeHandles val="exact"/>
        </dgm:presLayoutVars>
      </dgm:prSet>
      <dgm:spPr/>
    </dgm:pt>
    <dgm:pt modelId="{AD769B84-C7FB-488B-8758-D2C37043E63E}" type="pres">
      <dgm:prSet presAssocID="{AB3E1825-1C9D-47C3-AEAD-44349EEF3D72}" presName="composite" presStyleCnt="0"/>
      <dgm:spPr/>
    </dgm:pt>
    <dgm:pt modelId="{8993D6D2-08F2-4538-AB3D-0669E4A5424F}" type="pres">
      <dgm:prSet presAssocID="{AB3E1825-1C9D-47C3-AEAD-44349EEF3D72}" presName="imagSh" presStyleLbl="bgImgPlace1" presStyleIdx="0" presStyleCnt="5" custScaleX="101699" custScaleY="13423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4E8CF655-4F55-40B0-B194-EFFE2E1CD27A}" type="pres">
      <dgm:prSet presAssocID="{AB3E1825-1C9D-47C3-AEAD-44349EEF3D72}" presName="txNode" presStyleLbl="node1" presStyleIdx="0" presStyleCnt="5" custScaleX="100000" custScaleY="100000" custLinFactNeighborY="2228">
        <dgm:presLayoutVars>
          <dgm:bulletEnabled val="1"/>
        </dgm:presLayoutVars>
      </dgm:prSet>
      <dgm:spPr/>
    </dgm:pt>
    <dgm:pt modelId="{EEEA0C4F-953D-459B-8C98-844DFEFFF5BD}" type="pres">
      <dgm:prSet presAssocID="{AAE32DD2-A2C4-44F3-AC11-A251C7BBCF1A}" presName="sibTrans" presStyleLbl="sibTrans2D1" presStyleIdx="0" presStyleCnt="4"/>
      <dgm:spPr/>
    </dgm:pt>
    <dgm:pt modelId="{5682147F-03AD-4171-9A0F-8BACE4ED2429}" type="pres">
      <dgm:prSet presAssocID="{AAE32DD2-A2C4-44F3-AC11-A251C7BBCF1A}" presName="connTx" presStyleLbl="sibTrans2D1" presStyleIdx="0" presStyleCnt="4"/>
      <dgm:spPr/>
    </dgm:pt>
    <dgm:pt modelId="{1B644B9D-CDEF-487F-B944-6A5A1B9D86EC}" type="pres">
      <dgm:prSet presAssocID="{6D48BB17-85EE-44B7-AF42-88628B55572F}" presName="composite" presStyleCnt="0"/>
      <dgm:spPr/>
    </dgm:pt>
    <dgm:pt modelId="{39B52CF4-0FA5-472A-8E76-C026D568124E}" type="pres">
      <dgm:prSet presAssocID="{6D48BB17-85EE-44B7-AF42-88628B55572F}" presName="imagSh" presStyleLbl="bgImgPlace1" presStyleIdx="1" presStyleCnt="5" custScaleX="101229" custScaleY="134231"/>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ABB6C97D-409E-4E3D-A067-4A864C0F6229}" type="pres">
      <dgm:prSet presAssocID="{6D48BB17-85EE-44B7-AF42-88628B55572F}" presName="txNode" presStyleLbl="node1" presStyleIdx="1" presStyleCnt="5" custScaleX="100000">
        <dgm:presLayoutVars>
          <dgm:bulletEnabled val="1"/>
        </dgm:presLayoutVars>
      </dgm:prSet>
      <dgm:spPr/>
    </dgm:pt>
    <dgm:pt modelId="{4F4E4683-F36B-4A19-B068-EC5595D10819}" type="pres">
      <dgm:prSet presAssocID="{5D03026C-F102-4B6D-9A68-E857A5CB55EA}" presName="sibTrans" presStyleLbl="sibTrans2D1" presStyleIdx="1" presStyleCnt="4"/>
      <dgm:spPr/>
    </dgm:pt>
    <dgm:pt modelId="{64DE26E9-91A7-4EFC-B72E-46875B02A23F}" type="pres">
      <dgm:prSet presAssocID="{5D03026C-F102-4B6D-9A68-E857A5CB55EA}" presName="connTx" presStyleLbl="sibTrans2D1" presStyleIdx="1" presStyleCnt="4"/>
      <dgm:spPr/>
    </dgm:pt>
    <dgm:pt modelId="{F94B95B0-B3D4-4760-B5E6-EB2E71B8735A}" type="pres">
      <dgm:prSet presAssocID="{3906BEE0-6D12-42C9-AA48-4B8CECC303DF}" presName="composite" presStyleCnt="0"/>
      <dgm:spPr/>
    </dgm:pt>
    <dgm:pt modelId="{A4602174-1327-4F95-95B0-D6B2F8114247}" type="pres">
      <dgm:prSet presAssocID="{3906BEE0-6D12-42C9-AA48-4B8CECC303DF}" presName="imagSh" presStyleLbl="bgImgPlace1" presStyleIdx="2" presStyleCnt="5" custScaleX="100763" custScaleY="134231"/>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7F39E454-ED58-452B-8179-6CA3CB45B8FE}" type="pres">
      <dgm:prSet presAssocID="{3906BEE0-6D12-42C9-AA48-4B8CECC303DF}" presName="txNode" presStyleLbl="node1" presStyleIdx="2" presStyleCnt="5" custScaleX="100000">
        <dgm:presLayoutVars>
          <dgm:bulletEnabled val="1"/>
        </dgm:presLayoutVars>
      </dgm:prSet>
      <dgm:spPr/>
    </dgm:pt>
    <dgm:pt modelId="{E8B770F9-5883-41E8-97F3-D56C0E7D9025}" type="pres">
      <dgm:prSet presAssocID="{2D791955-4ECC-4FAE-97C9-30810ECFB81F}" presName="sibTrans" presStyleLbl="sibTrans2D1" presStyleIdx="2" presStyleCnt="4"/>
      <dgm:spPr/>
    </dgm:pt>
    <dgm:pt modelId="{DE167287-798C-470F-9730-49545336CAA3}" type="pres">
      <dgm:prSet presAssocID="{2D791955-4ECC-4FAE-97C9-30810ECFB81F}" presName="connTx" presStyleLbl="sibTrans2D1" presStyleIdx="2" presStyleCnt="4"/>
      <dgm:spPr/>
    </dgm:pt>
    <dgm:pt modelId="{D48E423E-1BB4-4BE7-ACEF-00D269557360}" type="pres">
      <dgm:prSet presAssocID="{AC317399-55AC-48FC-879B-22B89394997D}" presName="composite" presStyleCnt="0"/>
      <dgm:spPr/>
    </dgm:pt>
    <dgm:pt modelId="{E4C0DD61-E2D9-43FD-9434-E29C5CDE0356}" type="pres">
      <dgm:prSet presAssocID="{AC317399-55AC-48FC-879B-22B89394997D}" presName="imagSh" presStyleLbl="bgImgPlace1" presStyleIdx="3" presStyleCnt="5" custScaleX="102015" custScaleY="134231"/>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FA841F56-491E-4552-ACDB-6DAB49493E8A}" type="pres">
      <dgm:prSet presAssocID="{AC317399-55AC-48FC-879B-22B89394997D}" presName="txNode" presStyleLbl="node1" presStyleIdx="3" presStyleCnt="5" custScaleX="100000">
        <dgm:presLayoutVars>
          <dgm:bulletEnabled val="1"/>
        </dgm:presLayoutVars>
      </dgm:prSet>
      <dgm:spPr/>
    </dgm:pt>
    <dgm:pt modelId="{2D2EC467-7CE9-46CD-B83C-C1CCAD132C7D}" type="pres">
      <dgm:prSet presAssocID="{A0620DEC-3BD6-42AB-A16C-12585C45D2AB}" presName="sibTrans" presStyleLbl="sibTrans2D1" presStyleIdx="3" presStyleCnt="4"/>
      <dgm:spPr/>
    </dgm:pt>
    <dgm:pt modelId="{51BB36AB-55C2-4C08-A9EB-05CD881EA2D7}" type="pres">
      <dgm:prSet presAssocID="{A0620DEC-3BD6-42AB-A16C-12585C45D2AB}" presName="connTx" presStyleLbl="sibTrans2D1" presStyleIdx="3" presStyleCnt="4"/>
      <dgm:spPr/>
    </dgm:pt>
    <dgm:pt modelId="{E44FF0E0-071A-4D80-9FCC-D82CB3AFF5F2}" type="pres">
      <dgm:prSet presAssocID="{B05A7B49-EFB1-40C5-97C0-066D782627FA}" presName="composite" presStyleCnt="0"/>
      <dgm:spPr/>
    </dgm:pt>
    <dgm:pt modelId="{8652151A-0211-4736-ABE1-D3E0B4B5C674}" type="pres">
      <dgm:prSet presAssocID="{B05A7B49-EFB1-40C5-97C0-066D782627FA}" presName="imagSh" presStyleLbl="bgImgPlace1" presStyleIdx="4" presStyleCnt="5" custScaleX="102173" custScaleY="134231"/>
      <dgm:spPr>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pt>
    <dgm:pt modelId="{50BBB663-9662-409B-AB33-98561FCAD977}" type="pres">
      <dgm:prSet presAssocID="{B05A7B49-EFB1-40C5-97C0-066D782627FA}" presName="txNode" presStyleLbl="node1" presStyleIdx="4" presStyleCnt="5">
        <dgm:presLayoutVars>
          <dgm:bulletEnabled val="1"/>
        </dgm:presLayoutVars>
      </dgm:prSet>
      <dgm:spPr/>
    </dgm:pt>
  </dgm:ptLst>
  <dgm:cxnLst>
    <dgm:cxn modelId="{E83AFB06-C5CC-46A8-B213-4722CF2B85B0}" srcId="{62C0EB79-C3FB-44C7-936B-8C66B27B9A59}" destId="{3906BEE0-6D12-42C9-AA48-4B8CECC303DF}" srcOrd="2" destOrd="0" parTransId="{0E98DC42-4210-4BD9-B8CC-E8708E6E7EE1}" sibTransId="{2D791955-4ECC-4FAE-97C9-30810ECFB81F}"/>
    <dgm:cxn modelId="{15C51B0C-F24C-406A-9C0B-0FE122998EC1}" type="presOf" srcId="{AB3E1825-1C9D-47C3-AEAD-44349EEF3D72}" destId="{4E8CF655-4F55-40B0-B194-EFFE2E1CD27A}" srcOrd="0" destOrd="0" presId="urn:microsoft.com/office/officeart/2005/8/layout/hProcess10"/>
    <dgm:cxn modelId="{5F4E9E0F-8232-4146-A137-BCC2151DD894}" srcId="{62C0EB79-C3FB-44C7-936B-8C66B27B9A59}" destId="{B05A7B49-EFB1-40C5-97C0-066D782627FA}" srcOrd="4" destOrd="0" parTransId="{AF5B7639-54CE-4116-A00E-D2D384782CB3}" sibTransId="{28AD2578-C8B2-4A25-A411-7B4409A2797D}"/>
    <dgm:cxn modelId="{A8B6D81A-45C8-46FA-B1C4-7DB045DB0C62}" type="presOf" srcId="{3906BEE0-6D12-42C9-AA48-4B8CECC303DF}" destId="{7F39E454-ED58-452B-8179-6CA3CB45B8FE}" srcOrd="0" destOrd="0" presId="urn:microsoft.com/office/officeart/2005/8/layout/hProcess10"/>
    <dgm:cxn modelId="{9DB55F1D-64CC-4A2D-BBF5-34465C6515AA}" srcId="{6D48BB17-85EE-44B7-AF42-88628B55572F}" destId="{1FBA8235-02E1-406F-A955-D1A1D610F275}" srcOrd="0" destOrd="0" parTransId="{16062546-1EB8-4CC2-92D9-3432E458BE8B}" sibTransId="{8005256B-9C31-4BC5-9DFD-266574319822}"/>
    <dgm:cxn modelId="{99C28423-9F4D-4C35-B46A-1698A939BAD9}" type="presOf" srcId="{5D03026C-F102-4B6D-9A68-E857A5CB55EA}" destId="{64DE26E9-91A7-4EFC-B72E-46875B02A23F}" srcOrd="1" destOrd="0" presId="urn:microsoft.com/office/officeart/2005/8/layout/hProcess10"/>
    <dgm:cxn modelId="{6895742F-886B-42B9-B447-509F67E1F4B2}" srcId="{AC317399-55AC-48FC-879B-22B89394997D}" destId="{FE13CFD6-3BCC-45C8-BD0E-0477539FE335}" srcOrd="0" destOrd="0" parTransId="{8D893BF1-4584-4FD1-AAE2-E64A866E2956}" sibTransId="{8AC0A758-D029-4878-A3C4-92717EAA5805}"/>
    <dgm:cxn modelId="{E77F7041-9222-4F87-8FEA-0849856B1136}" type="presOf" srcId="{D24BC988-8E32-4D0C-A4C3-2ABBDD5DA199}" destId="{4E8CF655-4F55-40B0-B194-EFFE2E1CD27A}" srcOrd="0" destOrd="1" presId="urn:microsoft.com/office/officeart/2005/8/layout/hProcess10"/>
    <dgm:cxn modelId="{82205441-140A-40DE-BE76-CF687966CF61}" type="presOf" srcId="{1FBA8235-02E1-406F-A955-D1A1D610F275}" destId="{ABB6C97D-409E-4E3D-A067-4A864C0F6229}" srcOrd="0" destOrd="1" presId="urn:microsoft.com/office/officeart/2005/8/layout/hProcess10"/>
    <dgm:cxn modelId="{65A18165-D80A-4CCB-8EBB-14927D18F8D4}" type="presOf" srcId="{09AFAD98-13E5-45BE-9B8F-916B9ECB95B8}" destId="{50BBB663-9662-409B-AB33-98561FCAD977}" srcOrd="0" destOrd="1" presId="urn:microsoft.com/office/officeart/2005/8/layout/hProcess10"/>
    <dgm:cxn modelId="{7AA9BC45-114C-44DC-BC43-EC59FA146399}" srcId="{AB3E1825-1C9D-47C3-AEAD-44349EEF3D72}" destId="{D24BC988-8E32-4D0C-A4C3-2ABBDD5DA199}" srcOrd="0" destOrd="0" parTransId="{F8439E09-517D-43B5-9B92-6E0D0E9FF7BE}" sibTransId="{FA03BC20-4DF3-4E7D-AC61-1F1C3E37B1B0}"/>
    <dgm:cxn modelId="{3D838946-0DEB-4D3F-8F74-51050B105669}" srcId="{3906BEE0-6D12-42C9-AA48-4B8CECC303DF}" destId="{78A2CD3C-746E-46FB-8ACF-6F6FD3AAEE2B}" srcOrd="0" destOrd="0" parTransId="{49231977-4A9B-4627-84A9-0D2F76DBE903}" sibTransId="{DC843AA8-7782-4EA1-8366-1EDD4F0CE659}"/>
    <dgm:cxn modelId="{38D07D67-8861-41E6-A9B0-0DC7F15D8F49}" srcId="{62C0EB79-C3FB-44C7-936B-8C66B27B9A59}" destId="{AB3E1825-1C9D-47C3-AEAD-44349EEF3D72}" srcOrd="0" destOrd="0" parTransId="{CDC79081-E0DE-45E4-86F4-5C920E76CFF9}" sibTransId="{AAE32DD2-A2C4-44F3-AC11-A251C7BBCF1A}"/>
    <dgm:cxn modelId="{EF3DCA56-26E4-4AB1-A178-09F490E2B003}" type="presOf" srcId="{AC317399-55AC-48FC-879B-22B89394997D}" destId="{FA841F56-491E-4552-ACDB-6DAB49493E8A}" srcOrd="0" destOrd="0" presId="urn:microsoft.com/office/officeart/2005/8/layout/hProcess10"/>
    <dgm:cxn modelId="{3C6D887E-AFE9-4D39-89EE-8C4CB14CA84D}" srcId="{B05A7B49-EFB1-40C5-97C0-066D782627FA}" destId="{09AFAD98-13E5-45BE-9B8F-916B9ECB95B8}" srcOrd="0" destOrd="0" parTransId="{C48435AB-911F-4EE5-9B0A-240C30302D38}" sibTransId="{70C09D12-DDE1-4B0E-BEB8-68F2CD156337}"/>
    <dgm:cxn modelId="{D917837F-D106-4CC3-B8E2-E859FFC2D037}" type="presOf" srcId="{AAE32DD2-A2C4-44F3-AC11-A251C7BBCF1A}" destId="{EEEA0C4F-953D-459B-8C98-844DFEFFF5BD}" srcOrd="0" destOrd="0" presId="urn:microsoft.com/office/officeart/2005/8/layout/hProcess10"/>
    <dgm:cxn modelId="{2CA0E981-5CBE-443C-AA6A-E5B8CF30529B}" type="presOf" srcId="{FE13CFD6-3BCC-45C8-BD0E-0477539FE335}" destId="{FA841F56-491E-4552-ACDB-6DAB49493E8A}" srcOrd="0" destOrd="1" presId="urn:microsoft.com/office/officeart/2005/8/layout/hProcess10"/>
    <dgm:cxn modelId="{4045908A-6E11-4011-B3CA-4028D3989CF3}" type="presOf" srcId="{2D791955-4ECC-4FAE-97C9-30810ECFB81F}" destId="{DE167287-798C-470F-9730-49545336CAA3}" srcOrd="1" destOrd="0" presId="urn:microsoft.com/office/officeart/2005/8/layout/hProcess10"/>
    <dgm:cxn modelId="{39887C96-316D-496E-8984-206689F35376}" srcId="{62C0EB79-C3FB-44C7-936B-8C66B27B9A59}" destId="{AC317399-55AC-48FC-879B-22B89394997D}" srcOrd="3" destOrd="0" parTransId="{243C389E-A931-42C4-BF10-16C561028FA3}" sibTransId="{A0620DEC-3BD6-42AB-A16C-12585C45D2AB}"/>
    <dgm:cxn modelId="{10D3F9AC-A297-401B-A882-A4ACBBB5D12E}" type="presOf" srcId="{6D48BB17-85EE-44B7-AF42-88628B55572F}" destId="{ABB6C97D-409E-4E3D-A067-4A864C0F6229}" srcOrd="0" destOrd="0" presId="urn:microsoft.com/office/officeart/2005/8/layout/hProcess10"/>
    <dgm:cxn modelId="{A57387AF-2063-4309-827E-607EC0407B0C}" type="presOf" srcId="{78A2CD3C-746E-46FB-8ACF-6F6FD3AAEE2B}" destId="{7F39E454-ED58-452B-8179-6CA3CB45B8FE}" srcOrd="0" destOrd="1" presId="urn:microsoft.com/office/officeart/2005/8/layout/hProcess10"/>
    <dgm:cxn modelId="{8A286BB7-C450-46CF-81C6-0211509338B9}" type="presOf" srcId="{B05A7B49-EFB1-40C5-97C0-066D782627FA}" destId="{50BBB663-9662-409B-AB33-98561FCAD977}" srcOrd="0" destOrd="0" presId="urn:microsoft.com/office/officeart/2005/8/layout/hProcess10"/>
    <dgm:cxn modelId="{EF206CBA-C9C5-4D75-8E0C-EA8A521085AB}" srcId="{62C0EB79-C3FB-44C7-936B-8C66B27B9A59}" destId="{6D48BB17-85EE-44B7-AF42-88628B55572F}" srcOrd="1" destOrd="0" parTransId="{043B5BE3-D90F-435A-8B07-20FE5011431E}" sibTransId="{5D03026C-F102-4B6D-9A68-E857A5CB55EA}"/>
    <dgm:cxn modelId="{0588C6C6-41AD-4BC2-84AF-C4A5CABF791E}" type="presOf" srcId="{62C0EB79-C3FB-44C7-936B-8C66B27B9A59}" destId="{EB55A398-C463-4D1A-80CB-A03E569E145D}" srcOrd="0" destOrd="0" presId="urn:microsoft.com/office/officeart/2005/8/layout/hProcess10"/>
    <dgm:cxn modelId="{3AE18DE1-6308-4FB3-BA0C-F6D5899ED97A}" type="presOf" srcId="{A0620DEC-3BD6-42AB-A16C-12585C45D2AB}" destId="{51BB36AB-55C2-4C08-A9EB-05CD881EA2D7}" srcOrd="1" destOrd="0" presId="urn:microsoft.com/office/officeart/2005/8/layout/hProcess10"/>
    <dgm:cxn modelId="{36C096E3-D136-4E3A-9BC8-6451E1CAE2F1}" type="presOf" srcId="{2D791955-4ECC-4FAE-97C9-30810ECFB81F}" destId="{E8B770F9-5883-41E8-97F3-D56C0E7D9025}" srcOrd="0" destOrd="0" presId="urn:microsoft.com/office/officeart/2005/8/layout/hProcess10"/>
    <dgm:cxn modelId="{8647F7EA-142E-41B9-B8E2-686A473A7659}" type="presOf" srcId="{AAE32DD2-A2C4-44F3-AC11-A251C7BBCF1A}" destId="{5682147F-03AD-4171-9A0F-8BACE4ED2429}" srcOrd="1" destOrd="0" presId="urn:microsoft.com/office/officeart/2005/8/layout/hProcess10"/>
    <dgm:cxn modelId="{CB01ACFA-3B3B-42D7-B845-D21214B5FF5D}" type="presOf" srcId="{A0620DEC-3BD6-42AB-A16C-12585C45D2AB}" destId="{2D2EC467-7CE9-46CD-B83C-C1CCAD132C7D}" srcOrd="0" destOrd="0" presId="urn:microsoft.com/office/officeart/2005/8/layout/hProcess10"/>
    <dgm:cxn modelId="{0BCCE5FD-372F-44BE-8DC6-170750334093}" type="presOf" srcId="{5D03026C-F102-4B6D-9A68-E857A5CB55EA}" destId="{4F4E4683-F36B-4A19-B068-EC5595D10819}" srcOrd="0" destOrd="0" presId="urn:microsoft.com/office/officeart/2005/8/layout/hProcess10"/>
    <dgm:cxn modelId="{15CF986E-AA5B-4DF7-8255-20EB03BD0E98}" type="presParOf" srcId="{EB55A398-C463-4D1A-80CB-A03E569E145D}" destId="{AD769B84-C7FB-488B-8758-D2C37043E63E}" srcOrd="0" destOrd="0" presId="urn:microsoft.com/office/officeart/2005/8/layout/hProcess10"/>
    <dgm:cxn modelId="{78B0A685-DD38-42D4-BB88-E6BAE88F958B}" type="presParOf" srcId="{AD769B84-C7FB-488B-8758-D2C37043E63E}" destId="{8993D6D2-08F2-4538-AB3D-0669E4A5424F}" srcOrd="0" destOrd="0" presId="urn:microsoft.com/office/officeart/2005/8/layout/hProcess10"/>
    <dgm:cxn modelId="{EF918125-0AE6-4E25-B1C6-7E6DCBC1869A}" type="presParOf" srcId="{AD769B84-C7FB-488B-8758-D2C37043E63E}" destId="{4E8CF655-4F55-40B0-B194-EFFE2E1CD27A}" srcOrd="1" destOrd="0" presId="urn:microsoft.com/office/officeart/2005/8/layout/hProcess10"/>
    <dgm:cxn modelId="{F0997CBD-8051-4CCD-98DB-B0ECC8EFA80A}" type="presParOf" srcId="{EB55A398-C463-4D1A-80CB-A03E569E145D}" destId="{EEEA0C4F-953D-459B-8C98-844DFEFFF5BD}" srcOrd="1" destOrd="0" presId="urn:microsoft.com/office/officeart/2005/8/layout/hProcess10"/>
    <dgm:cxn modelId="{C7C23DE0-8306-4D56-B188-38493C5A8578}" type="presParOf" srcId="{EEEA0C4F-953D-459B-8C98-844DFEFFF5BD}" destId="{5682147F-03AD-4171-9A0F-8BACE4ED2429}" srcOrd="0" destOrd="0" presId="urn:microsoft.com/office/officeart/2005/8/layout/hProcess10"/>
    <dgm:cxn modelId="{A34DF8E5-FE81-4A5B-B9FD-1F1FFAB1871A}" type="presParOf" srcId="{EB55A398-C463-4D1A-80CB-A03E569E145D}" destId="{1B644B9D-CDEF-487F-B944-6A5A1B9D86EC}" srcOrd="2" destOrd="0" presId="urn:microsoft.com/office/officeart/2005/8/layout/hProcess10"/>
    <dgm:cxn modelId="{B48E0162-1305-4C94-8934-1BADC258B6F6}" type="presParOf" srcId="{1B644B9D-CDEF-487F-B944-6A5A1B9D86EC}" destId="{39B52CF4-0FA5-472A-8E76-C026D568124E}" srcOrd="0" destOrd="0" presId="urn:microsoft.com/office/officeart/2005/8/layout/hProcess10"/>
    <dgm:cxn modelId="{E93FB105-9F24-47C3-9B10-B21E3C76EC1B}" type="presParOf" srcId="{1B644B9D-CDEF-487F-B944-6A5A1B9D86EC}" destId="{ABB6C97D-409E-4E3D-A067-4A864C0F6229}" srcOrd="1" destOrd="0" presId="urn:microsoft.com/office/officeart/2005/8/layout/hProcess10"/>
    <dgm:cxn modelId="{C800646E-F12E-410F-A430-5D67BE5DB84A}" type="presParOf" srcId="{EB55A398-C463-4D1A-80CB-A03E569E145D}" destId="{4F4E4683-F36B-4A19-B068-EC5595D10819}" srcOrd="3" destOrd="0" presId="urn:microsoft.com/office/officeart/2005/8/layout/hProcess10"/>
    <dgm:cxn modelId="{73E2CFE5-B742-491B-80D5-7CF73E68CE39}" type="presParOf" srcId="{4F4E4683-F36B-4A19-B068-EC5595D10819}" destId="{64DE26E9-91A7-4EFC-B72E-46875B02A23F}" srcOrd="0" destOrd="0" presId="urn:microsoft.com/office/officeart/2005/8/layout/hProcess10"/>
    <dgm:cxn modelId="{CE41E3A2-BFFF-4A52-9F79-3B4E7E22320C}" type="presParOf" srcId="{EB55A398-C463-4D1A-80CB-A03E569E145D}" destId="{F94B95B0-B3D4-4760-B5E6-EB2E71B8735A}" srcOrd="4" destOrd="0" presId="urn:microsoft.com/office/officeart/2005/8/layout/hProcess10"/>
    <dgm:cxn modelId="{0E825687-BCC5-4AE1-9CB8-C1B8B9FC92AF}" type="presParOf" srcId="{F94B95B0-B3D4-4760-B5E6-EB2E71B8735A}" destId="{A4602174-1327-4F95-95B0-D6B2F8114247}" srcOrd="0" destOrd="0" presId="urn:microsoft.com/office/officeart/2005/8/layout/hProcess10"/>
    <dgm:cxn modelId="{DBEC6AD7-41F8-4B35-8A7F-758172F929E6}" type="presParOf" srcId="{F94B95B0-B3D4-4760-B5E6-EB2E71B8735A}" destId="{7F39E454-ED58-452B-8179-6CA3CB45B8FE}" srcOrd="1" destOrd="0" presId="urn:microsoft.com/office/officeart/2005/8/layout/hProcess10"/>
    <dgm:cxn modelId="{00021862-2692-4958-8862-038D2E12F80E}" type="presParOf" srcId="{EB55A398-C463-4D1A-80CB-A03E569E145D}" destId="{E8B770F9-5883-41E8-97F3-D56C0E7D9025}" srcOrd="5" destOrd="0" presId="urn:microsoft.com/office/officeart/2005/8/layout/hProcess10"/>
    <dgm:cxn modelId="{78BE9001-66FD-4AA5-A86C-6D1868639B69}" type="presParOf" srcId="{E8B770F9-5883-41E8-97F3-D56C0E7D9025}" destId="{DE167287-798C-470F-9730-49545336CAA3}" srcOrd="0" destOrd="0" presId="urn:microsoft.com/office/officeart/2005/8/layout/hProcess10"/>
    <dgm:cxn modelId="{B3C3A3AD-B27E-4363-B3C6-877851850AA7}" type="presParOf" srcId="{EB55A398-C463-4D1A-80CB-A03E569E145D}" destId="{D48E423E-1BB4-4BE7-ACEF-00D269557360}" srcOrd="6" destOrd="0" presId="urn:microsoft.com/office/officeart/2005/8/layout/hProcess10"/>
    <dgm:cxn modelId="{23218484-1B3F-4E2A-84DA-3BFD228C1546}" type="presParOf" srcId="{D48E423E-1BB4-4BE7-ACEF-00D269557360}" destId="{E4C0DD61-E2D9-43FD-9434-E29C5CDE0356}" srcOrd="0" destOrd="0" presId="urn:microsoft.com/office/officeart/2005/8/layout/hProcess10"/>
    <dgm:cxn modelId="{E8035B68-9443-480B-9BF9-509336FCE3E3}" type="presParOf" srcId="{D48E423E-1BB4-4BE7-ACEF-00D269557360}" destId="{FA841F56-491E-4552-ACDB-6DAB49493E8A}" srcOrd="1" destOrd="0" presId="urn:microsoft.com/office/officeart/2005/8/layout/hProcess10"/>
    <dgm:cxn modelId="{61C38BA1-F987-4AD0-A629-A4AB9F9038FC}" type="presParOf" srcId="{EB55A398-C463-4D1A-80CB-A03E569E145D}" destId="{2D2EC467-7CE9-46CD-B83C-C1CCAD132C7D}" srcOrd="7" destOrd="0" presId="urn:microsoft.com/office/officeart/2005/8/layout/hProcess10"/>
    <dgm:cxn modelId="{19F4B7CB-A516-465B-8BD8-0CA7D8E0FEB9}" type="presParOf" srcId="{2D2EC467-7CE9-46CD-B83C-C1CCAD132C7D}" destId="{51BB36AB-55C2-4C08-A9EB-05CD881EA2D7}" srcOrd="0" destOrd="0" presId="urn:microsoft.com/office/officeart/2005/8/layout/hProcess10"/>
    <dgm:cxn modelId="{B8220D19-3BA7-4D90-9CDA-4B838A582837}" type="presParOf" srcId="{EB55A398-C463-4D1A-80CB-A03E569E145D}" destId="{E44FF0E0-071A-4D80-9FCC-D82CB3AFF5F2}" srcOrd="8" destOrd="0" presId="urn:microsoft.com/office/officeart/2005/8/layout/hProcess10"/>
    <dgm:cxn modelId="{3F740DF2-3B88-4967-B555-DB4D3F923EDF}" type="presParOf" srcId="{E44FF0E0-071A-4D80-9FCC-D82CB3AFF5F2}" destId="{8652151A-0211-4736-ABE1-D3E0B4B5C674}" srcOrd="0" destOrd="0" presId="urn:microsoft.com/office/officeart/2005/8/layout/hProcess10"/>
    <dgm:cxn modelId="{1D47932F-EC81-4ADE-A110-578362DF14AD}" type="presParOf" srcId="{E44FF0E0-071A-4D80-9FCC-D82CB3AFF5F2}" destId="{50BBB663-9662-409B-AB33-98561FCAD97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0A8F5-AA4D-4A55-8F81-7CDDFBAB99EB}">
      <dsp:nvSpPr>
        <dsp:cNvPr id="0" name=""/>
        <dsp:cNvSpPr/>
      </dsp:nvSpPr>
      <dsp:spPr>
        <a:xfrm>
          <a:off x="363728" y="0"/>
          <a:ext cx="5537848" cy="3661654"/>
        </a:xfrm>
        <a:prstGeom prst="triangle">
          <a:avLst/>
        </a:prstGeom>
        <a:gradFill flip="none" rotWithShape="0">
          <a:gsLst>
            <a:gs pos="0">
              <a:srgbClr val="ADB9CA">
                <a:shade val="30000"/>
                <a:satMod val="115000"/>
              </a:srgbClr>
            </a:gs>
            <a:gs pos="50000">
              <a:srgbClr val="ADB9CA">
                <a:shade val="67500"/>
                <a:satMod val="115000"/>
              </a:srgbClr>
            </a:gs>
            <a:gs pos="100000">
              <a:srgbClr val="ADB9CA">
                <a:shade val="100000"/>
                <a:satMod val="115000"/>
              </a:srgbClr>
            </a:gs>
          </a:gsLst>
          <a:lin ang="5400000" scaled="1"/>
          <a:tileRect/>
        </a:gra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sp>
    <dsp:sp modelId="{2300E355-7275-42FC-90FA-A36E2B034CA9}">
      <dsp:nvSpPr>
        <dsp:cNvPr id="0" name=""/>
        <dsp:cNvSpPr/>
      </dsp:nvSpPr>
      <dsp:spPr>
        <a:xfrm>
          <a:off x="1272736" y="591687"/>
          <a:ext cx="4014377" cy="650801"/>
        </a:xfrm>
        <a:prstGeom prst="roundRect">
          <a:avLst/>
        </a:prstGeom>
        <a:solidFill>
          <a:schemeClr val="bg1">
            <a:lumMod val="95000"/>
          </a:schemeClr>
        </a:solidFill>
        <a:ln w="12700" cap="flat" cmpd="sng" algn="ctr">
          <a:solidFill>
            <a:schemeClr val="dk1"/>
          </a:solidFill>
          <a:prstDash val="solid"/>
          <a:miter lim="800000"/>
          <a:headEnd type="none" w="med" len="med"/>
          <a:tailEnd type="none" w="med" len="med"/>
        </a:ln>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National Metrology Institutes</a:t>
          </a:r>
        </a:p>
        <a:p>
          <a:pPr marL="0" lvl="0" indent="0" algn="ctr" defTabSz="711200">
            <a:lnSpc>
              <a:spcPct val="90000"/>
            </a:lnSpc>
            <a:spcBef>
              <a:spcPct val="0"/>
            </a:spcBef>
            <a:spcAft>
              <a:spcPct val="35000"/>
            </a:spcAft>
            <a:buNone/>
          </a:pPr>
          <a:r>
            <a:rPr lang="en-GB" sz="1400" kern="1200" noProof="0" dirty="0">
              <a:solidFill>
                <a:schemeClr val="tx1"/>
              </a:solidFill>
            </a:rPr>
            <a:t>Primary reference standard</a:t>
          </a:r>
        </a:p>
      </dsp:txBody>
      <dsp:txXfrm>
        <a:off x="1304505" y="623456"/>
        <a:ext cx="3950839" cy="587263"/>
      </dsp:txXfrm>
    </dsp:sp>
    <dsp:sp modelId="{5C900E53-BCA1-4577-B900-DF26742A49C9}">
      <dsp:nvSpPr>
        <dsp:cNvPr id="0" name=""/>
        <dsp:cNvSpPr/>
      </dsp:nvSpPr>
      <dsp:spPr>
        <a:xfrm>
          <a:off x="1275878" y="1339146"/>
          <a:ext cx="3999240" cy="650801"/>
        </a:xfrm>
        <a:prstGeom prst="roundRect">
          <a:avLst/>
        </a:prstGeom>
        <a:solidFill>
          <a:schemeClr val="bg1">
            <a:lumMod val="95000"/>
          </a:schemeClr>
        </a:solidFill>
        <a:ln w="1270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Accredited / Expert Laboratories</a:t>
          </a:r>
        </a:p>
        <a:p>
          <a:pPr marL="0" lvl="0" indent="0" algn="ctr" defTabSz="711200">
            <a:lnSpc>
              <a:spcPct val="90000"/>
            </a:lnSpc>
            <a:spcBef>
              <a:spcPct val="0"/>
            </a:spcBef>
            <a:spcAft>
              <a:spcPct val="35000"/>
            </a:spcAft>
            <a:buNone/>
          </a:pPr>
          <a:r>
            <a:rPr lang="en-GB" sz="1400" kern="1200" noProof="0" dirty="0">
              <a:solidFill>
                <a:schemeClr val="tx1"/>
              </a:solidFill>
            </a:rPr>
            <a:t>Working standard</a:t>
          </a:r>
        </a:p>
      </dsp:txBody>
      <dsp:txXfrm>
        <a:off x="1307647" y="1370915"/>
        <a:ext cx="3935702" cy="587263"/>
      </dsp:txXfrm>
    </dsp:sp>
    <dsp:sp modelId="{9D09D6C2-6317-4B29-8BDE-D63AF2F667AC}">
      <dsp:nvSpPr>
        <dsp:cNvPr id="0" name=""/>
        <dsp:cNvSpPr/>
      </dsp:nvSpPr>
      <dsp:spPr>
        <a:xfrm>
          <a:off x="1275878" y="2071298"/>
          <a:ext cx="3999240" cy="650801"/>
        </a:xfrm>
        <a:prstGeom prst="roundRect">
          <a:avLst/>
        </a:prstGeom>
        <a:solidFill>
          <a:schemeClr val="bg1">
            <a:lumMod val="95000"/>
          </a:schemeClr>
        </a:solidFill>
        <a:ln w="1270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One site calibration laboratories</a:t>
          </a:r>
        </a:p>
        <a:p>
          <a:pPr marL="0" lvl="0" indent="0" algn="ctr" defTabSz="711200">
            <a:lnSpc>
              <a:spcPct val="90000"/>
            </a:lnSpc>
            <a:spcBef>
              <a:spcPct val="0"/>
            </a:spcBef>
            <a:spcAft>
              <a:spcPct val="35000"/>
            </a:spcAft>
            <a:buNone/>
          </a:pPr>
          <a:r>
            <a:rPr lang="en-GB" sz="1400" kern="1200" noProof="0" dirty="0">
              <a:solidFill>
                <a:schemeClr val="tx1"/>
              </a:solidFill>
            </a:rPr>
            <a:t>Travelling standard</a:t>
          </a:r>
        </a:p>
      </dsp:txBody>
      <dsp:txXfrm>
        <a:off x="1307647" y="2103067"/>
        <a:ext cx="3935702" cy="587263"/>
      </dsp:txXfrm>
    </dsp:sp>
    <dsp:sp modelId="{BBD0094D-05D7-4FD9-91EB-393BE321D171}">
      <dsp:nvSpPr>
        <dsp:cNvPr id="0" name=""/>
        <dsp:cNvSpPr/>
      </dsp:nvSpPr>
      <dsp:spPr>
        <a:xfrm>
          <a:off x="1275878" y="2803450"/>
          <a:ext cx="3999240" cy="650801"/>
        </a:xfrm>
        <a:prstGeom prst="roundRect">
          <a:avLst/>
        </a:prstGeom>
        <a:solidFill>
          <a:schemeClr val="bg1">
            <a:lumMod val="95000"/>
          </a:schemeClr>
        </a:solidFill>
        <a:ln w="1270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Final user</a:t>
          </a:r>
        </a:p>
        <a:p>
          <a:pPr marL="0" lvl="0" indent="0" algn="ctr" defTabSz="711200">
            <a:lnSpc>
              <a:spcPct val="90000"/>
            </a:lnSpc>
            <a:spcBef>
              <a:spcPct val="0"/>
            </a:spcBef>
            <a:spcAft>
              <a:spcPct val="35000"/>
            </a:spcAft>
            <a:buNone/>
          </a:pPr>
          <a:r>
            <a:rPr lang="en-GB" sz="1400" kern="1200" noProof="0" dirty="0">
              <a:solidFill>
                <a:schemeClr val="tx1"/>
              </a:solidFill>
            </a:rPr>
            <a:t>Measuring equipment</a:t>
          </a:r>
        </a:p>
      </dsp:txBody>
      <dsp:txXfrm>
        <a:off x="1307647" y="2835219"/>
        <a:ext cx="3935702" cy="587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3D6D2-08F2-4538-AB3D-0669E4A5424F}">
      <dsp:nvSpPr>
        <dsp:cNvPr id="0" name=""/>
        <dsp:cNvSpPr/>
      </dsp:nvSpPr>
      <dsp:spPr>
        <a:xfrm>
          <a:off x="2507" y="-91805"/>
          <a:ext cx="1433315" cy="1439997"/>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CF655-4F55-40B0-B194-EFFE2E1CD27A}">
      <dsp:nvSpPr>
        <dsp:cNvPr id="0" name=""/>
        <dsp:cNvSpPr/>
      </dsp:nvSpPr>
      <dsp:spPr>
        <a:xfrm>
          <a:off x="243912" y="735470"/>
          <a:ext cx="1409369" cy="107277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noProof="0" dirty="0"/>
        </a:p>
        <a:p>
          <a:pPr marL="114300" lvl="1" indent="-114300" algn="l" defTabSz="577850">
            <a:lnSpc>
              <a:spcPct val="90000"/>
            </a:lnSpc>
            <a:spcBef>
              <a:spcPct val="0"/>
            </a:spcBef>
            <a:spcAft>
              <a:spcPct val="15000"/>
            </a:spcAft>
            <a:buChar char="•"/>
          </a:pPr>
          <a:r>
            <a:rPr lang="en-GB" sz="1300" kern="1200" noProof="0" dirty="0"/>
            <a:t>Primary calibration</a:t>
          </a:r>
        </a:p>
      </dsp:txBody>
      <dsp:txXfrm>
        <a:off x="275333" y="766891"/>
        <a:ext cx="1346527" cy="1009933"/>
      </dsp:txXfrm>
    </dsp:sp>
    <dsp:sp modelId="{EEEA0C4F-953D-459B-8C98-844DFEFFF5BD}">
      <dsp:nvSpPr>
        <dsp:cNvPr id="0" name=""/>
        <dsp:cNvSpPr/>
      </dsp:nvSpPr>
      <dsp:spPr>
        <a:xfrm>
          <a:off x="1703108" y="458867"/>
          <a:ext cx="267285" cy="33865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noProof="0" dirty="0"/>
        </a:p>
      </dsp:txBody>
      <dsp:txXfrm>
        <a:off x="1703108" y="526597"/>
        <a:ext cx="187100" cy="203191"/>
      </dsp:txXfrm>
    </dsp:sp>
    <dsp:sp modelId="{39B52CF4-0FA5-472A-8E76-C026D568124E}">
      <dsp:nvSpPr>
        <dsp:cNvPr id="0" name=""/>
        <dsp:cNvSpPr/>
      </dsp:nvSpPr>
      <dsp:spPr>
        <a:xfrm>
          <a:off x="2199495" y="-91805"/>
          <a:ext cx="1426691" cy="1439997"/>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B6C97D-409E-4E3D-A067-4A864C0F6229}">
      <dsp:nvSpPr>
        <dsp:cNvPr id="0" name=""/>
        <dsp:cNvSpPr/>
      </dsp:nvSpPr>
      <dsp:spPr>
        <a:xfrm>
          <a:off x="2437588" y="735470"/>
          <a:ext cx="1409369" cy="107277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noProof="0" dirty="0"/>
        </a:p>
        <a:p>
          <a:pPr marL="114300" lvl="1" indent="-114300" algn="l" defTabSz="577850">
            <a:lnSpc>
              <a:spcPct val="90000"/>
            </a:lnSpc>
            <a:spcBef>
              <a:spcPct val="0"/>
            </a:spcBef>
            <a:spcAft>
              <a:spcPct val="15000"/>
            </a:spcAft>
            <a:buChar char="•"/>
          </a:pPr>
          <a:r>
            <a:rPr lang="en-GB" sz="1300" kern="1200" noProof="0" dirty="0"/>
            <a:t>Secondary calibration</a:t>
          </a:r>
        </a:p>
      </dsp:txBody>
      <dsp:txXfrm>
        <a:off x="2469009" y="766891"/>
        <a:ext cx="1346527" cy="1009933"/>
      </dsp:txXfrm>
    </dsp:sp>
    <dsp:sp modelId="{4F4E4683-F36B-4A19-B068-EC5595D10819}">
      <dsp:nvSpPr>
        <dsp:cNvPr id="0" name=""/>
        <dsp:cNvSpPr/>
      </dsp:nvSpPr>
      <dsp:spPr>
        <a:xfrm>
          <a:off x="3894631" y="458867"/>
          <a:ext cx="268444" cy="33865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noProof="0" dirty="0"/>
        </a:p>
      </dsp:txBody>
      <dsp:txXfrm>
        <a:off x="3894631" y="526597"/>
        <a:ext cx="187911" cy="203191"/>
      </dsp:txXfrm>
    </dsp:sp>
    <dsp:sp modelId="{A4602174-1327-4F95-95B0-D6B2F8114247}">
      <dsp:nvSpPr>
        <dsp:cNvPr id="0" name=""/>
        <dsp:cNvSpPr/>
      </dsp:nvSpPr>
      <dsp:spPr>
        <a:xfrm>
          <a:off x="4393170" y="-91805"/>
          <a:ext cx="1420123" cy="1439997"/>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9E454-ED58-452B-8179-6CA3CB45B8FE}">
      <dsp:nvSpPr>
        <dsp:cNvPr id="0" name=""/>
        <dsp:cNvSpPr/>
      </dsp:nvSpPr>
      <dsp:spPr>
        <a:xfrm>
          <a:off x="4627980" y="735470"/>
          <a:ext cx="1409369" cy="107277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noProof="0" dirty="0"/>
        </a:p>
        <a:p>
          <a:pPr marL="114300" lvl="1" indent="-114300" algn="l" defTabSz="577850">
            <a:lnSpc>
              <a:spcPct val="90000"/>
            </a:lnSpc>
            <a:spcBef>
              <a:spcPct val="0"/>
            </a:spcBef>
            <a:spcAft>
              <a:spcPct val="15000"/>
            </a:spcAft>
            <a:buChar char="•"/>
          </a:pPr>
          <a:r>
            <a:rPr lang="en-GB" sz="1300" kern="1200" noProof="0" dirty="0"/>
            <a:t>On-Site calibration</a:t>
          </a:r>
        </a:p>
      </dsp:txBody>
      <dsp:txXfrm>
        <a:off x="4659401" y="766891"/>
        <a:ext cx="1346527" cy="1009933"/>
      </dsp:txXfrm>
    </dsp:sp>
    <dsp:sp modelId="{E8B770F9-5883-41E8-97F3-D56C0E7D9025}">
      <dsp:nvSpPr>
        <dsp:cNvPr id="0" name=""/>
        <dsp:cNvSpPr/>
      </dsp:nvSpPr>
      <dsp:spPr>
        <a:xfrm>
          <a:off x="6082888" y="458867"/>
          <a:ext cx="269593" cy="33865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noProof="0" dirty="0"/>
        </a:p>
      </dsp:txBody>
      <dsp:txXfrm>
        <a:off x="6082888" y="526597"/>
        <a:ext cx="188715" cy="203191"/>
      </dsp:txXfrm>
    </dsp:sp>
    <dsp:sp modelId="{E4C0DD61-E2D9-43FD-9434-E29C5CDE0356}">
      <dsp:nvSpPr>
        <dsp:cNvPr id="0" name=""/>
        <dsp:cNvSpPr/>
      </dsp:nvSpPr>
      <dsp:spPr>
        <a:xfrm>
          <a:off x="6583562" y="-91805"/>
          <a:ext cx="1437768" cy="1439997"/>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841F56-491E-4552-ACDB-6DAB49493E8A}">
      <dsp:nvSpPr>
        <dsp:cNvPr id="0" name=""/>
        <dsp:cNvSpPr/>
      </dsp:nvSpPr>
      <dsp:spPr>
        <a:xfrm>
          <a:off x="6827194" y="735470"/>
          <a:ext cx="1409369" cy="107277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noProof="0" dirty="0"/>
        </a:p>
        <a:p>
          <a:pPr marL="114300" lvl="1" indent="-114300" algn="l" defTabSz="577850">
            <a:lnSpc>
              <a:spcPct val="90000"/>
            </a:lnSpc>
            <a:spcBef>
              <a:spcPct val="0"/>
            </a:spcBef>
            <a:spcAft>
              <a:spcPct val="15000"/>
            </a:spcAft>
            <a:buChar char="•"/>
          </a:pPr>
          <a:r>
            <a:rPr lang="en-GB" sz="1300" kern="1200" noProof="0" dirty="0"/>
            <a:t>Consequences &amp; improve data quality</a:t>
          </a:r>
        </a:p>
      </dsp:txBody>
      <dsp:txXfrm>
        <a:off x="6858615" y="766891"/>
        <a:ext cx="1346527" cy="1009933"/>
      </dsp:txXfrm>
    </dsp:sp>
    <dsp:sp modelId="{2D2EC467-7CE9-46CD-B83C-C1CCAD132C7D}">
      <dsp:nvSpPr>
        <dsp:cNvPr id="0" name=""/>
        <dsp:cNvSpPr/>
      </dsp:nvSpPr>
      <dsp:spPr>
        <a:xfrm>
          <a:off x="8287837" y="458867"/>
          <a:ext cx="266506" cy="33865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noProof="0" dirty="0"/>
        </a:p>
      </dsp:txBody>
      <dsp:txXfrm>
        <a:off x="8287837" y="526597"/>
        <a:ext cx="186554" cy="203191"/>
      </dsp:txXfrm>
    </dsp:sp>
    <dsp:sp modelId="{8652151A-0211-4736-ABE1-D3E0B4B5C674}">
      <dsp:nvSpPr>
        <dsp:cNvPr id="0" name=""/>
        <dsp:cNvSpPr/>
      </dsp:nvSpPr>
      <dsp:spPr>
        <a:xfrm>
          <a:off x="8782777" y="-91805"/>
          <a:ext cx="1439995" cy="1439997"/>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BBB663-9662-409B-AB33-98561FCAD977}">
      <dsp:nvSpPr>
        <dsp:cNvPr id="0" name=""/>
        <dsp:cNvSpPr/>
      </dsp:nvSpPr>
      <dsp:spPr>
        <a:xfrm>
          <a:off x="9027522" y="735470"/>
          <a:ext cx="1409369" cy="107277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noProof="0" dirty="0"/>
        </a:p>
        <a:p>
          <a:pPr marL="114300" lvl="1" indent="-114300" algn="l" defTabSz="577850">
            <a:lnSpc>
              <a:spcPct val="90000"/>
            </a:lnSpc>
            <a:spcBef>
              <a:spcPct val="0"/>
            </a:spcBef>
            <a:spcAft>
              <a:spcPct val="15000"/>
            </a:spcAft>
            <a:buChar char="•"/>
          </a:pPr>
          <a:r>
            <a:rPr lang="en-GB" sz="1300" kern="1200" noProof="0" dirty="0"/>
            <a:t>Impact</a:t>
          </a:r>
        </a:p>
      </dsp:txBody>
      <dsp:txXfrm>
        <a:off x="9058943" y="766891"/>
        <a:ext cx="1346527" cy="10099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88152-8CD2-4F1E-A1AA-7AE1D51CC133}"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A2BA1-2443-43A1-BCA7-DD52F5E7CF98}" type="slidenum">
              <a:rPr lang="en-GB" smtClean="0"/>
              <a:t>‹#›</a:t>
            </a:fld>
            <a:endParaRPr lang="en-GB"/>
          </a:p>
        </p:txBody>
      </p:sp>
    </p:spTree>
    <p:extLst>
      <p:ext uri="{BB962C8B-B14F-4D97-AF65-F5344CB8AC3E}">
        <p14:creationId xmlns:p14="http://schemas.microsoft.com/office/powerpoint/2010/main" val="2577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Calibrations</a:t>
            </a:r>
            <a:r>
              <a:rPr lang="en-GB" baseline="0" dirty="0"/>
              <a:t> in the APV may be conducted using two different approaches. Using an absolute method of calibration, or by using a relative method. Each method has it’s merits depending on what is required. </a:t>
            </a:r>
          </a:p>
          <a:p>
            <a:endParaRPr lang="en-GB" baseline="0" dirty="0"/>
          </a:p>
          <a:p>
            <a:r>
              <a:rPr lang="en-GB" baseline="0" dirty="0"/>
              <a:t>The general requirement for testing in the APV is to characterise a transducer over a suite of environmental conditions. This requires many measurements to be repeated at different temperatures and depths, so speed of the measurement process is often an important consideration to ensure the best use of time. Therefore, this type of work benefits from the quicker relative measurement methods, but this does require a calibrated reference device to perform these measurements and some accuracy is lost when compared to absolute measurement calibration methods.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D47834C-EF81-4E4B-AA53-1C09E12E2A19}" type="slidenum">
              <a:rPr lang="en-GB" smtClean="0"/>
              <a:pPr/>
              <a:t>6</a:t>
            </a:fld>
            <a:endParaRPr lang="en-GB"/>
          </a:p>
        </p:txBody>
      </p:sp>
    </p:spTree>
    <p:extLst>
      <p:ext uri="{BB962C8B-B14F-4D97-AF65-F5344CB8AC3E}">
        <p14:creationId xmlns:p14="http://schemas.microsoft.com/office/powerpoint/2010/main" val="301610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C987F-8534-8B40-63BD-544637291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5A406-093E-14D7-B98A-FC705BFDF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F4920-10E3-275B-13E7-4139375567E4}"/>
              </a:ext>
            </a:extLst>
          </p:cNvPr>
          <p:cNvSpPr>
            <a:spLocks noGrp="1"/>
          </p:cNvSpPr>
          <p:nvPr>
            <p:ph type="body" idx="1"/>
          </p:nvPr>
        </p:nvSpPr>
        <p:spPr/>
        <p:txBody>
          <a:bodyPr/>
          <a:lstStyle/>
          <a:p>
            <a:r>
              <a:rPr lang="en-GB" dirty="0"/>
              <a:t>Calibrations</a:t>
            </a:r>
            <a:r>
              <a:rPr lang="en-GB" baseline="0" dirty="0"/>
              <a:t> in the APV may be conducted using two different approaches. Using an absolute method of calibration, or by using a relative method. Each method has it’s merits depending on what is required. </a:t>
            </a:r>
          </a:p>
          <a:p>
            <a:endParaRPr lang="en-GB" baseline="0" dirty="0"/>
          </a:p>
          <a:p>
            <a:r>
              <a:rPr lang="en-GB" baseline="0" dirty="0"/>
              <a:t>The general requirement for testing in the APV is to characterise a transducer over a suite of environmental conditions. This requires many measurements to be repeated at different temperatures and depths, so speed of the measurement process is often an important consideration to ensure the best use of time. Therefore, this type of work benefits from the quicker relative measurement methods, but this does require a calibrated reference device to perform these measurements and some accuracy is lost when compared to absolute measurement calibration methods.</a:t>
            </a:r>
          </a:p>
          <a:p>
            <a:endParaRPr lang="en-GB" baseline="0" dirty="0"/>
          </a:p>
          <a:p>
            <a:endParaRPr lang="en-GB" dirty="0"/>
          </a:p>
        </p:txBody>
      </p:sp>
      <p:sp>
        <p:nvSpPr>
          <p:cNvPr id="4" name="Slide Number Placeholder 3">
            <a:extLst>
              <a:ext uri="{FF2B5EF4-FFF2-40B4-BE49-F238E27FC236}">
                <a16:creationId xmlns:a16="http://schemas.microsoft.com/office/drawing/2014/main" id="{F8C6FFE0-1175-4982-8D66-43366FA23957}"/>
              </a:ext>
            </a:extLst>
          </p:cNvPr>
          <p:cNvSpPr>
            <a:spLocks noGrp="1"/>
          </p:cNvSpPr>
          <p:nvPr>
            <p:ph type="sldNum" sz="quarter" idx="10"/>
          </p:nvPr>
        </p:nvSpPr>
        <p:spPr/>
        <p:txBody>
          <a:bodyPr/>
          <a:lstStyle/>
          <a:p>
            <a:fld id="{ED47834C-EF81-4E4B-AA53-1C09E12E2A19}" type="slidenum">
              <a:rPr lang="en-GB" smtClean="0"/>
              <a:pPr/>
              <a:t>7</a:t>
            </a:fld>
            <a:endParaRPr lang="en-GB"/>
          </a:p>
        </p:txBody>
      </p:sp>
    </p:spTree>
    <p:extLst>
      <p:ext uri="{BB962C8B-B14F-4D97-AF65-F5344CB8AC3E}">
        <p14:creationId xmlns:p14="http://schemas.microsoft.com/office/powerpoint/2010/main" val="420060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FD8B4-0992-49E3-8AA9-0B97666D114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720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FD8B4-0992-49E3-8AA9-0B97666D114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91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FD8B4-0992-49E3-8AA9-0B97666D114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63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FD8B4-0992-49E3-8AA9-0B97666D114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77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960F-C8C3-8ADC-C183-6924890F6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A48FF-F337-548F-BBF8-98EE202BE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C3315-0258-58C2-90BA-8A0902190C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1C6369-23FD-FFC1-9E6A-8CC3947992D9}"/>
              </a:ext>
            </a:extLst>
          </p:cNvPr>
          <p:cNvSpPr>
            <a:spLocks noGrp="1"/>
          </p:cNvSpPr>
          <p:nvPr>
            <p:ph type="sldNum" sz="quarter" idx="10"/>
          </p:nvPr>
        </p:nvSpPr>
        <p:spPr/>
        <p:txBody>
          <a:bodyPr/>
          <a:lstStyle/>
          <a:p>
            <a:fld id="{ED47834C-EF81-4E4B-AA53-1C09E12E2A19}" type="slidenum">
              <a:rPr lang="en-GB" smtClean="0"/>
              <a:pPr/>
              <a:t>13</a:t>
            </a:fld>
            <a:endParaRPr lang="en-GB"/>
          </a:p>
        </p:txBody>
      </p:sp>
    </p:spTree>
    <p:extLst>
      <p:ext uri="{BB962C8B-B14F-4D97-AF65-F5344CB8AC3E}">
        <p14:creationId xmlns:p14="http://schemas.microsoft.com/office/powerpoint/2010/main" val="285728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FD8B4-0992-49E3-8AA9-0B97666D114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84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9B671-FF22-AC42-E087-B20E52D4A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AA3AC-0435-E9F8-F539-9C40FBA64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4C7EC-4CD6-A420-B7B0-790E0764188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5F1A750-6D93-C7DF-E9A8-CB75CDDC98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FD8B4-0992-49E3-8AA9-0B97666D1147}"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54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PL logo and website end slide - Dark">
    <p:bg>
      <p:bgPr>
        <a:gradFill>
          <a:gsLst>
            <a:gs pos="0">
              <a:schemeClr val="tx2"/>
            </a:gs>
            <a:gs pos="20000">
              <a:schemeClr val="tx2"/>
            </a:gs>
            <a:gs pos="100000">
              <a:srgbClr val="007ACC"/>
            </a:gs>
          </a:gsLst>
          <a:lin ang="27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5E8EDFB-4AC3-8C41-A53B-3D90E42728DA}"/>
              </a:ext>
            </a:extLst>
          </p:cNvPr>
          <p:cNvSpPr>
            <a:spLocks noGrp="1"/>
          </p:cNvSpPr>
          <p:nvPr>
            <p:ph type="dt" sz="half" idx="10"/>
          </p:nvPr>
        </p:nvSpPr>
        <p:spPr/>
        <p:txBody>
          <a:bodyPr lIns="0" tIns="0" rIns="0" bIns="0"/>
          <a:lstStyle>
            <a:lvl1pPr>
              <a:defRPr>
                <a:solidFill>
                  <a:schemeClr val="bg1"/>
                </a:solidFill>
              </a:defRPr>
            </a:lvl1pPr>
          </a:lstStyle>
          <a:p>
            <a:fld id="{9085803F-F0F8-A54A-8405-2CD86EF22E71}" type="datetimeFigureOut">
              <a:rPr lang="en-US" smtClean="0"/>
              <a:pPr/>
              <a:t>9/8/2025</a:t>
            </a:fld>
            <a:endParaRPr lang="en-US" dirty="0"/>
          </a:p>
        </p:txBody>
      </p:sp>
      <p:sp>
        <p:nvSpPr>
          <p:cNvPr id="4" name="Footer Placeholder 3">
            <a:extLst>
              <a:ext uri="{FF2B5EF4-FFF2-40B4-BE49-F238E27FC236}">
                <a16:creationId xmlns:a16="http://schemas.microsoft.com/office/drawing/2014/main" id="{0555E110-A391-B54B-94D4-24BC4391B4B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9A2A0DC3-110F-754B-AB0C-83589700AB70}"/>
              </a:ext>
            </a:extLst>
          </p:cNvPr>
          <p:cNvSpPr>
            <a:spLocks noGrp="1"/>
          </p:cNvSpPr>
          <p:nvPr>
            <p:ph type="sldNum" sz="quarter" idx="12"/>
          </p:nvPr>
        </p:nvSpPr>
        <p:spPr/>
        <p:txBody>
          <a:bodyPr lIns="0" tIns="0" rIns="0" bIns="0"/>
          <a:lstStyle>
            <a:lvl1pPr>
              <a:defRPr>
                <a:solidFill>
                  <a:schemeClr val="bg1"/>
                </a:solidFill>
              </a:defRPr>
            </a:lvl1pPr>
          </a:lstStyle>
          <a:p>
            <a:fld id="{DF73A717-64F0-0947-9C2C-A580C8444B98}" type="slidenum">
              <a:rPr lang="en-US" smtClean="0"/>
              <a:pPr/>
              <a:t>‹#›</a:t>
            </a:fld>
            <a:endParaRPr lang="en-US" dirty="0"/>
          </a:p>
        </p:txBody>
      </p:sp>
      <p:sp>
        <p:nvSpPr>
          <p:cNvPr id="12" name="TextBox 11">
            <a:extLst>
              <a:ext uri="{FF2B5EF4-FFF2-40B4-BE49-F238E27FC236}">
                <a16:creationId xmlns:a16="http://schemas.microsoft.com/office/drawing/2014/main" id="{A39A37E2-28F6-9B45-A314-774080E39544}"/>
              </a:ext>
            </a:extLst>
          </p:cNvPr>
          <p:cNvSpPr txBox="1"/>
          <p:nvPr userDrawn="1"/>
        </p:nvSpPr>
        <p:spPr>
          <a:xfrm>
            <a:off x="7406323" y="6129338"/>
            <a:ext cx="4053840" cy="138499"/>
          </a:xfrm>
          <a:prstGeom prst="rect">
            <a:avLst/>
          </a:prstGeom>
          <a:noFill/>
        </p:spPr>
        <p:txBody>
          <a:bodyPr wrap="square" lIns="0" tIns="0" rIns="0" bIns="0" rtlCol="0">
            <a:spAutoFit/>
          </a:bodyPr>
          <a:lstStyle/>
          <a:p>
            <a:pPr algn="r"/>
            <a:r>
              <a:rPr lang="en-GB" sz="900" dirty="0">
                <a:solidFill>
                  <a:schemeClr val="bg1"/>
                </a:solidFill>
              </a:rPr>
              <a:t>© NPL Management Limited, 2025</a:t>
            </a:r>
            <a:endParaRPr lang="en-US" sz="900" b="1" spc="300" dirty="0">
              <a:solidFill>
                <a:schemeClr val="bg1"/>
              </a:solidFill>
              <a:latin typeface="Arial" panose="020B0604020202020204" pitchFamily="34" charset="0"/>
              <a:cs typeface="Arial" panose="020B0604020202020204" pitchFamily="34" charset="0"/>
            </a:endParaRPr>
          </a:p>
        </p:txBody>
      </p:sp>
      <p:pic>
        <p:nvPicPr>
          <p:cNvPr id="10" name="Picture 9" descr="A picture containing text, clipart&#10;&#10;Description automatically generated">
            <a:extLst>
              <a:ext uri="{FF2B5EF4-FFF2-40B4-BE49-F238E27FC236}">
                <a16:creationId xmlns:a16="http://schemas.microsoft.com/office/drawing/2014/main" id="{32EEDDFB-0435-7242-939F-A0AF2B01C3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3278" y="2125169"/>
            <a:ext cx="3125442" cy="1152175"/>
          </a:xfrm>
          <a:prstGeom prst="rect">
            <a:avLst/>
          </a:prstGeom>
        </p:spPr>
      </p:pic>
      <p:sp>
        <p:nvSpPr>
          <p:cNvPr id="15" name="TextBox 14">
            <a:extLst>
              <a:ext uri="{FF2B5EF4-FFF2-40B4-BE49-F238E27FC236}">
                <a16:creationId xmlns:a16="http://schemas.microsoft.com/office/drawing/2014/main" id="{D4F008B3-4361-224C-8DF6-C1B5A95F84C8}"/>
              </a:ext>
            </a:extLst>
          </p:cNvPr>
          <p:cNvSpPr txBox="1"/>
          <p:nvPr userDrawn="1"/>
        </p:nvSpPr>
        <p:spPr>
          <a:xfrm>
            <a:off x="731837" y="3580657"/>
            <a:ext cx="10728325" cy="707886"/>
          </a:xfrm>
          <a:prstGeom prst="rect">
            <a:avLst/>
          </a:prstGeom>
          <a:noFill/>
        </p:spPr>
        <p:txBody>
          <a:bodyPr wrap="square" rtlCol="0">
            <a:spAutoFit/>
          </a:bodyPr>
          <a:lstStyle/>
          <a:p>
            <a:pPr algn="ctr"/>
            <a:r>
              <a:rPr lang="en-GB" sz="4000" spc="300" dirty="0" err="1">
                <a:solidFill>
                  <a:schemeClr val="bg1"/>
                </a:solidFill>
              </a:rPr>
              <a:t>npl.co.uk</a:t>
            </a:r>
            <a:endParaRPr lang="en-US" sz="4000" spc="300" dirty="0">
              <a:solidFill>
                <a:schemeClr val="bg1"/>
              </a:solidFill>
            </a:endParaRPr>
          </a:p>
        </p:txBody>
      </p:sp>
    </p:spTree>
    <p:extLst>
      <p:ext uri="{BB962C8B-B14F-4D97-AF65-F5344CB8AC3E}">
        <p14:creationId xmlns:p14="http://schemas.microsoft.com/office/powerpoint/2010/main" val="399127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579438"/>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295400"/>
            <a:ext cx="508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295400"/>
            <a:ext cx="5080000" cy="4800600"/>
          </a:xfrm>
        </p:spPr>
        <p:txBody>
          <a:bodyPr/>
          <a:lstStyle/>
          <a:p>
            <a:endParaRPr lang="en-GB"/>
          </a:p>
        </p:txBody>
      </p:sp>
      <p:sp>
        <p:nvSpPr>
          <p:cNvPr id="5" name="Date Placeholder 4"/>
          <p:cNvSpPr>
            <a:spLocks noGrp="1"/>
          </p:cNvSpPr>
          <p:nvPr>
            <p:ph type="dt" sz="half" idx="10"/>
          </p:nvPr>
        </p:nvSpPr>
        <p:spPr>
          <a:xfrm>
            <a:off x="8839200" y="152400"/>
            <a:ext cx="3149600" cy="381000"/>
          </a:xfrm>
        </p:spPr>
        <p:txBody>
          <a:bodyPr/>
          <a:lstStyle>
            <a:lvl1pPr>
              <a:defRPr/>
            </a:lvl1pPr>
          </a:lstStyle>
          <a:p>
            <a:endParaRPr lang="en-GB" altLang="en-US"/>
          </a:p>
        </p:txBody>
      </p:sp>
      <p:sp>
        <p:nvSpPr>
          <p:cNvPr id="6" name="Slide Number Placeholder 5"/>
          <p:cNvSpPr>
            <a:spLocks noGrp="1"/>
          </p:cNvSpPr>
          <p:nvPr>
            <p:ph type="sldNum" sz="quarter" idx="11"/>
          </p:nvPr>
        </p:nvSpPr>
        <p:spPr>
          <a:xfrm>
            <a:off x="8737600" y="6477000"/>
            <a:ext cx="3251200" cy="304800"/>
          </a:xfrm>
        </p:spPr>
        <p:txBody>
          <a:bodyPr/>
          <a:lstStyle>
            <a:lvl1pPr>
              <a:defRPr/>
            </a:lvl1pPr>
          </a:lstStyle>
          <a:p>
            <a:fld id="{A56D89CF-7BFE-461D-A068-701CB254E8E0}" type="slidenum">
              <a:rPr lang="en-GB" altLang="en-US"/>
              <a:pPr/>
              <a:t>‹#›</a:t>
            </a:fld>
            <a:endParaRPr lang="en-GB" altLang="en-US"/>
          </a:p>
        </p:txBody>
      </p:sp>
    </p:spTree>
    <p:extLst>
      <p:ext uri="{BB962C8B-B14F-4D97-AF65-F5344CB8AC3E}">
        <p14:creationId xmlns:p14="http://schemas.microsoft.com/office/powerpoint/2010/main" val="271620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08.09.2025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08.09.2025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4.bin"/><Relationship Id="rId7" Type="http://schemas.openxmlformats.org/officeDocument/2006/relationships/image" Target="../media/image41.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wmf"/></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image" Target="../media/image25.png"/><Relationship Id="rId5" Type="http://schemas.openxmlformats.org/officeDocument/2006/relationships/oleObject" Target="../embeddings/oleObject2.bin"/><Relationship Id="rId10" Type="http://schemas.openxmlformats.org/officeDocument/2006/relationships/image" Target="../media/image24.png"/><Relationship Id="rId4" Type="http://schemas.openxmlformats.org/officeDocument/2006/relationships/image" Target="../media/image20.wmf"/><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Reihe enthält.&#10;&#10;KI-generierte Inhalte können fehlerhaft sein.">
            <a:extLst>
              <a:ext uri="{FF2B5EF4-FFF2-40B4-BE49-F238E27FC236}">
                <a16:creationId xmlns:a16="http://schemas.microsoft.com/office/drawing/2014/main" id="{B46A55D0-1560-2548-D447-9E9D92604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A1764533-22B5-B809-94FA-CC98AC8F67BC}"/>
              </a:ext>
            </a:extLst>
          </p:cNvPr>
          <p:cNvSpPr txBox="1"/>
          <p:nvPr/>
        </p:nvSpPr>
        <p:spPr>
          <a:xfrm>
            <a:off x="812800" y="3193435"/>
            <a:ext cx="88080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Stephen Robinson</a:t>
            </a:r>
          </a:p>
        </p:txBody>
      </p:sp>
      <p:sp>
        <p:nvSpPr>
          <p:cNvPr id="7" name="Textfeld 6">
            <a:extLst>
              <a:ext uri="{FF2B5EF4-FFF2-40B4-BE49-F238E27FC236}">
                <a16:creationId xmlns:a16="http://schemas.microsoft.com/office/drawing/2014/main" id="{6B21AED0-F95A-564C-E4F0-DAB66D727FD1}"/>
              </a:ext>
            </a:extLst>
          </p:cNvPr>
          <p:cNvSpPr txBox="1"/>
          <p:nvPr/>
        </p:nvSpPr>
        <p:spPr>
          <a:xfrm>
            <a:off x="2632730" y="3835015"/>
            <a:ext cx="4720571" cy="618214"/>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National Physical Laboratory, UK</a:t>
            </a:r>
          </a:p>
        </p:txBody>
      </p:sp>
      <p:sp>
        <p:nvSpPr>
          <p:cNvPr id="8" name="TextBox 1">
            <a:extLst>
              <a:ext uri="{FF2B5EF4-FFF2-40B4-BE49-F238E27FC236}">
                <a16:creationId xmlns:a16="http://schemas.microsoft.com/office/drawing/2014/main" id="{BDBDEFE3-EB86-C691-EB18-BE02B46B0FD6}"/>
              </a:ext>
            </a:extLst>
          </p:cNvPr>
          <p:cNvSpPr txBox="1"/>
          <p:nvPr/>
        </p:nvSpPr>
        <p:spPr>
          <a:xfrm>
            <a:off x="2632730" y="4764720"/>
            <a:ext cx="6988157" cy="276999"/>
          </a:xfrm>
          <a:prstGeom prst="rect">
            <a:avLst/>
          </a:prstGeom>
          <a:noFill/>
        </p:spPr>
        <p:txBody>
          <a:bodyPr wrap="square" lIns="0" tIns="0" rIns="0" bIns="0"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solidFill>
                  <a:srgbClr val="1A3A64"/>
                </a:solidFill>
                <a:latin typeface="Arial" panose="020B0604020202020204" pitchFamily="34" charset="0"/>
                <a:cs typeface="Arial" panose="020B0604020202020204" pitchFamily="34" charset="0"/>
              </a:rPr>
              <a:t>10 September 2025</a:t>
            </a:r>
          </a:p>
        </p:txBody>
      </p:sp>
      <p:sp>
        <p:nvSpPr>
          <p:cNvPr id="9" name="TextBox 3">
            <a:extLst>
              <a:ext uri="{FF2B5EF4-FFF2-40B4-BE49-F238E27FC236}">
                <a16:creationId xmlns:a16="http://schemas.microsoft.com/office/drawing/2014/main" id="{3CB8FB0D-2BD9-3E2B-CF27-130FA014D816}"/>
              </a:ext>
            </a:extLst>
          </p:cNvPr>
          <p:cNvSpPr txBox="1"/>
          <p:nvPr/>
        </p:nvSpPr>
        <p:spPr>
          <a:xfrm>
            <a:off x="812799" y="2379870"/>
            <a:ext cx="8808088" cy="746575"/>
          </a:xfrm>
          <a:prstGeom prst="rect">
            <a:avLst/>
          </a:prstGeom>
          <a:noFill/>
        </p:spPr>
        <p:txBody>
          <a:bodyPr wrap="square" lIns="0" tIns="0" rIns="0" bIns="0" rtlCol="0" anchor="ctr">
            <a:normAutofit/>
          </a:bodyPr>
          <a:lstStyle/>
          <a:p>
            <a:r>
              <a:rPr lang="en-GB" sz="2400" b="1" noProof="0" dirty="0">
                <a:solidFill>
                  <a:srgbClr val="1A3A64"/>
                </a:solidFill>
                <a:latin typeface="Arial" panose="020B0604020202020204" pitchFamily="34" charset="0"/>
                <a:cs typeface="Arial" panose="020B0604020202020204" pitchFamily="34" charset="0"/>
              </a:rPr>
              <a:t>Underwater Acoustic - primary standards, traceability to the SI units, comparisons and validation</a:t>
            </a:r>
          </a:p>
        </p:txBody>
      </p:sp>
      <p:sp>
        <p:nvSpPr>
          <p:cNvPr id="4" name="Title 1">
            <a:extLst>
              <a:ext uri="{FF2B5EF4-FFF2-40B4-BE49-F238E27FC236}">
                <a16:creationId xmlns:a16="http://schemas.microsoft.com/office/drawing/2014/main" id="{E94C91EA-B2E6-7A41-CA7D-C369541C97BD}"/>
              </a:ext>
            </a:extLst>
          </p:cNvPr>
          <p:cNvSpPr txBox="1">
            <a:spLocks/>
          </p:cNvSpPr>
          <p:nvPr/>
        </p:nvSpPr>
        <p:spPr>
          <a:xfrm>
            <a:off x="11454938" y="108464"/>
            <a:ext cx="737062"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noProof="0" dirty="0">
              <a:solidFill>
                <a:srgbClr val="1B3B65"/>
              </a:solidFill>
              <a:highlight>
                <a:srgbClr val="FFFF00"/>
              </a:highlight>
              <a:latin typeface="Arial" panose="020B0604020202020204" pitchFamily="34" charset="0"/>
              <a:cs typeface="Arial" panose="020B0604020202020204" pitchFamily="34" charset="0"/>
            </a:endParaRPr>
          </a:p>
        </p:txBody>
      </p:sp>
      <p:pic>
        <p:nvPicPr>
          <p:cNvPr id="3" name="Picture 2" descr="A colorful circle with letters and numbers&#10;&#10;AI-generated content may be incorrect.">
            <a:extLst>
              <a:ext uri="{FF2B5EF4-FFF2-40B4-BE49-F238E27FC236}">
                <a16:creationId xmlns:a16="http://schemas.microsoft.com/office/drawing/2014/main" id="{5D17BD02-7C11-C272-77A3-93B5269A6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pic>
        <p:nvPicPr>
          <p:cNvPr id="12" name="Picture 11" descr="A blue and white logo&#10;&#10;AI-generated content may be incorrect.">
            <a:extLst>
              <a:ext uri="{FF2B5EF4-FFF2-40B4-BE49-F238E27FC236}">
                <a16:creationId xmlns:a16="http://schemas.microsoft.com/office/drawing/2014/main" id="{23932DBB-CABE-8402-FD4E-F9093EEF6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867" y="3935777"/>
            <a:ext cx="1365504" cy="545592"/>
          </a:xfrm>
          <a:prstGeom prst="rect">
            <a:avLst/>
          </a:prstGeom>
        </p:spPr>
      </p:pic>
    </p:spTree>
    <p:extLst>
      <p:ext uri="{BB962C8B-B14F-4D97-AF65-F5344CB8AC3E}">
        <p14:creationId xmlns:p14="http://schemas.microsoft.com/office/powerpoint/2010/main" val="288314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6747" y="800820"/>
            <a:ext cx="6467396" cy="533400"/>
          </a:xfrm>
        </p:spPr>
        <p:txBody>
          <a:bodyPr/>
          <a:lstStyle/>
          <a:p>
            <a:r>
              <a:rPr kumimoji="0" lang="en-GB" altLang="en-US" sz="2400" b="1" i="0" u="none" strike="noStrike" kern="1200" cap="none" spc="0" normalizeH="0" baseline="0" noProof="0" dirty="0">
                <a:ln>
                  <a:noFill/>
                </a:ln>
                <a:solidFill>
                  <a:srgbClr val="1A3A64"/>
                </a:solidFill>
                <a:effectLst/>
                <a:uLnTx/>
                <a:uFillTx/>
                <a:latin typeface="Aptos Display" panose="02110004020202020204"/>
                <a:ea typeface="+mj-ea"/>
                <a:cs typeface="+mj-cs"/>
              </a:rPr>
              <a:t>Primary Method 2: Coupler reciprocity (NPL)</a:t>
            </a:r>
            <a:endParaRPr lang="en-GB" altLang="en-US" sz="2800" dirty="0">
              <a:solidFill>
                <a:srgbClr val="1A3A64"/>
              </a:solidFill>
            </a:endParaRPr>
          </a:p>
        </p:txBody>
      </p:sp>
      <p:sp>
        <p:nvSpPr>
          <p:cNvPr id="10243" name="Content Placeholder 2"/>
          <p:cNvSpPr>
            <a:spLocks noGrp="1"/>
          </p:cNvSpPr>
          <p:nvPr>
            <p:ph idx="1"/>
          </p:nvPr>
        </p:nvSpPr>
        <p:spPr>
          <a:xfrm>
            <a:off x="396747" y="1444535"/>
            <a:ext cx="5813663" cy="5341371"/>
          </a:xfrm>
        </p:spPr>
        <p:txBody>
          <a:bodyPr/>
          <a:lstStyle/>
          <a:p>
            <a:r>
              <a:rPr lang="en-GB" altLang="en-US" sz="2000" dirty="0"/>
              <a:t>Three hydrophones (one reciprocal)</a:t>
            </a:r>
          </a:p>
          <a:p>
            <a:r>
              <a:rPr lang="en-GB" altLang="en-US" sz="2000" dirty="0"/>
              <a:t>Hydrophones inserted into small chamber </a:t>
            </a:r>
          </a:p>
          <a:p>
            <a:r>
              <a:rPr lang="en-GB" altLang="en-US" sz="2000" dirty="0"/>
              <a:t>Compliance of the chamber is a crucial parameter to be determined</a:t>
            </a:r>
          </a:p>
          <a:p>
            <a:r>
              <a:rPr lang="en-GB" altLang="en-US" sz="2000" dirty="0"/>
              <a:t>Fluid filled</a:t>
            </a:r>
          </a:p>
          <a:p>
            <a:r>
              <a:rPr lang="en-GB" altLang="en-US" sz="2000" dirty="0"/>
              <a:t>May be pressurised to simulate depth</a:t>
            </a:r>
          </a:p>
          <a:p>
            <a:r>
              <a:rPr lang="en-GB" altLang="en-US" sz="2000" dirty="0"/>
              <a:t>Frequency range typically ~1 Hz to 2 kHz</a:t>
            </a:r>
          </a:p>
          <a:p>
            <a:r>
              <a:rPr lang="en-GB" altLang="en-US" sz="2000" dirty="0"/>
              <a:t>Can provide phase as well as magnitude</a:t>
            </a:r>
          </a:p>
          <a:p>
            <a:endParaRPr lang="en-US" altLang="en-US" sz="2000" dirty="0"/>
          </a:p>
          <a:p>
            <a:r>
              <a:rPr lang="en-US" altLang="en-US" sz="2000" dirty="0"/>
              <a:t>Reference-transfer method</a:t>
            </a:r>
          </a:p>
          <a:p>
            <a:pPr lvl="1"/>
            <a:r>
              <a:rPr lang="en-US" altLang="en-US" sz="1600" dirty="0"/>
              <a:t>reference transducers used in two-port coupler </a:t>
            </a:r>
          </a:p>
          <a:p>
            <a:pPr lvl="1"/>
            <a:r>
              <a:rPr lang="en-US" altLang="en-US" sz="1600" dirty="0"/>
              <a:t>no need to know hydrophone compliance</a:t>
            </a:r>
          </a:p>
          <a:p>
            <a:endParaRPr lang="en-GB" altLang="en-US" dirty="0"/>
          </a:p>
        </p:txBody>
      </p:sp>
      <p:pic>
        <p:nvPicPr>
          <p:cNvPr id="5" name="Picture 4">
            <a:extLst>
              <a:ext uri="{FF2B5EF4-FFF2-40B4-BE49-F238E27FC236}">
                <a16:creationId xmlns:a16="http://schemas.microsoft.com/office/drawing/2014/main" id="{71B99209-29FA-4AA5-B645-A408E94AF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9199" y="5836316"/>
            <a:ext cx="2657563" cy="908526"/>
          </a:xfrm>
          <a:prstGeom prst="rect">
            <a:avLst/>
          </a:prstGeom>
        </p:spPr>
      </p:pic>
      <p:pic>
        <p:nvPicPr>
          <p:cNvPr id="6" name="Picture 5">
            <a:extLst>
              <a:ext uri="{FF2B5EF4-FFF2-40B4-BE49-F238E27FC236}">
                <a16:creationId xmlns:a16="http://schemas.microsoft.com/office/drawing/2014/main" id="{C965E1A3-939B-4CB9-94F4-9776DA77B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3329" y="5931251"/>
            <a:ext cx="1800678" cy="560029"/>
          </a:xfrm>
          <a:prstGeom prst="rect">
            <a:avLst/>
          </a:prstGeom>
        </p:spPr>
      </p:pic>
      <p:pic>
        <p:nvPicPr>
          <p:cNvPr id="8" name="Picture 7" descr="A picture containing diagram, sketch, technical drawing, plan&#10;&#10;Description automatically generated">
            <a:extLst>
              <a:ext uri="{FF2B5EF4-FFF2-40B4-BE49-F238E27FC236}">
                <a16:creationId xmlns:a16="http://schemas.microsoft.com/office/drawing/2014/main" id="{A789CA83-B6E3-7C78-95BA-78E340292E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21120" y="1334220"/>
            <a:ext cx="5033819" cy="2458744"/>
          </a:xfrm>
          <a:prstGeom prst="rect">
            <a:avLst/>
          </a:prstGeom>
        </p:spPr>
      </p:pic>
      <p:pic>
        <p:nvPicPr>
          <p:cNvPr id="10" name="Picture 9" descr="A picture containing sketch, line, diagram, font&#10;&#10;Description automatically generated">
            <a:extLst>
              <a:ext uri="{FF2B5EF4-FFF2-40B4-BE49-F238E27FC236}">
                <a16:creationId xmlns:a16="http://schemas.microsoft.com/office/drawing/2014/main" id="{BE930CAD-A8E5-584D-D264-8692C9E75C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21120" y="4043005"/>
            <a:ext cx="4774808" cy="1320868"/>
          </a:xfrm>
          <a:prstGeom prst="rect">
            <a:avLst/>
          </a:prstGeom>
        </p:spPr>
      </p:pic>
      <p:sp>
        <p:nvSpPr>
          <p:cNvPr id="2" name="TextBox 3">
            <a:extLst>
              <a:ext uri="{FF2B5EF4-FFF2-40B4-BE49-F238E27FC236}">
                <a16:creationId xmlns:a16="http://schemas.microsoft.com/office/drawing/2014/main" id="{54AC1F14-17E5-1907-16DC-D2A3E285847F}"/>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3" name="Title 1">
            <a:extLst>
              <a:ext uri="{FF2B5EF4-FFF2-40B4-BE49-F238E27FC236}">
                <a16:creationId xmlns:a16="http://schemas.microsoft.com/office/drawing/2014/main" id="{97F08F60-7E51-FBB0-25A4-590D40B98F16}"/>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4" name="Picture 3" descr="A colorful circle with letters and numbers&#10;&#10;AI-generated content may be incorrect.">
            <a:extLst>
              <a:ext uri="{FF2B5EF4-FFF2-40B4-BE49-F238E27FC236}">
                <a16:creationId xmlns:a16="http://schemas.microsoft.com/office/drawing/2014/main" id="{AECFD74E-5182-DEEA-47EA-0A5D7CF30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100053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71435" y="779533"/>
            <a:ext cx="6150211" cy="538298"/>
          </a:xfrm>
        </p:spPr>
        <p:txBody>
          <a:bodyPr/>
          <a:lstStyle/>
          <a:p>
            <a:r>
              <a:rPr lang="en-GB" altLang="en-US" sz="2400" b="1" dirty="0">
                <a:solidFill>
                  <a:srgbClr val="1A3A64"/>
                </a:solidFill>
              </a:rPr>
              <a:t>Primary Method 2: Coupler reciprocity (NPL)</a:t>
            </a:r>
          </a:p>
        </p:txBody>
      </p:sp>
      <p:sp>
        <p:nvSpPr>
          <p:cNvPr id="7171" name="Content Placeholder 2"/>
          <p:cNvSpPr>
            <a:spLocks noGrp="1"/>
          </p:cNvSpPr>
          <p:nvPr>
            <p:ph idx="1"/>
          </p:nvPr>
        </p:nvSpPr>
        <p:spPr>
          <a:xfrm>
            <a:off x="208584" y="1532827"/>
            <a:ext cx="6150211" cy="5439491"/>
          </a:xfrm>
        </p:spPr>
        <p:txBody>
          <a:bodyPr/>
          <a:lstStyle/>
          <a:p>
            <a:r>
              <a:rPr lang="en-GB" altLang="en-US" sz="2000" dirty="0"/>
              <a:t>Reference – Transfer method established by NPL</a:t>
            </a:r>
          </a:p>
          <a:p>
            <a:pPr lvl="1"/>
            <a:r>
              <a:rPr lang="en-GB" altLang="en-US" sz="1600" dirty="0"/>
              <a:t>fluid filled with deionised degassed water</a:t>
            </a:r>
          </a:p>
          <a:p>
            <a:r>
              <a:rPr lang="en-GB" altLang="en-US" sz="2000" dirty="0"/>
              <a:t>Reference transducers are spherical transducers</a:t>
            </a:r>
          </a:p>
          <a:p>
            <a:pPr lvl="1"/>
            <a:r>
              <a:rPr lang="en-GB" altLang="en-US" sz="1800" dirty="0"/>
              <a:t>no compliant material</a:t>
            </a:r>
          </a:p>
          <a:p>
            <a:pPr lvl="1"/>
            <a:r>
              <a:rPr lang="en-GB" altLang="en-US" sz="1800" dirty="0"/>
              <a:t>compliance of reference chamber only required</a:t>
            </a:r>
          </a:p>
          <a:p>
            <a:endParaRPr lang="en-GB" altLang="en-US" sz="1800" dirty="0"/>
          </a:p>
          <a:p>
            <a:r>
              <a:rPr lang="en-GB" altLang="en-US" sz="1800" dirty="0"/>
              <a:t>Lock-in amplifiers used for signal detection</a:t>
            </a:r>
          </a:p>
          <a:p>
            <a:endParaRPr lang="en-GB" altLang="en-US" sz="1800" dirty="0"/>
          </a:p>
          <a:p>
            <a:r>
              <a:rPr lang="en-GB" altLang="en-US" sz="1800" dirty="0"/>
              <a:t>Problems with lowest frequencies </a:t>
            </a:r>
          </a:p>
          <a:p>
            <a:pPr lvl="1"/>
            <a:r>
              <a:rPr lang="en-GB" altLang="en-US" sz="1400" dirty="0"/>
              <a:t>repeatability must be improved</a:t>
            </a:r>
          </a:p>
          <a:p>
            <a:pPr lvl="1"/>
            <a:r>
              <a:rPr lang="en-GB" altLang="en-US" sz="1400" dirty="0"/>
              <a:t>very high electrical impedance of transducers</a:t>
            </a:r>
          </a:p>
          <a:p>
            <a:pPr lvl="1"/>
            <a:r>
              <a:rPr lang="en-GB" altLang="en-US" sz="1400" dirty="0"/>
              <a:t> must prevent any electrical conductance through water</a:t>
            </a:r>
          </a:p>
          <a:p>
            <a:pPr lvl="1"/>
            <a:endParaRPr lang="en-GB" altLang="en-US" sz="1400" dirty="0"/>
          </a:p>
          <a:p>
            <a:r>
              <a:rPr lang="en-GB" altLang="en-US" sz="1800" dirty="0"/>
              <a:t>Hydrostatic pressure: up to 7 MPa (~700 m depth)</a:t>
            </a:r>
          </a:p>
          <a:p>
            <a:pPr lvl="1"/>
            <a:r>
              <a:rPr lang="en-GB" altLang="en-US" sz="1400" dirty="0"/>
              <a:t>difficult to operate at ambient pressure(trapped air)</a:t>
            </a:r>
          </a:p>
          <a:p>
            <a:r>
              <a:rPr lang="en-GB" altLang="en-US" sz="1800" dirty="0"/>
              <a:t>Temperature control (water jacket): </a:t>
            </a:r>
          </a:p>
          <a:p>
            <a:endParaRPr lang="en-GB" altLang="en-US" dirty="0"/>
          </a:p>
          <a:p>
            <a:endParaRPr lang="en-GB" altLang="en-US" dirty="0"/>
          </a:p>
          <a:p>
            <a:endParaRPr lang="en-GB" altLang="en-US" dirty="0"/>
          </a:p>
        </p:txBody>
      </p:sp>
      <p:sp>
        <p:nvSpPr>
          <p:cNvPr id="7172" name="Rectangle 2"/>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sp>
        <p:nvSpPr>
          <p:cNvPr id="7174" name="Rectangle 4"/>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sp>
        <p:nvSpPr>
          <p:cNvPr id="7176" name="Rectangle 6"/>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pic>
        <p:nvPicPr>
          <p:cNvPr id="4" name="Picture 3">
            <a:extLst>
              <a:ext uri="{FF2B5EF4-FFF2-40B4-BE49-F238E27FC236}">
                <a16:creationId xmlns:a16="http://schemas.microsoft.com/office/drawing/2014/main" id="{EB60F420-AFBA-58EA-9CAD-4858A5AC75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2128" y="1247635"/>
            <a:ext cx="2005581" cy="2844073"/>
          </a:xfrm>
          <a:prstGeom prst="rect">
            <a:avLst/>
          </a:prstGeom>
        </p:spPr>
      </p:pic>
      <p:pic>
        <p:nvPicPr>
          <p:cNvPr id="8" name="Picture 7">
            <a:extLst>
              <a:ext uri="{FF2B5EF4-FFF2-40B4-BE49-F238E27FC236}">
                <a16:creationId xmlns:a16="http://schemas.microsoft.com/office/drawing/2014/main" id="{A89998BB-F7EC-C0F8-E23D-085A2A4880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8005" y="1514255"/>
            <a:ext cx="2573667" cy="2388553"/>
          </a:xfrm>
          <a:prstGeom prst="rect">
            <a:avLst/>
          </a:prstGeom>
        </p:spPr>
      </p:pic>
      <p:pic>
        <p:nvPicPr>
          <p:cNvPr id="9" name="Picture 8">
            <a:extLst>
              <a:ext uri="{FF2B5EF4-FFF2-40B4-BE49-F238E27FC236}">
                <a16:creationId xmlns:a16="http://schemas.microsoft.com/office/drawing/2014/main" id="{2A162276-A87F-ED2A-CA5C-AC80E70341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0229" y="4252572"/>
            <a:ext cx="3645900" cy="2466743"/>
          </a:xfrm>
          <a:prstGeom prst="rect">
            <a:avLst/>
          </a:prstGeom>
        </p:spPr>
      </p:pic>
      <p:sp>
        <p:nvSpPr>
          <p:cNvPr id="2" name="TextBox 3">
            <a:extLst>
              <a:ext uri="{FF2B5EF4-FFF2-40B4-BE49-F238E27FC236}">
                <a16:creationId xmlns:a16="http://schemas.microsoft.com/office/drawing/2014/main" id="{1F0DF463-6775-651A-E4E3-9BA17240466C}"/>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3" name="Title 1">
            <a:extLst>
              <a:ext uri="{FF2B5EF4-FFF2-40B4-BE49-F238E27FC236}">
                <a16:creationId xmlns:a16="http://schemas.microsoft.com/office/drawing/2014/main" id="{2F2CF414-14AB-E14C-A708-4ABBC7CE0964}"/>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5" name="Picture 4" descr="A colorful circle with letters and numbers&#10;&#10;AI-generated content may be incorrect.">
            <a:extLst>
              <a:ext uri="{FF2B5EF4-FFF2-40B4-BE49-F238E27FC236}">
                <a16:creationId xmlns:a16="http://schemas.microsoft.com/office/drawing/2014/main" id="{EEF2E24B-153F-6735-A7C2-AB8121AAF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396350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AD10-1E4B-42CE-008A-90C942FB22A3}"/>
              </a:ext>
            </a:extLst>
          </p:cNvPr>
          <p:cNvSpPr>
            <a:spLocks noGrp="1"/>
          </p:cNvSpPr>
          <p:nvPr>
            <p:ph type="title"/>
          </p:nvPr>
        </p:nvSpPr>
        <p:spPr>
          <a:xfrm>
            <a:off x="533400" y="786123"/>
            <a:ext cx="10515600" cy="568643"/>
          </a:xfrm>
        </p:spPr>
        <p:txBody>
          <a:bodyPr>
            <a:normAutofit/>
          </a:bodyPr>
          <a:lstStyle/>
          <a:p>
            <a:r>
              <a:rPr lang="en-GB" sz="2800" b="1" dirty="0">
                <a:solidFill>
                  <a:srgbClr val="1A3A64"/>
                </a:solidFill>
              </a:rPr>
              <a:t>Validation</a:t>
            </a:r>
          </a:p>
        </p:txBody>
      </p:sp>
      <p:sp>
        <p:nvSpPr>
          <p:cNvPr id="3" name="Content Placeholder 2">
            <a:extLst>
              <a:ext uri="{FF2B5EF4-FFF2-40B4-BE49-F238E27FC236}">
                <a16:creationId xmlns:a16="http://schemas.microsoft.com/office/drawing/2014/main" id="{B9A4AE3C-A8C3-B624-8331-6C2D0A6D350C}"/>
              </a:ext>
            </a:extLst>
          </p:cNvPr>
          <p:cNvSpPr>
            <a:spLocks noGrp="1"/>
          </p:cNvSpPr>
          <p:nvPr>
            <p:ph idx="1"/>
          </p:nvPr>
        </p:nvSpPr>
        <p:spPr>
          <a:xfrm>
            <a:off x="533400" y="1438102"/>
            <a:ext cx="10515600" cy="2501593"/>
          </a:xfrm>
        </p:spPr>
        <p:txBody>
          <a:bodyPr>
            <a:normAutofit lnSpcReduction="10000"/>
          </a:bodyPr>
          <a:lstStyle/>
          <a:p>
            <a:r>
              <a:rPr lang="en-GB" sz="2400" dirty="0"/>
              <a:t>Comparison between independent methods </a:t>
            </a:r>
          </a:p>
          <a:p>
            <a:pPr lvl="1"/>
            <a:r>
              <a:rPr lang="en-GB" sz="2000" dirty="0"/>
              <a:t>based on different physical principles</a:t>
            </a:r>
          </a:p>
          <a:p>
            <a:pPr lvl="1"/>
            <a:r>
              <a:rPr lang="en-GB" sz="2000" dirty="0"/>
              <a:t>little or no common sources of uncertainty</a:t>
            </a:r>
          </a:p>
          <a:p>
            <a:pPr lvl="1"/>
            <a:r>
              <a:rPr lang="en-GB" sz="2000" dirty="0"/>
              <a:t>Comparison between laser pistonphone and coupler reciprocity</a:t>
            </a:r>
          </a:p>
          <a:p>
            <a:r>
              <a:rPr lang="en-GB" sz="2400" dirty="0"/>
              <a:t>Comparison between laboratories</a:t>
            </a:r>
          </a:p>
          <a:p>
            <a:pPr lvl="1"/>
            <a:r>
              <a:rPr lang="en-GB" sz="2000" dirty="0"/>
              <a:t>No Key Comparison so far under CCAUV (scheduled for 2026-2028)</a:t>
            </a:r>
          </a:p>
          <a:p>
            <a:pPr lvl="1"/>
            <a:r>
              <a:rPr lang="en-GB" sz="2000" dirty="0"/>
              <a:t>Informal comparisons undertaken of secondary calibrations (</a:t>
            </a:r>
            <a:r>
              <a:rPr lang="en-GB" sz="2000" dirty="0" err="1"/>
              <a:t>eg</a:t>
            </a:r>
            <a:r>
              <a:rPr lang="en-GB" sz="2000" dirty="0"/>
              <a:t> NPL &amp; </a:t>
            </a:r>
            <a:r>
              <a:rPr lang="en-GB" sz="2000" dirty="0" err="1"/>
              <a:t>Tubitak</a:t>
            </a:r>
            <a:r>
              <a:rPr lang="en-GB" sz="2000" dirty="0"/>
              <a:t>-MAM)</a:t>
            </a:r>
          </a:p>
          <a:p>
            <a:endParaRPr lang="en-GB" dirty="0"/>
          </a:p>
        </p:txBody>
      </p:sp>
      <p:pic>
        <p:nvPicPr>
          <p:cNvPr id="11" name="Picture 10">
            <a:extLst>
              <a:ext uri="{FF2B5EF4-FFF2-40B4-BE49-F238E27FC236}">
                <a16:creationId xmlns:a16="http://schemas.microsoft.com/office/drawing/2014/main" id="{FE88C878-890C-CE61-E054-43AE59E6C141}"/>
              </a:ext>
            </a:extLst>
          </p:cNvPr>
          <p:cNvPicPr>
            <a:picLocks noChangeAspect="1"/>
          </p:cNvPicPr>
          <p:nvPr/>
        </p:nvPicPr>
        <p:blipFill>
          <a:blip r:embed="rId2"/>
          <a:stretch>
            <a:fillRect/>
          </a:stretch>
        </p:blipFill>
        <p:spPr>
          <a:xfrm>
            <a:off x="232404" y="4032054"/>
            <a:ext cx="3596640" cy="2498056"/>
          </a:xfrm>
          <a:prstGeom prst="rect">
            <a:avLst/>
          </a:prstGeom>
        </p:spPr>
      </p:pic>
      <p:pic>
        <p:nvPicPr>
          <p:cNvPr id="12" name="Picture 11">
            <a:extLst>
              <a:ext uri="{FF2B5EF4-FFF2-40B4-BE49-F238E27FC236}">
                <a16:creationId xmlns:a16="http://schemas.microsoft.com/office/drawing/2014/main" id="{3B7B0677-238B-E96C-5D29-11175EC41547}"/>
              </a:ext>
            </a:extLst>
          </p:cNvPr>
          <p:cNvPicPr>
            <a:picLocks noChangeAspect="1"/>
          </p:cNvPicPr>
          <p:nvPr/>
        </p:nvPicPr>
        <p:blipFill>
          <a:blip r:embed="rId3"/>
          <a:stretch>
            <a:fillRect/>
          </a:stretch>
        </p:blipFill>
        <p:spPr>
          <a:xfrm>
            <a:off x="3898888" y="4032054"/>
            <a:ext cx="4048018" cy="2495844"/>
          </a:xfrm>
          <a:prstGeom prst="rect">
            <a:avLst/>
          </a:prstGeom>
        </p:spPr>
      </p:pic>
      <p:pic>
        <p:nvPicPr>
          <p:cNvPr id="13" name="Picture 12">
            <a:extLst>
              <a:ext uri="{FF2B5EF4-FFF2-40B4-BE49-F238E27FC236}">
                <a16:creationId xmlns:a16="http://schemas.microsoft.com/office/drawing/2014/main" id="{76609776-0ACA-D281-7D8F-31DB9F5E9582}"/>
              </a:ext>
            </a:extLst>
          </p:cNvPr>
          <p:cNvPicPr>
            <a:picLocks noChangeAspect="1"/>
          </p:cNvPicPr>
          <p:nvPr/>
        </p:nvPicPr>
        <p:blipFill>
          <a:blip r:embed="rId4"/>
          <a:stretch>
            <a:fillRect/>
          </a:stretch>
        </p:blipFill>
        <p:spPr>
          <a:xfrm>
            <a:off x="8086594" y="4023031"/>
            <a:ext cx="3942845" cy="2504867"/>
          </a:xfrm>
          <a:prstGeom prst="rect">
            <a:avLst/>
          </a:prstGeom>
        </p:spPr>
      </p:pic>
      <p:sp>
        <p:nvSpPr>
          <p:cNvPr id="4" name="TextBox 3">
            <a:extLst>
              <a:ext uri="{FF2B5EF4-FFF2-40B4-BE49-F238E27FC236}">
                <a16:creationId xmlns:a16="http://schemas.microsoft.com/office/drawing/2014/main" id="{CAF8634F-3177-90DD-6800-3F7F2E6AFB0A}"/>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5" name="Title 1">
            <a:extLst>
              <a:ext uri="{FF2B5EF4-FFF2-40B4-BE49-F238E27FC236}">
                <a16:creationId xmlns:a16="http://schemas.microsoft.com/office/drawing/2014/main" id="{AF6F2540-718E-7D1C-1A65-BE3F69EAD103}"/>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6" name="Picture 5" descr="A colorful circle with letters and numbers&#10;&#10;AI-generated content may be incorrect.">
            <a:extLst>
              <a:ext uri="{FF2B5EF4-FFF2-40B4-BE49-F238E27FC236}">
                <a16:creationId xmlns:a16="http://schemas.microsoft.com/office/drawing/2014/main" id="{AFCC75F4-22EC-8B16-1B5A-6F073297F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17129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64C6-9883-093F-E845-6F1863A630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56E69-A26A-7701-A9B1-D0136879EAA5}"/>
              </a:ext>
            </a:extLst>
          </p:cNvPr>
          <p:cNvSpPr>
            <a:spLocks noGrp="1"/>
          </p:cNvSpPr>
          <p:nvPr>
            <p:ph idx="1"/>
          </p:nvPr>
        </p:nvSpPr>
        <p:spPr>
          <a:xfrm>
            <a:off x="312315" y="1339205"/>
            <a:ext cx="5389238" cy="4674383"/>
          </a:xfrm>
        </p:spPr>
        <p:txBody>
          <a:bodyPr/>
          <a:lstStyle/>
          <a:p>
            <a:r>
              <a:rPr lang="en-GB" sz="1800" dirty="0"/>
              <a:t>Hydrophone under test and reference are exposed to same pressure field in small chamber</a:t>
            </a:r>
          </a:p>
          <a:p>
            <a:pPr lvl="1"/>
            <a:r>
              <a:rPr lang="en-GB" sz="1800" dirty="0"/>
              <a:t>Described in IEC 60565-2</a:t>
            </a:r>
          </a:p>
          <a:p>
            <a:endParaRPr lang="en-GB" sz="1800" dirty="0"/>
          </a:p>
          <a:p>
            <a:r>
              <a:rPr lang="en-GB" sz="1800" dirty="0"/>
              <a:t>Ideally, pressure is the same in all parts of the chamber (if not, corrections needed for wave modes)</a:t>
            </a:r>
          </a:p>
          <a:p>
            <a:endParaRPr lang="en-GB" sz="1800" dirty="0"/>
          </a:p>
          <a:p>
            <a:r>
              <a:rPr lang="en-GB" sz="1800" dirty="0"/>
              <a:t>Comparison calibration undertaken</a:t>
            </a:r>
          </a:p>
          <a:p>
            <a:endParaRPr lang="en-GB" sz="1800" dirty="0"/>
          </a:p>
          <a:p>
            <a:r>
              <a:rPr lang="en-GB" sz="1800" dirty="0"/>
              <a:t>Sound generation can be by pistonphone, loudspeaker (in air) or by auxiliary transducer</a:t>
            </a:r>
          </a:p>
          <a:p>
            <a:endParaRPr lang="en-GB" sz="1800" dirty="0"/>
          </a:p>
          <a:p>
            <a:r>
              <a:rPr lang="en-GB" sz="1800" dirty="0"/>
              <a:t>Hybrid air/water configurations may be applied</a:t>
            </a:r>
          </a:p>
          <a:p>
            <a:endParaRPr lang="en-GB" sz="2000" dirty="0">
              <a:solidFill>
                <a:srgbClr val="0070C0"/>
              </a:solidFill>
            </a:endParaRPr>
          </a:p>
          <a:p>
            <a:endParaRPr lang="en-GB" sz="2000" dirty="0">
              <a:solidFill>
                <a:srgbClr val="0070C0"/>
              </a:solidFill>
            </a:endParaRPr>
          </a:p>
        </p:txBody>
      </p:sp>
      <p:sp>
        <p:nvSpPr>
          <p:cNvPr id="5" name="Title 1">
            <a:extLst>
              <a:ext uri="{FF2B5EF4-FFF2-40B4-BE49-F238E27FC236}">
                <a16:creationId xmlns:a16="http://schemas.microsoft.com/office/drawing/2014/main" id="{4E77871D-0FE2-F001-67D0-09E4F5D9257F}"/>
              </a:ext>
            </a:extLst>
          </p:cNvPr>
          <p:cNvSpPr txBox="1">
            <a:spLocks/>
          </p:cNvSpPr>
          <p:nvPr/>
        </p:nvSpPr>
        <p:spPr>
          <a:xfrm>
            <a:off x="392005" y="661834"/>
            <a:ext cx="7837111" cy="44121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srgbClr val="1A3A64"/>
                </a:solidFill>
                <a:latin typeface="Arial" panose="020B0604020202020204" pitchFamily="34" charset="0"/>
                <a:cs typeface="Arial" panose="020B0604020202020204" pitchFamily="34" charset="0"/>
              </a:rPr>
              <a:t>Secondary calibration methods in small chamber</a:t>
            </a:r>
            <a:endParaRPr kumimoji="0" lang="en-GB" sz="2000" b="1" i="0" u="none" strike="noStrike" kern="1200" cap="none" spc="0" normalizeH="0" baseline="0" noProof="0" dirty="0">
              <a:ln>
                <a:noFill/>
              </a:ln>
              <a:solidFill>
                <a:srgbClr val="1A3A64"/>
              </a:solidFill>
              <a:effectLst/>
              <a:uLnTx/>
              <a:uFillTx/>
              <a:latin typeface="Arial" panose="020B0604020202020204" pitchFamily="34" charset="0"/>
              <a:ea typeface="+mj-ea"/>
              <a:cs typeface="Arial" panose="020B0604020202020204" pitchFamily="34" charset="0"/>
            </a:endParaRPr>
          </a:p>
        </p:txBody>
      </p:sp>
      <p:graphicFrame>
        <p:nvGraphicFramePr>
          <p:cNvPr id="2" name="Object 4">
            <a:extLst>
              <a:ext uri="{FF2B5EF4-FFF2-40B4-BE49-F238E27FC236}">
                <a16:creationId xmlns:a16="http://schemas.microsoft.com/office/drawing/2014/main" id="{7F03663A-37BF-7D10-60DE-FA48E89F0E75}"/>
              </a:ext>
            </a:extLst>
          </p:cNvPr>
          <p:cNvGraphicFramePr>
            <a:graphicFrameLocks noChangeAspect="1"/>
          </p:cNvGraphicFramePr>
          <p:nvPr/>
        </p:nvGraphicFramePr>
        <p:xfrm>
          <a:off x="1711534" y="5953534"/>
          <a:ext cx="1295400" cy="687388"/>
        </p:xfrm>
        <a:graphic>
          <a:graphicData uri="http://schemas.openxmlformats.org/presentationml/2006/ole">
            <mc:AlternateContent xmlns:mc="http://schemas.openxmlformats.org/markup-compatibility/2006">
              <mc:Choice xmlns:v="urn:schemas-microsoft-com:vml" Requires="v">
                <p:oleObj name="Equation" r:id="rId3" imgW="812447" imgH="431613" progId="Equation.3">
                  <p:embed/>
                </p:oleObj>
              </mc:Choice>
              <mc:Fallback>
                <p:oleObj name="Equation" r:id="rId3" imgW="812447" imgH="431613" progId="Equation.3">
                  <p:embed/>
                  <p:pic>
                    <p:nvPicPr>
                      <p:cNvPr id="2" name="Object 4">
                        <a:extLst>
                          <a:ext uri="{FF2B5EF4-FFF2-40B4-BE49-F238E27FC236}">
                            <a16:creationId xmlns:a16="http://schemas.microsoft.com/office/drawing/2014/main" id="{7F03663A-37BF-7D10-60DE-FA48E89F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534" y="5953534"/>
                        <a:ext cx="1295400" cy="6873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a:extLst>
              <a:ext uri="{FF2B5EF4-FFF2-40B4-BE49-F238E27FC236}">
                <a16:creationId xmlns:a16="http://schemas.microsoft.com/office/drawing/2014/main" id="{591EBB00-D96B-6965-1E2C-B80F0EC6A6D5}"/>
              </a:ext>
            </a:extLst>
          </p:cNvPr>
          <p:cNvPicPr>
            <a:picLocks noChangeAspect="1"/>
          </p:cNvPicPr>
          <p:nvPr/>
        </p:nvPicPr>
        <p:blipFill>
          <a:blip r:embed="rId5"/>
          <a:stretch>
            <a:fillRect/>
          </a:stretch>
        </p:blipFill>
        <p:spPr>
          <a:xfrm>
            <a:off x="5896418" y="1555583"/>
            <a:ext cx="2901948" cy="1682642"/>
          </a:xfrm>
          <a:prstGeom prst="rect">
            <a:avLst/>
          </a:prstGeom>
        </p:spPr>
      </p:pic>
      <p:pic>
        <p:nvPicPr>
          <p:cNvPr id="7" name="Picture 6">
            <a:extLst>
              <a:ext uri="{FF2B5EF4-FFF2-40B4-BE49-F238E27FC236}">
                <a16:creationId xmlns:a16="http://schemas.microsoft.com/office/drawing/2014/main" id="{198450DA-9606-2609-B477-025CAEBAC241}"/>
              </a:ext>
            </a:extLst>
          </p:cNvPr>
          <p:cNvPicPr>
            <a:picLocks noChangeAspect="1"/>
          </p:cNvPicPr>
          <p:nvPr/>
        </p:nvPicPr>
        <p:blipFill>
          <a:blip r:embed="rId6"/>
          <a:stretch>
            <a:fillRect/>
          </a:stretch>
        </p:blipFill>
        <p:spPr>
          <a:xfrm>
            <a:off x="5896418" y="3474383"/>
            <a:ext cx="2901948" cy="2539205"/>
          </a:xfrm>
          <a:prstGeom prst="rect">
            <a:avLst/>
          </a:prstGeom>
        </p:spPr>
      </p:pic>
      <p:pic>
        <p:nvPicPr>
          <p:cNvPr id="13" name="Picture 12" descr="A picture containing diagram, sketch, technical drawing, drawing&#10;&#10;Description automatically generated">
            <a:extLst>
              <a:ext uri="{FF2B5EF4-FFF2-40B4-BE49-F238E27FC236}">
                <a16:creationId xmlns:a16="http://schemas.microsoft.com/office/drawing/2014/main" id="{C3691D30-DCEF-7D93-8069-253C51D6AA06}"/>
              </a:ext>
            </a:extLst>
          </p:cNvPr>
          <p:cNvPicPr>
            <a:picLocks noChangeAspect="1"/>
          </p:cNvPicPr>
          <p:nvPr/>
        </p:nvPicPr>
        <p:blipFill rotWithShape="1">
          <a:blip r:embed="rId7"/>
          <a:srcRect l="17814"/>
          <a:stretch/>
        </p:blipFill>
        <p:spPr>
          <a:xfrm>
            <a:off x="8917586" y="2093204"/>
            <a:ext cx="3274413" cy="3450187"/>
          </a:xfrm>
          <a:prstGeom prst="rect">
            <a:avLst/>
          </a:prstGeom>
        </p:spPr>
      </p:pic>
      <p:sp>
        <p:nvSpPr>
          <p:cNvPr id="4" name="TextBox 3">
            <a:extLst>
              <a:ext uri="{FF2B5EF4-FFF2-40B4-BE49-F238E27FC236}">
                <a16:creationId xmlns:a16="http://schemas.microsoft.com/office/drawing/2014/main" id="{409DFAA8-865D-585B-1CA0-AB465C4099D3}"/>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8" name="Title 1">
            <a:extLst>
              <a:ext uri="{FF2B5EF4-FFF2-40B4-BE49-F238E27FC236}">
                <a16:creationId xmlns:a16="http://schemas.microsoft.com/office/drawing/2014/main" id="{2AE1E90A-9873-A651-EFCB-C7ACCCE7F1B8}"/>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9" name="Picture 8" descr="A colorful circle with letters and numbers&#10;&#10;AI-generated content may be incorrect.">
            <a:extLst>
              <a:ext uri="{FF2B5EF4-FFF2-40B4-BE49-F238E27FC236}">
                <a16:creationId xmlns:a16="http://schemas.microsoft.com/office/drawing/2014/main" id="{45F8B13C-B4B3-AE24-22EA-B4DBF4CB2B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207995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319602" y="591002"/>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rgbClr val="1A3A64"/>
                </a:solidFill>
                <a:latin typeface="Arial" panose="020B0604020202020204" pitchFamily="34" charset="0"/>
                <a:cs typeface="Arial" panose="020B0604020202020204" pitchFamily="34" charset="0"/>
              </a:rPr>
              <a:t>Hydrophone calibration in the laboratory and at simulated ocean conditions</a:t>
            </a:r>
          </a:p>
        </p:txBody>
      </p:sp>
      <p:pic>
        <p:nvPicPr>
          <p:cNvPr id="3" name="Picture 2">
            <a:extLst>
              <a:ext uri="{FF2B5EF4-FFF2-40B4-BE49-F238E27FC236}">
                <a16:creationId xmlns:a16="http://schemas.microsoft.com/office/drawing/2014/main" id="{E1A0ABE2-D4F4-425B-0554-C3716C791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4797" y="1243914"/>
            <a:ext cx="3429646" cy="2569161"/>
          </a:xfrm>
          <a:prstGeom prst="rect">
            <a:avLst/>
          </a:prstGeom>
        </p:spPr>
      </p:pic>
      <p:pic>
        <p:nvPicPr>
          <p:cNvPr id="4" name="Picture 3">
            <a:extLst>
              <a:ext uri="{FF2B5EF4-FFF2-40B4-BE49-F238E27FC236}">
                <a16:creationId xmlns:a16="http://schemas.microsoft.com/office/drawing/2014/main" id="{6478557D-4D06-3F89-4049-706FABE8C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6570" y="3946967"/>
            <a:ext cx="3435607" cy="2569161"/>
          </a:xfrm>
          <a:prstGeom prst="rect">
            <a:avLst/>
          </a:prstGeom>
        </p:spPr>
      </p:pic>
      <p:pic>
        <p:nvPicPr>
          <p:cNvPr id="5" name="Picture 4">
            <a:extLst>
              <a:ext uri="{FF2B5EF4-FFF2-40B4-BE49-F238E27FC236}">
                <a16:creationId xmlns:a16="http://schemas.microsoft.com/office/drawing/2014/main" id="{6F52F299-26CA-1E40-1A76-1C6EB1FAC8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0413" y="1243914"/>
            <a:ext cx="3526157" cy="2643515"/>
          </a:xfrm>
          <a:prstGeom prst="rect">
            <a:avLst/>
          </a:prstGeom>
        </p:spPr>
      </p:pic>
      <p:pic>
        <p:nvPicPr>
          <p:cNvPr id="6" name="Picture 5">
            <a:extLst>
              <a:ext uri="{FF2B5EF4-FFF2-40B4-BE49-F238E27FC236}">
                <a16:creationId xmlns:a16="http://schemas.microsoft.com/office/drawing/2014/main" id="{BBEBE9F4-26C8-3476-48AF-CE511FAF19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0963" y="3946967"/>
            <a:ext cx="3435607" cy="2571706"/>
          </a:xfrm>
          <a:prstGeom prst="rect">
            <a:avLst/>
          </a:prstGeom>
        </p:spPr>
      </p:pic>
      <p:pic>
        <p:nvPicPr>
          <p:cNvPr id="7" name="Picture 6">
            <a:extLst>
              <a:ext uri="{FF2B5EF4-FFF2-40B4-BE49-F238E27FC236}">
                <a16:creationId xmlns:a16="http://schemas.microsoft.com/office/drawing/2014/main" id="{5CC2A3EC-646E-07AF-43D5-36AB5CDF1A35}"/>
              </a:ext>
            </a:extLst>
          </p:cNvPr>
          <p:cNvPicPr>
            <a:picLocks noChangeAspect="1"/>
          </p:cNvPicPr>
          <p:nvPr/>
        </p:nvPicPr>
        <p:blipFill>
          <a:blip r:embed="rId6"/>
          <a:stretch>
            <a:fillRect/>
          </a:stretch>
        </p:blipFill>
        <p:spPr>
          <a:xfrm>
            <a:off x="319602" y="1274384"/>
            <a:ext cx="4170020" cy="2854933"/>
          </a:xfrm>
          <a:prstGeom prst="rect">
            <a:avLst/>
          </a:prstGeom>
        </p:spPr>
      </p:pic>
      <p:pic>
        <p:nvPicPr>
          <p:cNvPr id="8" name="Picture 7">
            <a:extLst>
              <a:ext uri="{FF2B5EF4-FFF2-40B4-BE49-F238E27FC236}">
                <a16:creationId xmlns:a16="http://schemas.microsoft.com/office/drawing/2014/main" id="{C7F38DAA-C830-A042-487A-66EBD01C31DA}"/>
              </a:ext>
            </a:extLst>
          </p:cNvPr>
          <p:cNvPicPr>
            <a:picLocks noChangeAspect="1"/>
          </p:cNvPicPr>
          <p:nvPr/>
        </p:nvPicPr>
        <p:blipFill>
          <a:blip r:embed="rId7"/>
          <a:stretch>
            <a:fillRect/>
          </a:stretch>
        </p:blipFill>
        <p:spPr>
          <a:xfrm>
            <a:off x="319602" y="4067365"/>
            <a:ext cx="4170020" cy="2790635"/>
          </a:xfrm>
          <a:prstGeom prst="rect">
            <a:avLst/>
          </a:prstGeom>
        </p:spPr>
      </p:pic>
      <p:sp>
        <p:nvSpPr>
          <p:cNvPr id="9" name="TextBox 3">
            <a:extLst>
              <a:ext uri="{FF2B5EF4-FFF2-40B4-BE49-F238E27FC236}">
                <a16:creationId xmlns:a16="http://schemas.microsoft.com/office/drawing/2014/main" id="{049D7272-8A48-74A9-F0B5-51B0CE01DA5D}"/>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10" name="Title 1">
            <a:extLst>
              <a:ext uri="{FF2B5EF4-FFF2-40B4-BE49-F238E27FC236}">
                <a16:creationId xmlns:a16="http://schemas.microsoft.com/office/drawing/2014/main" id="{9ECB5728-DE32-1154-4BE6-F9794B9A5CF8}"/>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11" name="Picture 10" descr="A colorful circle with letters and numbers&#10;&#10;AI-generated content may be incorrect.">
            <a:extLst>
              <a:ext uri="{FF2B5EF4-FFF2-40B4-BE49-F238E27FC236}">
                <a16:creationId xmlns:a16="http://schemas.microsoft.com/office/drawing/2014/main" id="{64F37CC4-8390-5C38-87F7-0D939D9395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74359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15" y="737062"/>
            <a:ext cx="4591228" cy="646276"/>
          </a:xfrm>
        </p:spPr>
        <p:txBody>
          <a:bodyPr/>
          <a:lstStyle/>
          <a:p>
            <a:r>
              <a:rPr lang="en-GB" sz="3200" b="1" dirty="0">
                <a:solidFill>
                  <a:srgbClr val="1A3A64"/>
                </a:solidFill>
              </a:rPr>
              <a:t>In-situ testing</a:t>
            </a:r>
          </a:p>
        </p:txBody>
      </p:sp>
      <p:sp>
        <p:nvSpPr>
          <p:cNvPr id="3" name="Content Placeholder 2"/>
          <p:cNvSpPr>
            <a:spLocks noGrp="1"/>
          </p:cNvSpPr>
          <p:nvPr>
            <p:ph idx="1"/>
          </p:nvPr>
        </p:nvSpPr>
        <p:spPr>
          <a:xfrm>
            <a:off x="370433" y="1422460"/>
            <a:ext cx="7021885" cy="2363066"/>
          </a:xfrm>
        </p:spPr>
        <p:txBody>
          <a:bodyPr>
            <a:normAutofit/>
          </a:bodyPr>
          <a:lstStyle/>
          <a:p>
            <a:r>
              <a:rPr lang="en-GB" dirty="0"/>
              <a:t>Difficult to co-locate calibrated sensor and sensor under test</a:t>
            </a:r>
          </a:p>
          <a:p>
            <a:r>
              <a:rPr lang="en-GB" dirty="0"/>
              <a:t>Difficult to work with known sound sources</a:t>
            </a:r>
          </a:p>
          <a:p>
            <a:r>
              <a:rPr lang="en-GB" dirty="0"/>
              <a:t>Expensive to deploy hydrophones or sources locally</a:t>
            </a:r>
          </a:p>
        </p:txBody>
      </p:sp>
      <p:sp>
        <p:nvSpPr>
          <p:cNvPr id="4" name="Slide Number Placeholder 3"/>
          <p:cNvSpPr>
            <a:spLocks noGrp="1"/>
          </p:cNvSpPr>
          <p:nvPr>
            <p:ph type="sldNum" sz="quarter" idx="12"/>
          </p:nvPr>
        </p:nvSpPr>
        <p:spPr/>
        <p:txBody>
          <a:bodyPr/>
          <a:lstStyle/>
          <a:p>
            <a:pPr>
              <a:defRPr/>
            </a:pPr>
            <a:fld id="{74A89E72-A1BB-448C-888B-1851E7411191}" type="slidenum">
              <a:rPr lang="en-GB">
                <a:solidFill>
                  <a:srgbClr val="000000"/>
                </a:solidFill>
                <a:latin typeface="Arial"/>
                <a:ea typeface="ヒラギノ角ゴ Pro W3"/>
              </a:rPr>
              <a:pPr>
                <a:defRPr/>
              </a:pPr>
              <a:t>15</a:t>
            </a:fld>
            <a:endParaRPr lang="en-GB">
              <a:solidFill>
                <a:srgbClr val="000000"/>
              </a:solidFill>
              <a:latin typeface="Arial"/>
              <a:ea typeface="ヒラギノ角ゴ Pro W3"/>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2263" y="970215"/>
            <a:ext cx="2815987" cy="2815311"/>
          </a:xfrm>
          <a:prstGeom prst="rect">
            <a:avLst/>
          </a:prstGeom>
        </p:spPr>
      </p:pic>
      <p:sp>
        <p:nvSpPr>
          <p:cNvPr id="7" name="TextBox 3">
            <a:extLst>
              <a:ext uri="{FF2B5EF4-FFF2-40B4-BE49-F238E27FC236}">
                <a16:creationId xmlns:a16="http://schemas.microsoft.com/office/drawing/2014/main" id="{4FD7AAF4-8879-6CA9-3EC2-826E5E45A637}"/>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8" name="Title 1">
            <a:extLst>
              <a:ext uri="{FF2B5EF4-FFF2-40B4-BE49-F238E27FC236}">
                <a16:creationId xmlns:a16="http://schemas.microsoft.com/office/drawing/2014/main" id="{73FBFD8A-3061-CAD7-41E5-3DA1D27486A8}"/>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9" name="Picture 8" descr="A colorful circle with letters and numbers&#10;&#10;AI-generated content may be incorrect.">
            <a:extLst>
              <a:ext uri="{FF2B5EF4-FFF2-40B4-BE49-F238E27FC236}">
                <a16:creationId xmlns:a16="http://schemas.microsoft.com/office/drawing/2014/main" id="{84CBACD1-4A42-4856-7647-6E7C59B44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
        <p:nvSpPr>
          <p:cNvPr id="10" name="Content Placeholder 2">
            <a:extLst>
              <a:ext uri="{FF2B5EF4-FFF2-40B4-BE49-F238E27FC236}">
                <a16:creationId xmlns:a16="http://schemas.microsoft.com/office/drawing/2014/main" id="{6B30EE97-A937-C567-6BAB-7FA3906C9B5F}"/>
              </a:ext>
            </a:extLst>
          </p:cNvPr>
          <p:cNvSpPr txBox="1">
            <a:spLocks/>
          </p:cNvSpPr>
          <p:nvPr/>
        </p:nvSpPr>
        <p:spPr>
          <a:xfrm>
            <a:off x="370433" y="4060245"/>
            <a:ext cx="11225882" cy="26612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Use of calibrated source requires knowledge of propagation to hydrophone (or at least accurate distance)</a:t>
            </a:r>
          </a:p>
          <a:p>
            <a:pPr lvl="1"/>
            <a:r>
              <a:rPr lang="en-GB" dirty="0"/>
              <a:t>Unless source can be located at the hydrophone triplet</a:t>
            </a:r>
          </a:p>
          <a:p>
            <a:r>
              <a:rPr lang="en-GB" dirty="0"/>
              <a:t>Use of natural source requires knowledge of source characteristics and complex propagation</a:t>
            </a:r>
          </a:p>
          <a:p>
            <a:r>
              <a:rPr lang="en-GB" dirty="0"/>
              <a:t>Use of calibrated hydrophone requires co-location with monitoring station hydrophone – logistically difficult</a:t>
            </a:r>
          </a:p>
          <a:p>
            <a:pPr lvl="1"/>
            <a:r>
              <a:rPr lang="en-GB" dirty="0"/>
              <a:t>But plenty of natural sound sources to provide signals</a:t>
            </a:r>
          </a:p>
        </p:txBody>
      </p:sp>
    </p:spTree>
    <p:extLst>
      <p:ext uri="{BB962C8B-B14F-4D97-AF65-F5344CB8AC3E}">
        <p14:creationId xmlns:p14="http://schemas.microsoft.com/office/powerpoint/2010/main" val="4164172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77921-F9B6-40B7-1991-373ACDC93ED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954A1D2-6763-52D0-403F-BCE369EB91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038" y="953341"/>
            <a:ext cx="12146961" cy="5687150"/>
          </a:xfrm>
          <a:prstGeom prst="rect">
            <a:avLst/>
          </a:prstGeom>
        </p:spPr>
      </p:pic>
      <p:sp>
        <p:nvSpPr>
          <p:cNvPr id="4" name="Slide Number Placeholder 3">
            <a:extLst>
              <a:ext uri="{FF2B5EF4-FFF2-40B4-BE49-F238E27FC236}">
                <a16:creationId xmlns:a16="http://schemas.microsoft.com/office/drawing/2014/main" id="{D4ED3377-06CC-1161-C34F-B6C7259BE5FE}"/>
              </a:ext>
            </a:extLst>
          </p:cNvPr>
          <p:cNvSpPr>
            <a:spLocks noGrp="1"/>
          </p:cNvSpPr>
          <p:nvPr>
            <p:ph type="sldNum" sz="quarter" idx="12"/>
          </p:nvPr>
        </p:nvSpPr>
        <p:spPr/>
        <p:txBody>
          <a:bodyPr/>
          <a:lstStyle/>
          <a:p>
            <a:pPr>
              <a:defRPr/>
            </a:pPr>
            <a:fld id="{00A7803D-6F77-4730-8419-CD00E19DCB57}" type="slidenum">
              <a:rPr lang="en-GB">
                <a:solidFill>
                  <a:srgbClr val="000000"/>
                </a:solidFill>
                <a:latin typeface="Arial"/>
                <a:ea typeface="ヒラギノ角ゴ Pro W3"/>
              </a:rPr>
              <a:pPr>
                <a:defRPr/>
              </a:pPr>
              <a:t>16</a:t>
            </a:fld>
            <a:endParaRPr lang="en-GB">
              <a:solidFill>
                <a:srgbClr val="000000"/>
              </a:solidFill>
              <a:latin typeface="Arial"/>
              <a:ea typeface="ヒラギノ角ゴ Pro W3"/>
            </a:endParaRPr>
          </a:p>
        </p:txBody>
      </p:sp>
      <p:grpSp>
        <p:nvGrpSpPr>
          <p:cNvPr id="16" name="Group 15">
            <a:extLst>
              <a:ext uri="{FF2B5EF4-FFF2-40B4-BE49-F238E27FC236}">
                <a16:creationId xmlns:a16="http://schemas.microsoft.com/office/drawing/2014/main" id="{1CBD4D29-0DF9-8738-0F70-CA6B592C92A1}"/>
              </a:ext>
            </a:extLst>
          </p:cNvPr>
          <p:cNvGrpSpPr/>
          <p:nvPr/>
        </p:nvGrpSpPr>
        <p:grpSpPr>
          <a:xfrm>
            <a:off x="1553362" y="3745783"/>
            <a:ext cx="4843819" cy="3053353"/>
            <a:chOff x="50384" y="3747895"/>
            <a:chExt cx="4843819" cy="3053353"/>
          </a:xfrm>
        </p:grpSpPr>
        <p:pic>
          <p:nvPicPr>
            <p:cNvPr id="6" name="Picture 5">
              <a:extLst>
                <a:ext uri="{FF2B5EF4-FFF2-40B4-BE49-F238E27FC236}">
                  <a16:creationId xmlns:a16="http://schemas.microsoft.com/office/drawing/2014/main" id="{832FE095-42FA-765C-993C-82315BE949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384" y="3747895"/>
              <a:ext cx="3153463" cy="3053353"/>
            </a:xfrm>
            <a:prstGeom prst="rect">
              <a:avLst/>
            </a:prstGeom>
          </p:spPr>
        </p:pic>
        <p:sp>
          <p:nvSpPr>
            <p:cNvPr id="7" name="TextBox 6">
              <a:extLst>
                <a:ext uri="{FF2B5EF4-FFF2-40B4-BE49-F238E27FC236}">
                  <a16:creationId xmlns:a16="http://schemas.microsoft.com/office/drawing/2014/main" id="{F9AF82EC-3D3A-8D8F-ABDE-7F690E83C6C1}"/>
                </a:ext>
              </a:extLst>
            </p:cNvPr>
            <p:cNvSpPr txBox="1"/>
            <p:nvPr/>
          </p:nvSpPr>
          <p:spPr>
            <a:xfrm>
              <a:off x="3203847" y="6032457"/>
              <a:ext cx="1690356" cy="338554"/>
            </a:xfrm>
            <a:prstGeom prst="rect">
              <a:avLst/>
            </a:prstGeom>
            <a:noFill/>
          </p:spPr>
          <p:txBody>
            <a:bodyPr wrap="square" rtlCol="0">
              <a:spAutoFit/>
            </a:bodyPr>
            <a:lstStyle/>
            <a:p>
              <a:r>
                <a:rPr lang="en-GB" sz="1600" dirty="0">
                  <a:solidFill>
                    <a:srgbClr val="000000"/>
                  </a:solidFill>
                  <a:latin typeface="Arial"/>
                  <a:ea typeface="ヒラギノ角ゴ Pro W3"/>
                </a:rPr>
                <a:t>Cape </a:t>
              </a:r>
              <a:r>
                <a:rPr lang="en-GB" sz="1600" dirty="0" err="1">
                  <a:solidFill>
                    <a:srgbClr val="000000"/>
                  </a:solidFill>
                  <a:latin typeface="Arial"/>
                  <a:ea typeface="ヒラギノ角ゴ Pro W3"/>
                </a:rPr>
                <a:t>Leeuwin</a:t>
              </a:r>
              <a:endParaRPr lang="en-GB" sz="1600" dirty="0">
                <a:solidFill>
                  <a:srgbClr val="000000"/>
                </a:solidFill>
                <a:latin typeface="Arial"/>
                <a:ea typeface="ヒラギノ角ゴ Pro W3"/>
              </a:endParaRPr>
            </a:p>
          </p:txBody>
        </p:sp>
      </p:grpSp>
      <p:grpSp>
        <p:nvGrpSpPr>
          <p:cNvPr id="17" name="Group 16">
            <a:extLst>
              <a:ext uri="{FF2B5EF4-FFF2-40B4-BE49-F238E27FC236}">
                <a16:creationId xmlns:a16="http://schemas.microsoft.com/office/drawing/2014/main" id="{7A2B3E37-DF2D-1E8C-8C8D-B93B2299500C}"/>
              </a:ext>
            </a:extLst>
          </p:cNvPr>
          <p:cNvGrpSpPr/>
          <p:nvPr/>
        </p:nvGrpSpPr>
        <p:grpSpPr>
          <a:xfrm>
            <a:off x="6157323" y="3796916"/>
            <a:ext cx="4458915" cy="3004331"/>
            <a:chOff x="4633322" y="3796915"/>
            <a:chExt cx="4458915" cy="3004331"/>
          </a:xfrm>
        </p:grpSpPr>
        <p:pic>
          <p:nvPicPr>
            <p:cNvPr id="5" name="Picture 4">
              <a:extLst>
                <a:ext uri="{FF2B5EF4-FFF2-40B4-BE49-F238E27FC236}">
                  <a16:creationId xmlns:a16="http://schemas.microsoft.com/office/drawing/2014/main" id="{5D88821E-443E-DAA6-C82E-FD17B88BC0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40152" y="3796915"/>
              <a:ext cx="3152085" cy="3004331"/>
            </a:xfrm>
            <a:prstGeom prst="rect">
              <a:avLst/>
            </a:prstGeom>
          </p:spPr>
        </p:pic>
        <p:sp>
          <p:nvSpPr>
            <p:cNvPr id="8" name="TextBox 7">
              <a:extLst>
                <a:ext uri="{FF2B5EF4-FFF2-40B4-BE49-F238E27FC236}">
                  <a16:creationId xmlns:a16="http://schemas.microsoft.com/office/drawing/2014/main" id="{55183577-832E-4E17-A669-F2F5FC76B937}"/>
                </a:ext>
              </a:extLst>
            </p:cNvPr>
            <p:cNvSpPr txBox="1"/>
            <p:nvPr/>
          </p:nvSpPr>
          <p:spPr>
            <a:xfrm>
              <a:off x="4633322" y="6248400"/>
              <a:ext cx="1584176" cy="338554"/>
            </a:xfrm>
            <a:prstGeom prst="rect">
              <a:avLst/>
            </a:prstGeom>
            <a:noFill/>
          </p:spPr>
          <p:txBody>
            <a:bodyPr wrap="square" rtlCol="0">
              <a:spAutoFit/>
            </a:bodyPr>
            <a:lstStyle/>
            <a:p>
              <a:r>
                <a:rPr lang="en-GB" sz="1600" dirty="0">
                  <a:solidFill>
                    <a:srgbClr val="000000"/>
                  </a:solidFill>
                  <a:latin typeface="Arial"/>
                  <a:ea typeface="ヒラギノ角ゴ Pro W3"/>
                </a:rPr>
                <a:t>Wake Island</a:t>
              </a:r>
            </a:p>
          </p:txBody>
        </p:sp>
      </p:grpSp>
      <p:grpSp>
        <p:nvGrpSpPr>
          <p:cNvPr id="15" name="Group 14">
            <a:extLst>
              <a:ext uri="{FF2B5EF4-FFF2-40B4-BE49-F238E27FC236}">
                <a16:creationId xmlns:a16="http://schemas.microsoft.com/office/drawing/2014/main" id="{CA2BC339-3EEA-8935-141A-D63DEB214A63}"/>
              </a:ext>
            </a:extLst>
          </p:cNvPr>
          <p:cNvGrpSpPr/>
          <p:nvPr/>
        </p:nvGrpSpPr>
        <p:grpSpPr>
          <a:xfrm>
            <a:off x="1574385" y="565740"/>
            <a:ext cx="4843818" cy="3160908"/>
            <a:chOff x="50385" y="565740"/>
            <a:chExt cx="4843818" cy="3160908"/>
          </a:xfrm>
        </p:grpSpPr>
        <p:pic>
          <p:nvPicPr>
            <p:cNvPr id="9" name="Picture 8">
              <a:extLst>
                <a:ext uri="{FF2B5EF4-FFF2-40B4-BE49-F238E27FC236}">
                  <a16:creationId xmlns:a16="http://schemas.microsoft.com/office/drawing/2014/main" id="{7B5234B7-857C-717B-C2AA-2E5731D027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385" y="565740"/>
              <a:ext cx="3160908" cy="3160908"/>
            </a:xfrm>
            <a:prstGeom prst="rect">
              <a:avLst/>
            </a:prstGeom>
          </p:spPr>
        </p:pic>
        <p:sp>
          <p:nvSpPr>
            <p:cNvPr id="11" name="TextBox 10">
              <a:extLst>
                <a:ext uri="{FF2B5EF4-FFF2-40B4-BE49-F238E27FC236}">
                  <a16:creationId xmlns:a16="http://schemas.microsoft.com/office/drawing/2014/main" id="{663E4E73-73F3-531F-65EC-D0D2F101668E}"/>
                </a:ext>
              </a:extLst>
            </p:cNvPr>
            <p:cNvSpPr txBox="1"/>
            <p:nvPr/>
          </p:nvSpPr>
          <p:spPr>
            <a:xfrm>
              <a:off x="3203847" y="870323"/>
              <a:ext cx="1690356" cy="338554"/>
            </a:xfrm>
            <a:prstGeom prst="rect">
              <a:avLst/>
            </a:prstGeom>
            <a:noFill/>
          </p:spPr>
          <p:txBody>
            <a:bodyPr wrap="square" rtlCol="0">
              <a:spAutoFit/>
            </a:bodyPr>
            <a:lstStyle/>
            <a:p>
              <a:r>
                <a:rPr lang="en-GB" sz="1600" dirty="0">
                  <a:solidFill>
                    <a:srgbClr val="000000"/>
                  </a:solidFill>
                  <a:latin typeface="Arial"/>
                  <a:ea typeface="ヒラギノ角ゴ Pro W3"/>
                </a:rPr>
                <a:t>Ascension Is</a:t>
              </a:r>
            </a:p>
          </p:txBody>
        </p:sp>
      </p:grpSp>
      <p:grpSp>
        <p:nvGrpSpPr>
          <p:cNvPr id="14" name="Group 13">
            <a:extLst>
              <a:ext uri="{FF2B5EF4-FFF2-40B4-BE49-F238E27FC236}">
                <a16:creationId xmlns:a16="http://schemas.microsoft.com/office/drawing/2014/main" id="{8F07F95C-2C0E-473E-7767-D0B31078A1D9}"/>
              </a:ext>
            </a:extLst>
          </p:cNvPr>
          <p:cNvGrpSpPr/>
          <p:nvPr/>
        </p:nvGrpSpPr>
        <p:grpSpPr>
          <a:xfrm>
            <a:off x="6132591" y="501763"/>
            <a:ext cx="4508943" cy="3119783"/>
            <a:chOff x="4608590" y="501762"/>
            <a:chExt cx="4508943" cy="3119783"/>
          </a:xfrm>
        </p:grpSpPr>
        <p:pic>
          <p:nvPicPr>
            <p:cNvPr id="10" name="Picture 9">
              <a:extLst>
                <a:ext uri="{FF2B5EF4-FFF2-40B4-BE49-F238E27FC236}">
                  <a16:creationId xmlns:a16="http://schemas.microsoft.com/office/drawing/2014/main" id="{97CB709F-0B00-0486-CF33-9BE14A7014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0153" y="501762"/>
              <a:ext cx="3177380" cy="3119783"/>
            </a:xfrm>
            <a:prstGeom prst="rect">
              <a:avLst/>
            </a:prstGeom>
          </p:spPr>
        </p:pic>
        <p:sp>
          <p:nvSpPr>
            <p:cNvPr id="12" name="TextBox 11">
              <a:extLst>
                <a:ext uri="{FF2B5EF4-FFF2-40B4-BE49-F238E27FC236}">
                  <a16:creationId xmlns:a16="http://schemas.microsoft.com/office/drawing/2014/main" id="{1568F7EA-B142-5942-AEF5-59545EFDB59B}"/>
                </a:ext>
              </a:extLst>
            </p:cNvPr>
            <p:cNvSpPr txBox="1"/>
            <p:nvPr/>
          </p:nvSpPr>
          <p:spPr>
            <a:xfrm>
              <a:off x="4608590" y="899804"/>
              <a:ext cx="1531086" cy="338554"/>
            </a:xfrm>
            <a:prstGeom prst="rect">
              <a:avLst/>
            </a:prstGeom>
            <a:noFill/>
          </p:spPr>
          <p:txBody>
            <a:bodyPr wrap="square" rtlCol="0">
              <a:spAutoFit/>
            </a:bodyPr>
            <a:lstStyle/>
            <a:p>
              <a:r>
                <a:rPr lang="en-GB" sz="1600" dirty="0">
                  <a:solidFill>
                    <a:srgbClr val="000000"/>
                  </a:solidFill>
                  <a:latin typeface="Arial"/>
                  <a:ea typeface="ヒラギノ角ゴ Pro W3"/>
                </a:rPr>
                <a:t>Diego Garcia</a:t>
              </a:r>
            </a:p>
          </p:txBody>
        </p:sp>
      </p:grpSp>
      <p:sp>
        <p:nvSpPr>
          <p:cNvPr id="3" name="TextBox 3">
            <a:extLst>
              <a:ext uri="{FF2B5EF4-FFF2-40B4-BE49-F238E27FC236}">
                <a16:creationId xmlns:a16="http://schemas.microsoft.com/office/drawing/2014/main" id="{D1B8E55F-3D4D-76C6-3EA5-3A87BD5BF6BB}"/>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18" name="Title 1">
            <a:extLst>
              <a:ext uri="{FF2B5EF4-FFF2-40B4-BE49-F238E27FC236}">
                <a16:creationId xmlns:a16="http://schemas.microsoft.com/office/drawing/2014/main" id="{FB3E6FFA-A0E2-72FB-6866-7C72562EC4CD}"/>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20" name="Picture 19" descr="A colorful circle with letters and numbers&#10;&#10;AI-generated content may be incorrect.">
            <a:extLst>
              <a:ext uri="{FF2B5EF4-FFF2-40B4-BE49-F238E27FC236}">
                <a16:creationId xmlns:a16="http://schemas.microsoft.com/office/drawing/2014/main" id="{358E1ADB-80F4-6E3D-14B1-B21883E720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29611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ection204_20040406T142700">
            <a:extLst>
              <a:ext uri="{FF2B5EF4-FFF2-40B4-BE49-F238E27FC236}">
                <a16:creationId xmlns:a16="http://schemas.microsoft.com/office/drawing/2014/main" id="{FFF07E78-4774-F13A-5854-AFE9133107AD}"/>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a:stretch/>
        </p:blipFill>
        <p:spPr>
          <a:xfrm>
            <a:off x="670559" y="1376311"/>
            <a:ext cx="8026401" cy="5344426"/>
          </a:xfrm>
          <a:prstGeom prst="rect">
            <a:avLst/>
          </a:prstGeom>
        </p:spPr>
      </p:pic>
      <p:sp>
        <p:nvSpPr>
          <p:cNvPr id="3" name="TextBox 3">
            <a:extLst>
              <a:ext uri="{FF2B5EF4-FFF2-40B4-BE49-F238E27FC236}">
                <a16:creationId xmlns:a16="http://schemas.microsoft.com/office/drawing/2014/main" id="{E45FFBA5-AD99-4774-F3B8-312D85BD05DE}"/>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4" name="Title 1">
            <a:extLst>
              <a:ext uri="{FF2B5EF4-FFF2-40B4-BE49-F238E27FC236}">
                <a16:creationId xmlns:a16="http://schemas.microsoft.com/office/drawing/2014/main" id="{979566DB-B552-3FA9-CFBA-9E104120A184}"/>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5" name="Picture 4" descr="A colorful circle with letters and numbers&#10;&#10;AI-generated content may be incorrect.">
            <a:extLst>
              <a:ext uri="{FF2B5EF4-FFF2-40B4-BE49-F238E27FC236}">
                <a16:creationId xmlns:a16="http://schemas.microsoft.com/office/drawing/2014/main" id="{FAB9FCD1-202F-C293-DB9D-64E1F3408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
        <p:nvSpPr>
          <p:cNvPr id="6" name="Title 1">
            <a:extLst>
              <a:ext uri="{FF2B5EF4-FFF2-40B4-BE49-F238E27FC236}">
                <a16:creationId xmlns:a16="http://schemas.microsoft.com/office/drawing/2014/main" id="{9E06995A-1058-8BCB-F817-66E662FD9BB3}"/>
              </a:ext>
            </a:extLst>
          </p:cNvPr>
          <p:cNvSpPr txBox="1">
            <a:spLocks/>
          </p:cNvSpPr>
          <p:nvPr/>
        </p:nvSpPr>
        <p:spPr>
          <a:xfrm>
            <a:off x="438074" y="730035"/>
            <a:ext cx="10412806" cy="6462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1A3A64"/>
                </a:solidFill>
              </a:rPr>
              <a:t>Existing calibration checks – electrical signal injection</a:t>
            </a:r>
          </a:p>
        </p:txBody>
      </p:sp>
      <p:sp>
        <p:nvSpPr>
          <p:cNvPr id="7" name="Content Placeholder 2">
            <a:extLst>
              <a:ext uri="{FF2B5EF4-FFF2-40B4-BE49-F238E27FC236}">
                <a16:creationId xmlns:a16="http://schemas.microsoft.com/office/drawing/2014/main" id="{CB3CC608-D8D7-D4B2-87ED-16C4CF11126A}"/>
              </a:ext>
            </a:extLst>
          </p:cNvPr>
          <p:cNvSpPr txBox="1">
            <a:spLocks/>
          </p:cNvSpPr>
          <p:nvPr/>
        </p:nvSpPr>
        <p:spPr>
          <a:xfrm>
            <a:off x="8772752" y="2128898"/>
            <a:ext cx="3134768" cy="23630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Periodic injection of electrical signals to check signal acquisition chain </a:t>
            </a:r>
          </a:p>
          <a:p>
            <a:pPr marL="0" indent="0">
              <a:buNone/>
            </a:pPr>
            <a:r>
              <a:rPr lang="en-GB" sz="2000" dirty="0"/>
              <a:t>Checks only electrical system – not acoustic sensor element</a:t>
            </a:r>
          </a:p>
        </p:txBody>
      </p:sp>
    </p:spTree>
    <p:extLst>
      <p:ext uri="{BB962C8B-B14F-4D97-AF65-F5344CB8AC3E}">
        <p14:creationId xmlns:p14="http://schemas.microsoft.com/office/powerpoint/2010/main" val="313149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3293-DFD1-C531-380A-535519CD0FE1}"/>
              </a:ext>
            </a:extLst>
          </p:cNvPr>
          <p:cNvSpPr>
            <a:spLocks noGrp="1"/>
          </p:cNvSpPr>
          <p:nvPr>
            <p:ph type="title"/>
          </p:nvPr>
        </p:nvSpPr>
        <p:spPr>
          <a:xfrm>
            <a:off x="312062" y="753598"/>
            <a:ext cx="8537154" cy="538258"/>
          </a:xfrm>
        </p:spPr>
        <p:txBody>
          <a:bodyPr/>
          <a:lstStyle/>
          <a:p>
            <a:r>
              <a:rPr lang="en-GB" sz="3200" b="1" dirty="0">
                <a:solidFill>
                  <a:srgbClr val="1A3A64"/>
                </a:solidFill>
              </a:rPr>
              <a:t>Check of relative hydrophone sensitivities</a:t>
            </a:r>
          </a:p>
        </p:txBody>
      </p:sp>
      <p:sp>
        <p:nvSpPr>
          <p:cNvPr id="3" name="Content Placeholder 2">
            <a:extLst>
              <a:ext uri="{FF2B5EF4-FFF2-40B4-BE49-F238E27FC236}">
                <a16:creationId xmlns:a16="http://schemas.microsoft.com/office/drawing/2014/main" id="{FBD7225D-1D42-E6AC-D8A2-B1229EB37B01}"/>
              </a:ext>
            </a:extLst>
          </p:cNvPr>
          <p:cNvSpPr>
            <a:spLocks noGrp="1"/>
          </p:cNvSpPr>
          <p:nvPr>
            <p:ph sz="half" idx="1"/>
          </p:nvPr>
        </p:nvSpPr>
        <p:spPr>
          <a:xfrm>
            <a:off x="235633" y="1308935"/>
            <a:ext cx="6477002" cy="5030805"/>
          </a:xfrm>
        </p:spPr>
        <p:txBody>
          <a:bodyPr>
            <a:normAutofit fontScale="92500"/>
          </a:bodyPr>
          <a:lstStyle/>
          <a:p>
            <a:r>
              <a:rPr lang="en-GB" dirty="0"/>
              <a:t>Study of relative sensitivities</a:t>
            </a:r>
          </a:p>
          <a:p>
            <a:r>
              <a:rPr lang="en-GB" dirty="0"/>
              <a:t>Each station is a hydrophone triplet</a:t>
            </a:r>
          </a:p>
          <a:p>
            <a:r>
              <a:rPr lang="en-GB" dirty="0"/>
              <a:t>Compare spectra between hydrophones</a:t>
            </a:r>
          </a:p>
          <a:p>
            <a:r>
              <a:rPr lang="en-GB" dirty="0"/>
              <a:t>Test relative sensitivities </a:t>
            </a:r>
          </a:p>
          <a:p>
            <a:r>
              <a:rPr lang="en-GB" dirty="0"/>
              <a:t>Look for drift over time</a:t>
            </a:r>
          </a:p>
          <a:p>
            <a:r>
              <a:rPr lang="en-GB" dirty="0"/>
              <a:t>Data from 2011 compared to earliest data</a:t>
            </a:r>
          </a:p>
          <a:p>
            <a:r>
              <a:rPr lang="en-GB" dirty="0"/>
              <a:t>Use background noise as source</a:t>
            </a:r>
          </a:p>
          <a:p>
            <a:pPr lvl="1"/>
            <a:r>
              <a:rPr lang="en-GB" dirty="0"/>
              <a:t>“low percentile” background</a:t>
            </a:r>
          </a:p>
          <a:p>
            <a:pPr lvl="1"/>
            <a:r>
              <a:rPr lang="en-GB" dirty="0"/>
              <a:t>assume that this is from distant sources</a:t>
            </a:r>
          </a:p>
          <a:p>
            <a:pPr lvl="1"/>
            <a:r>
              <a:rPr lang="en-GB" dirty="0"/>
              <a:t>noise statistics are the same for each hydrophone in a triplet</a:t>
            </a:r>
          </a:p>
          <a:p>
            <a:pPr lvl="1"/>
            <a:endParaRPr lang="en-GB" dirty="0"/>
          </a:p>
        </p:txBody>
      </p:sp>
      <p:pic>
        <p:nvPicPr>
          <p:cNvPr id="8" name="Picture 7" descr="A picture containing text, screenshot, number, font&#10;&#10;Description automatically generated">
            <a:extLst>
              <a:ext uri="{FF2B5EF4-FFF2-40B4-BE49-F238E27FC236}">
                <a16:creationId xmlns:a16="http://schemas.microsoft.com/office/drawing/2014/main" id="{AF96F249-190A-961D-BDCC-1C3080A7113D}"/>
              </a:ext>
            </a:extLst>
          </p:cNvPr>
          <p:cNvPicPr>
            <a:picLocks noChangeAspect="1"/>
          </p:cNvPicPr>
          <p:nvPr/>
        </p:nvPicPr>
        <p:blipFill>
          <a:blip r:embed="rId2"/>
          <a:stretch>
            <a:fillRect/>
          </a:stretch>
        </p:blipFill>
        <p:spPr>
          <a:xfrm>
            <a:off x="5898349" y="4594034"/>
            <a:ext cx="6389414" cy="2263966"/>
          </a:xfrm>
          <a:prstGeom prst="rect">
            <a:avLst/>
          </a:prstGeom>
        </p:spPr>
      </p:pic>
      <p:pic>
        <p:nvPicPr>
          <p:cNvPr id="10" name="Picture 9" descr="A picture containing text, line, plot, diagram&#10;&#10;Description automatically generated">
            <a:extLst>
              <a:ext uri="{FF2B5EF4-FFF2-40B4-BE49-F238E27FC236}">
                <a16:creationId xmlns:a16="http://schemas.microsoft.com/office/drawing/2014/main" id="{BCA90491-3A2C-0194-1DE1-6CA9FBF5F042}"/>
              </a:ext>
            </a:extLst>
          </p:cNvPr>
          <p:cNvPicPr>
            <a:picLocks noChangeAspect="1"/>
          </p:cNvPicPr>
          <p:nvPr/>
        </p:nvPicPr>
        <p:blipFill>
          <a:blip r:embed="rId3"/>
          <a:stretch>
            <a:fillRect/>
          </a:stretch>
        </p:blipFill>
        <p:spPr>
          <a:xfrm>
            <a:off x="6952533" y="1308935"/>
            <a:ext cx="5003834" cy="2824463"/>
          </a:xfrm>
          <a:prstGeom prst="rect">
            <a:avLst/>
          </a:prstGeom>
        </p:spPr>
      </p:pic>
      <p:sp>
        <p:nvSpPr>
          <p:cNvPr id="11" name="Oval 10">
            <a:extLst>
              <a:ext uri="{FF2B5EF4-FFF2-40B4-BE49-F238E27FC236}">
                <a16:creationId xmlns:a16="http://schemas.microsoft.com/office/drawing/2014/main" id="{A7927008-828B-0015-3181-FB54CF5F3950}"/>
              </a:ext>
            </a:extLst>
          </p:cNvPr>
          <p:cNvSpPr/>
          <p:nvPr/>
        </p:nvSpPr>
        <p:spPr>
          <a:xfrm>
            <a:off x="6712635" y="5343180"/>
            <a:ext cx="2996588" cy="5984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3936FF4-3E22-6A91-D433-059943C17150}"/>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5" name="Title 1">
            <a:extLst>
              <a:ext uri="{FF2B5EF4-FFF2-40B4-BE49-F238E27FC236}">
                <a16:creationId xmlns:a16="http://schemas.microsoft.com/office/drawing/2014/main" id="{07376838-40CA-5AFF-4DFA-D108D1C3891B}"/>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6" name="Picture 5" descr="A colorful circle with letters and numbers&#10;&#10;AI-generated content may be incorrect.">
            <a:extLst>
              <a:ext uri="{FF2B5EF4-FFF2-40B4-BE49-F238E27FC236}">
                <a16:creationId xmlns:a16="http://schemas.microsoft.com/office/drawing/2014/main" id="{42AB32CB-BFAB-EC44-508A-159E5179D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158638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a:spLocks/>
          </p:cNvSpPr>
          <p:nvPr/>
        </p:nvSpPr>
        <p:spPr>
          <a:xfrm>
            <a:off x="269776" y="899392"/>
            <a:ext cx="11652448" cy="543802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cap="small" dirty="0">
                <a:solidFill>
                  <a:srgbClr val="1A3A64"/>
                </a:solidFill>
              </a:rPr>
              <a:t>SUMMARY</a:t>
            </a:r>
          </a:p>
          <a:p>
            <a:pPr marL="285750" indent="-285750" algn="just"/>
            <a:r>
              <a:rPr lang="en-US" sz="1800" dirty="0"/>
              <a:t>Primary standards provide traceability to the fundamental S.I. units</a:t>
            </a:r>
          </a:p>
          <a:p>
            <a:pPr marL="285750" indent="-285750" algn="just"/>
            <a:r>
              <a:rPr lang="en-US" sz="1800" dirty="0"/>
              <a:t>More than one independent absolute calibration methods provides:</a:t>
            </a:r>
          </a:p>
          <a:p>
            <a:pPr marL="742950" lvl="1" indent="-285750" algn="just"/>
            <a:r>
              <a:rPr lang="en-US" sz="1800" dirty="0"/>
              <a:t>Opportunity to cross-compare for consistency - greater confidence in measurement </a:t>
            </a:r>
          </a:p>
          <a:p>
            <a:pPr marL="742950" lvl="1" indent="-285750" algn="just"/>
            <a:r>
              <a:rPr lang="en-US" sz="1800" dirty="0"/>
              <a:t>Need new CCAUV key comparison to cover range 0.5 Hz to 250 Hz </a:t>
            </a:r>
          </a:p>
          <a:p>
            <a:pPr marL="742950" lvl="1" indent="-285750" algn="just"/>
            <a:r>
              <a:rPr lang="en-US" sz="1800" dirty="0"/>
              <a:t>Need calibrations to be undertaken as function of depth and temperature (ocean conditions)</a:t>
            </a:r>
          </a:p>
          <a:p>
            <a:pPr marL="285750" indent="-285750" algn="just"/>
            <a:endParaRPr lang="en-US" sz="1800" dirty="0"/>
          </a:p>
          <a:p>
            <a:pPr marL="285750" indent="-285750" algn="just"/>
            <a:endParaRPr lang="en-US" sz="1600" dirty="0"/>
          </a:p>
        </p:txBody>
      </p:sp>
      <p:pic>
        <p:nvPicPr>
          <p:cNvPr id="10" name="Image 9"/>
          <p:cNvPicPr>
            <a:picLocks noChangeAspect="1"/>
          </p:cNvPicPr>
          <p:nvPr/>
        </p:nvPicPr>
        <p:blipFill>
          <a:blip r:embed="rId2"/>
          <a:stretch>
            <a:fillRect/>
          </a:stretch>
        </p:blipFill>
        <p:spPr>
          <a:xfrm>
            <a:off x="0" y="3398018"/>
            <a:ext cx="5732972" cy="2804464"/>
          </a:xfrm>
          <a:prstGeom prst="rect">
            <a:avLst/>
          </a:prstGeom>
        </p:spPr>
      </p:pic>
      <p:sp>
        <p:nvSpPr>
          <p:cNvPr id="11" name="Espace réservé du contenu 1"/>
          <p:cNvSpPr txBox="1">
            <a:spLocks/>
          </p:cNvSpPr>
          <p:nvPr/>
        </p:nvSpPr>
        <p:spPr>
          <a:xfrm>
            <a:off x="5357364" y="3403098"/>
            <a:ext cx="6769858" cy="3109462"/>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endParaRPr lang="en-US" sz="1400" dirty="0"/>
          </a:p>
          <a:p>
            <a:pPr marL="285750" indent="-285750" algn="just"/>
            <a:r>
              <a:rPr lang="en-US" sz="1600" dirty="0"/>
              <a:t>metrological performances have been demonstrated for laser pistonphone (NPL) and coupler reciprocity (USRD)</a:t>
            </a:r>
          </a:p>
          <a:p>
            <a:pPr marL="285750" indent="-285750" algn="just"/>
            <a:r>
              <a:rPr lang="en-US" sz="1600" dirty="0"/>
              <a:t>primary link in the chain of traceability in the full frequency range of interest for infrasound measurements of the IMS</a:t>
            </a:r>
          </a:p>
          <a:p>
            <a:pPr marL="285750" indent="-285750" algn="just"/>
            <a:r>
              <a:rPr lang="en-US" sz="1600" dirty="0"/>
              <a:t>calibration methods now to be used in an intercomparison exercise</a:t>
            </a:r>
          </a:p>
          <a:p>
            <a:pPr marL="285750" indent="-285750" algn="just"/>
            <a:r>
              <a:rPr lang="en-US" sz="1600" dirty="0"/>
              <a:t>comparison of methods for ocean conditions still required</a:t>
            </a:r>
          </a:p>
          <a:p>
            <a:pPr marL="285750" indent="-285750" algn="just"/>
            <a:r>
              <a:rPr lang="en-US" sz="1600" dirty="0"/>
              <a:t>potential ideas for in-situ calibration checks under discussion</a:t>
            </a:r>
          </a:p>
          <a:p>
            <a:pPr marL="285750" indent="-285750" algn="just"/>
            <a:endParaRPr lang="en-US" sz="1800" dirty="0"/>
          </a:p>
          <a:p>
            <a:pPr marL="285750" indent="-285750" algn="just"/>
            <a:endParaRPr lang="en-US" sz="1600" dirty="0"/>
          </a:p>
        </p:txBody>
      </p:sp>
      <p:sp>
        <p:nvSpPr>
          <p:cNvPr id="12" name="Flèche courbée vers la gauche 11"/>
          <p:cNvSpPr/>
          <p:nvPr/>
        </p:nvSpPr>
        <p:spPr>
          <a:xfrm>
            <a:off x="4559300" y="3670802"/>
            <a:ext cx="647700" cy="926598"/>
          </a:xfrm>
          <a:prstGeom prst="curvedLeftArrow">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extBox 3">
            <a:extLst>
              <a:ext uri="{FF2B5EF4-FFF2-40B4-BE49-F238E27FC236}">
                <a16:creationId xmlns:a16="http://schemas.microsoft.com/office/drawing/2014/main" id="{8551CF25-03AA-F206-3D49-08F1DDBEE579}"/>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3" name="Title 1">
            <a:extLst>
              <a:ext uri="{FF2B5EF4-FFF2-40B4-BE49-F238E27FC236}">
                <a16:creationId xmlns:a16="http://schemas.microsoft.com/office/drawing/2014/main" id="{382D8AE4-3681-7A5C-C16C-E9ED1508F928}"/>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4" name="Picture 3" descr="A colorful circle with letters and numbers&#10;&#10;AI-generated content may be incorrect.">
            <a:extLst>
              <a:ext uri="{FF2B5EF4-FFF2-40B4-BE49-F238E27FC236}">
                <a16:creationId xmlns:a16="http://schemas.microsoft.com/office/drawing/2014/main" id="{07FA1C18-9B70-C2F9-6D26-CCA1CFFD0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385970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6383021" cy="333625"/>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Overview</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599966" y="1646054"/>
            <a:ext cx="7722234" cy="4267065"/>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endParaRPr lang="en-GB" dirty="0"/>
          </a:p>
          <a:p>
            <a:r>
              <a:rPr lang="en-GB" noProof="0" dirty="0"/>
              <a:t>Primary standards for underwater acoustics</a:t>
            </a:r>
          </a:p>
          <a:p>
            <a:endParaRPr lang="en-GB" dirty="0"/>
          </a:p>
          <a:p>
            <a:r>
              <a:rPr lang="en-GB" dirty="0"/>
              <a:t>	Realisation of acoustic standards	</a:t>
            </a:r>
          </a:p>
          <a:p>
            <a:r>
              <a:rPr lang="en-GB" dirty="0"/>
              <a:t>	Traceability to the S.I.</a:t>
            </a:r>
          </a:p>
          <a:p>
            <a:r>
              <a:rPr lang="en-GB" noProof="0" dirty="0"/>
              <a:t>	Validation of standards</a:t>
            </a:r>
          </a:p>
          <a:p>
            <a:endParaRPr lang="en-GB" dirty="0"/>
          </a:p>
          <a:p>
            <a:endParaRPr lang="en-GB" dirty="0"/>
          </a:p>
          <a:p>
            <a:r>
              <a:rPr lang="en-GB" noProof="0" dirty="0"/>
              <a:t>Dissemination of standards</a:t>
            </a:r>
            <a:endParaRPr lang="en-GB" dirty="0"/>
          </a:p>
          <a:p>
            <a:r>
              <a:rPr lang="en-GB" dirty="0"/>
              <a:t>	Calibration at ocean conditions</a:t>
            </a:r>
          </a:p>
          <a:p>
            <a:endParaRPr lang="en-GB" dirty="0"/>
          </a:p>
          <a:p>
            <a:r>
              <a:rPr lang="en-GB" dirty="0"/>
              <a:t>Issues for in-situ calibrations</a:t>
            </a:r>
            <a:endParaRPr lang="en-GB" noProof="0" dirty="0"/>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54937" y="16233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2" name="Picture 1" descr="A colorful circle with letters and numbers&#10;&#10;AI-generated content may be incorrect.">
            <a:extLst>
              <a:ext uri="{FF2B5EF4-FFF2-40B4-BE49-F238E27FC236}">
                <a16:creationId xmlns:a16="http://schemas.microsoft.com/office/drawing/2014/main" id="{73D10FEF-DB0B-B66F-E54C-7A6B122A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pic>
        <p:nvPicPr>
          <p:cNvPr id="7" name="Picture 6" descr="A blue and white logo&#10;&#10;AI-generated content may be incorrect.">
            <a:extLst>
              <a:ext uri="{FF2B5EF4-FFF2-40B4-BE49-F238E27FC236}">
                <a16:creationId xmlns:a16="http://schemas.microsoft.com/office/drawing/2014/main" id="{43E78B1C-A632-4E79-44B0-9526CBE07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7965" y="6204458"/>
            <a:ext cx="1365504" cy="545592"/>
          </a:xfrm>
          <a:prstGeom prst="rect">
            <a:avLst/>
          </a:prstGeom>
        </p:spPr>
      </p:pic>
      <p:pic>
        <p:nvPicPr>
          <p:cNvPr id="15" name="Picture 14">
            <a:extLst>
              <a:ext uri="{FF2B5EF4-FFF2-40B4-BE49-F238E27FC236}">
                <a16:creationId xmlns:a16="http://schemas.microsoft.com/office/drawing/2014/main" id="{12BB7284-CC96-91F1-ADCD-2F0A343881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2512" y="1523093"/>
            <a:ext cx="3842425" cy="3842425"/>
          </a:xfrm>
          <a:prstGeom prst="rect">
            <a:avLst/>
          </a:prstGeom>
        </p:spPr>
      </p:pic>
    </p:spTree>
    <p:extLst>
      <p:ext uri="{BB962C8B-B14F-4D97-AF65-F5344CB8AC3E}">
        <p14:creationId xmlns:p14="http://schemas.microsoft.com/office/powerpoint/2010/main" val="22748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53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3014508" y="2588318"/>
          <a:ext cx="6480720" cy="3661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Introduction au Système International d'unités (SI) | LNE, Laboratoire  national de métrologie et d'essai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28735" y="1645756"/>
            <a:ext cx="1365657" cy="1365657"/>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e 4"/>
          <p:cNvSpPr/>
          <p:nvPr/>
        </p:nvSpPr>
        <p:spPr>
          <a:xfrm rot="5400000" flipV="1">
            <a:off x="9282248" y="3625582"/>
            <a:ext cx="2927012" cy="2088231"/>
          </a:xfrm>
          <a:prstGeom prst="homePlate">
            <a:avLst>
              <a:gd name="adj" fmla="val 29136"/>
            </a:avLst>
          </a:prstGeom>
          <a:solidFill>
            <a:srgbClr val="DAE3F3"/>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Metrological traceability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fr-F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200" b="0" i="1" u="none" strike="noStrike" kern="1200" cap="none" spc="0" normalizeH="0" baseline="0" noProof="0" dirty="0">
                <a:ln>
                  <a:noFill/>
                </a:ln>
                <a:solidFill>
                  <a:prstClr val="black"/>
                </a:solidFill>
                <a:effectLst/>
                <a:uLnTx/>
                <a:uFillTx/>
                <a:latin typeface="Calibri" panose="020F0502020204030204"/>
                <a:ea typeface="+mn-ea"/>
                <a:cs typeface="+mn-cs"/>
              </a:rPr>
              <a:t>Property of a measurement result whereby the result can be related to a reference through a documented unbroken chain of calibrations, each contributing to the measurement uncertainty.</a:t>
            </a:r>
            <a:endParaRPr kumimoji="0" lang="en-GB" altLang="fr-FR"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entagone 5"/>
          <p:cNvSpPr/>
          <p:nvPr/>
        </p:nvSpPr>
        <p:spPr>
          <a:xfrm rot="10800000" flipH="1" flipV="1">
            <a:off x="905341" y="3273335"/>
            <a:ext cx="3210020" cy="544619"/>
          </a:xfrm>
          <a:prstGeom prst="homePlate">
            <a:avLst/>
          </a:prstGeom>
          <a:solidFill>
            <a:srgbClr val="DAE3F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kern="1200" cap="none" spc="0" normalizeH="0" baseline="0" noProof="0" dirty="0">
                <a:ln>
                  <a:noFill/>
                </a:ln>
                <a:solidFill>
                  <a:prstClr val="black"/>
                </a:solidFill>
                <a:effectLst/>
                <a:uLnTx/>
                <a:uFillTx/>
                <a:latin typeface="Calibri" panose="020F0502020204030204"/>
                <a:ea typeface="+mn-ea"/>
                <a:cs typeface="+mn-cs"/>
              </a:rPr>
              <a:t>Established using a </a:t>
            </a:r>
            <a:br>
              <a:rPr kumimoji="0" lang="en-GB" altLang="fr-FR"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altLang="fr-FR" sz="1200" b="1" i="0" u="none" strike="noStrike" kern="1200" cap="none" spc="0" normalizeH="0" baseline="0" noProof="0" dirty="0">
                <a:ln>
                  <a:noFill/>
                </a:ln>
                <a:solidFill>
                  <a:prstClr val="black"/>
                </a:solidFill>
                <a:effectLst/>
                <a:uLnTx/>
                <a:uFillTx/>
                <a:latin typeface="Calibri" panose="020F0502020204030204"/>
                <a:ea typeface="+mn-ea"/>
                <a:cs typeface="+mn-cs"/>
              </a:rPr>
              <a:t>primary method </a:t>
            </a:r>
            <a:r>
              <a:rPr kumimoji="0" lang="en-GB" altLang="fr-FR" sz="1200" b="0" i="0" u="none" strike="noStrike" kern="1200" cap="none" spc="0" normalizeH="0" baseline="0" noProof="0" dirty="0">
                <a:ln>
                  <a:noFill/>
                </a:ln>
                <a:solidFill>
                  <a:prstClr val="black"/>
                </a:solidFill>
                <a:effectLst/>
                <a:uLnTx/>
                <a:uFillTx/>
                <a:latin typeface="Calibri" panose="020F0502020204030204"/>
                <a:ea typeface="+mn-ea"/>
                <a:cs typeface="+mn-cs"/>
              </a:rPr>
              <a:t>of measurement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avec flèche vers le haut 6"/>
          <p:cNvSpPr/>
          <p:nvPr/>
        </p:nvSpPr>
        <p:spPr>
          <a:xfrm>
            <a:off x="905340" y="3910197"/>
            <a:ext cx="2960010" cy="1519000"/>
          </a:xfrm>
          <a:prstGeom prst="upArrowCallout">
            <a:avLst>
              <a:gd name="adj1" fmla="val 11529"/>
              <a:gd name="adj2" fmla="val 16323"/>
              <a:gd name="adj3" fmla="val 15555"/>
              <a:gd name="adj4" fmla="val 75366"/>
            </a:avLst>
          </a:prstGeom>
          <a:solidFill>
            <a:srgbClr val="DAE3F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Primary method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 measurement provides the essential first link in the chain of traceability from the definition of a unit of the International System of Units (SI)</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Espace réservé du contenu 1"/>
          <p:cNvSpPr txBox="1">
            <a:spLocks/>
          </p:cNvSpPr>
          <p:nvPr/>
        </p:nvSpPr>
        <p:spPr>
          <a:xfrm>
            <a:off x="539550" y="1461254"/>
            <a:ext cx="11064845" cy="4760437"/>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small" spc="0" normalizeH="0" baseline="0" noProof="0" dirty="0">
                <a:ln>
                  <a:noFill/>
                </a:ln>
                <a:solidFill>
                  <a:srgbClr val="1A3A64"/>
                </a:solidFill>
                <a:effectLst/>
                <a:uLnTx/>
                <a:uFillTx/>
                <a:latin typeface="Calibri" panose="020F0502020204030204"/>
                <a:ea typeface="+mn-ea"/>
                <a:cs typeface="+mn-cs"/>
              </a:rPr>
              <a:t>General overview</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small"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757608-58AD-5EE2-1CCB-3AE400D7ABB6}"/>
              </a:ext>
            </a:extLst>
          </p:cNvPr>
          <p:cNvPicPr>
            <a:picLocks noChangeAspect="1"/>
          </p:cNvPicPr>
          <p:nvPr/>
        </p:nvPicPr>
        <p:blipFill>
          <a:blip r:embed="rId8"/>
          <a:stretch>
            <a:fillRect/>
          </a:stretch>
        </p:blipFill>
        <p:spPr>
          <a:xfrm>
            <a:off x="8534871" y="2803902"/>
            <a:ext cx="664522" cy="938865"/>
          </a:xfrm>
          <a:prstGeom prst="rect">
            <a:avLst/>
          </a:prstGeom>
        </p:spPr>
      </p:pic>
      <p:sp>
        <p:nvSpPr>
          <p:cNvPr id="10" name="TextBox 3">
            <a:extLst>
              <a:ext uri="{FF2B5EF4-FFF2-40B4-BE49-F238E27FC236}">
                <a16:creationId xmlns:a16="http://schemas.microsoft.com/office/drawing/2014/main" id="{3E895A9F-9B78-8337-211A-B99C8729FD90}"/>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11" name="Title 1">
            <a:extLst>
              <a:ext uri="{FF2B5EF4-FFF2-40B4-BE49-F238E27FC236}">
                <a16:creationId xmlns:a16="http://schemas.microsoft.com/office/drawing/2014/main" id="{392D1552-121F-E504-E533-73C69F3B0B27}"/>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12" name="Picture 11" descr="A colorful circle with letters and numbers&#10;&#10;AI-generated content may be incorrect.">
            <a:extLst>
              <a:ext uri="{FF2B5EF4-FFF2-40B4-BE49-F238E27FC236}">
                <a16:creationId xmlns:a16="http://schemas.microsoft.com/office/drawing/2014/main" id="{F5DED292-2C93-0ED7-101B-247C1AE05D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290197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634185" y="791968"/>
            <a:ext cx="7837111" cy="48902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1A3A64"/>
                </a:solidFill>
                <a:effectLst/>
                <a:uLnTx/>
                <a:uFillTx/>
                <a:latin typeface="Arial" panose="020B0604020202020204" pitchFamily="34" charset="0"/>
                <a:ea typeface="+mj-ea"/>
                <a:cs typeface="Arial" panose="020B0604020202020204" pitchFamily="34" charset="0"/>
              </a:rPr>
              <a:t>Metrology for low-frequency </a:t>
            </a:r>
            <a:r>
              <a:rPr kumimoji="0" lang="en-US" sz="1800" b="1" i="0" u="none" strike="noStrike" kern="1200" cap="none" spc="0" normalizeH="0" baseline="0" noProof="0" dirty="0" err="1">
                <a:ln>
                  <a:noFill/>
                </a:ln>
                <a:solidFill>
                  <a:srgbClr val="1A3A64"/>
                </a:solidFill>
                <a:effectLst/>
                <a:uLnTx/>
                <a:uFillTx/>
                <a:latin typeface="Arial" panose="020B0604020202020204" pitchFamily="34" charset="0"/>
                <a:ea typeface="+mj-ea"/>
                <a:cs typeface="Arial" panose="020B0604020202020204" pitchFamily="34" charset="0"/>
              </a:rPr>
              <a:t>hydroacoustics</a:t>
            </a:r>
            <a:endParaRPr kumimoji="0" lang="en-GB" sz="4800" b="1" i="0" u="none" strike="noStrike" kern="1200" cap="none" spc="0" normalizeH="0" baseline="0" noProof="0" dirty="0">
              <a:ln>
                <a:noFill/>
              </a:ln>
              <a:solidFill>
                <a:srgbClr val="1A3A64"/>
              </a:solidFill>
              <a:effectLst/>
              <a:uLnTx/>
              <a:uFillTx/>
              <a:latin typeface="Arial" panose="020B0604020202020204" pitchFamily="34" charset="0"/>
              <a:ea typeface="+mj-ea"/>
              <a:cs typeface="Arial" panose="020B0604020202020204" pitchFamily="34" charset="0"/>
            </a:endParaRPr>
          </a:p>
        </p:txBody>
      </p:sp>
      <p:sp>
        <p:nvSpPr>
          <p:cNvPr id="8" name="Espace réservé du contenu 1"/>
          <p:cNvSpPr txBox="1">
            <a:spLocks/>
          </p:cNvSpPr>
          <p:nvPr/>
        </p:nvSpPr>
        <p:spPr>
          <a:xfrm>
            <a:off x="539551" y="1461254"/>
            <a:ext cx="8026380" cy="4760437"/>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Establish the necessary calibration procedures and methods, to provide traceability to the SI for UWA measurements at very low frequencies.</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Disseminate traceable standards for hydrophone calibration</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me 4"/>
          <p:cNvGraphicFramePr/>
          <p:nvPr>
            <p:extLst>
              <p:ext uri="{D42A27DB-BD31-4B8C-83A1-F6EECF244321}">
                <p14:modId xmlns:p14="http://schemas.microsoft.com/office/powerpoint/2010/main" val="128913686"/>
              </p:ext>
            </p:extLst>
          </p:nvPr>
        </p:nvGraphicFramePr>
        <p:xfrm>
          <a:off x="952500" y="3173059"/>
          <a:ext cx="10439400" cy="171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8" name="Virage 127"/>
          <p:cNvSpPr/>
          <p:nvPr/>
        </p:nvSpPr>
        <p:spPr>
          <a:xfrm rot="10800000" flipH="1">
            <a:off x="1702929" y="5410200"/>
            <a:ext cx="827759" cy="760691"/>
          </a:xfrm>
          <a:prstGeom prst="bentArrow">
            <a:avLst>
              <a:gd name="adj1" fmla="val 19737"/>
              <a:gd name="adj2" fmla="val 25000"/>
              <a:gd name="adj3" fmla="val 25000"/>
              <a:gd name="adj4" fmla="val 43750"/>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136" name="ZoneTexte 135"/>
          <p:cNvSpPr txBox="1"/>
          <p:nvPr/>
        </p:nvSpPr>
        <p:spPr>
          <a:xfrm>
            <a:off x="2633134" y="5461000"/>
            <a:ext cx="4138288" cy="584775"/>
          </a:xfrm>
          <a:prstGeom prst="rect">
            <a:avLst/>
          </a:prstGeom>
          <a:noFill/>
        </p:spPr>
        <p:txBody>
          <a:bodyPr wrap="square" rtlCol="0">
            <a:spAutoFit/>
          </a:bodyPr>
          <a:lstStyle/>
          <a:p>
            <a:pPr lvl="0" algn="just"/>
            <a:r>
              <a:rPr lang="en-GB" sz="1600" dirty="0">
                <a:solidFill>
                  <a:prstClr val="black"/>
                </a:solidFill>
                <a:cs typeface="Arial" panose="020B0604020202020204" pitchFamily="34" charset="0"/>
              </a:rPr>
              <a:t>Primary methods for underwater calibration of hydrophones traceable to S.I. units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a:extLst>
              <a:ext uri="{FF2B5EF4-FFF2-40B4-BE49-F238E27FC236}">
                <a16:creationId xmlns:a16="http://schemas.microsoft.com/office/drawing/2014/main" id="{4786DD22-5016-B73F-5339-E73D0053E5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00439" y="5790545"/>
            <a:ext cx="1383113" cy="508986"/>
          </a:xfrm>
          <a:prstGeom prst="rect">
            <a:avLst/>
          </a:prstGeom>
        </p:spPr>
      </p:pic>
      <p:sp>
        <p:nvSpPr>
          <p:cNvPr id="9" name="Oval 8">
            <a:extLst>
              <a:ext uri="{FF2B5EF4-FFF2-40B4-BE49-F238E27FC236}">
                <a16:creationId xmlns:a16="http://schemas.microsoft.com/office/drawing/2014/main" id="{B5EE10C4-6D58-B307-4E1D-12DC697E0883}"/>
              </a:ext>
            </a:extLst>
          </p:cNvPr>
          <p:cNvSpPr/>
          <p:nvPr/>
        </p:nvSpPr>
        <p:spPr>
          <a:xfrm>
            <a:off x="383872" y="2826066"/>
            <a:ext cx="2638113" cy="232238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3922EFF-4942-FDCA-9238-2DD0B53E45BC}"/>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7" name="Title 1">
            <a:extLst>
              <a:ext uri="{FF2B5EF4-FFF2-40B4-BE49-F238E27FC236}">
                <a16:creationId xmlns:a16="http://schemas.microsoft.com/office/drawing/2014/main" id="{CA6FF482-CAAC-5251-66F5-5EBBE058AA32}"/>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10" name="Picture 9" descr="A colorful circle with letters and numbers&#10;&#10;AI-generated content may be incorrect.">
            <a:extLst>
              <a:ext uri="{FF2B5EF4-FFF2-40B4-BE49-F238E27FC236}">
                <a16:creationId xmlns:a16="http://schemas.microsoft.com/office/drawing/2014/main" id="{8088E7F4-68C3-1BE9-5E6D-F42DDFAE69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229315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txBox="1">
            <a:spLocks/>
          </p:cNvSpPr>
          <p:nvPr/>
        </p:nvSpPr>
        <p:spPr>
          <a:xfrm>
            <a:off x="296575" y="1085334"/>
            <a:ext cx="11641425" cy="539674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small" spc="0" normalizeH="0" baseline="0" noProof="0" dirty="0">
                <a:ln>
                  <a:noFill/>
                </a:ln>
                <a:solidFill>
                  <a:srgbClr val="1A3A64"/>
                </a:solidFill>
                <a:effectLst/>
                <a:uLnTx/>
                <a:uFillTx/>
                <a:latin typeface="Calibri" panose="020F0502020204030204"/>
                <a:ea typeface="+mn-ea"/>
                <a:cs typeface="+mn-cs"/>
              </a:rPr>
              <a:t>State of the art </a:t>
            </a:r>
            <a:r>
              <a:rPr lang="en-US" sz="2400" b="1" cap="small" dirty="0">
                <a:solidFill>
                  <a:srgbClr val="1A3A64"/>
                </a:solidFill>
                <a:latin typeface="Calibri" panose="020F0502020204030204"/>
              </a:rPr>
              <a:t>for</a:t>
            </a:r>
            <a:r>
              <a:rPr kumimoji="0" lang="en-US" sz="2400" b="1" i="0" u="none" strike="noStrike" kern="1200" cap="small" spc="0" normalizeH="0" baseline="0" noProof="0" dirty="0">
                <a:ln>
                  <a:noFill/>
                </a:ln>
                <a:solidFill>
                  <a:srgbClr val="1A3A64"/>
                </a:solidFill>
                <a:effectLst/>
                <a:uLnTx/>
                <a:uFillTx/>
                <a:latin typeface="Calibri" panose="020F0502020204030204"/>
                <a:ea typeface="+mn-ea"/>
                <a:cs typeface="+mn-cs"/>
              </a:rPr>
              <a:t> low frequency hydroacoustic standards</a:t>
            </a:r>
            <a:endParaRPr kumimoji="0" lang="en-US" sz="800" b="0" i="0" u="none" strike="noStrike" kern="1200" cap="none" spc="0" normalizeH="0" baseline="0" noProof="0" dirty="0">
              <a:ln>
                <a:noFill/>
              </a:ln>
              <a:solidFill>
                <a:srgbClr val="1A3A64"/>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conventional free-field acoustic measurements, the primary standard is established over the range 250 Hz to 500 kHz by the free-field reciprocity method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IEC 60565-1:2020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low frequency pressure calibrations,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a number of primary standard methods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are available in the range 0.1 Hz to 250 Hz – described in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IEC 60565-2:2019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However: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BIPM Key Comparison Data Base (KCDB) contains only one best Calibration and Measurement Capabilities (CMCs) for an NMIs in the low frequency (NPL: 25 Hz to 400 Hz)</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Current CMCs in primary standards for sound pressure have a lower limiting frequency of 25 Hz</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There are no Key Comparisons underpinning calibration standards below 250 Hz, or for any pressure calibrations</a:t>
            </a:r>
          </a:p>
          <a:p>
            <a:pPr marL="742950" lvl="1" indent="-285750" algn="just">
              <a:spcBef>
                <a:spcPts val="1000"/>
              </a:spcBef>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be addressed in 2026-2028 by CCAUV</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4" name="Groupe 103"/>
          <p:cNvGrpSpPr/>
          <p:nvPr/>
        </p:nvGrpSpPr>
        <p:grpSpPr>
          <a:xfrm>
            <a:off x="941777" y="4542696"/>
            <a:ext cx="10710673" cy="2053540"/>
            <a:chOff x="879591" y="3916360"/>
            <a:chExt cx="8728532" cy="2053540"/>
          </a:xfrm>
        </p:grpSpPr>
        <p:sp>
          <p:nvSpPr>
            <p:cNvPr id="9" name="Rectangle 8">
              <a:extLst>
                <a:ext uri="{FF2B5EF4-FFF2-40B4-BE49-F238E27FC236}">
                  <a16:creationId xmlns:a16="http://schemas.microsoft.com/office/drawing/2014/main" id="{32E4F15C-86B4-8E42-9B7E-4CEA23C96FCF}"/>
                </a:ext>
              </a:extLst>
            </p:cNvPr>
            <p:cNvSpPr/>
            <p:nvPr/>
          </p:nvSpPr>
          <p:spPr>
            <a:xfrm>
              <a:off x="3346591" y="4624271"/>
              <a:ext cx="3999171" cy="435273"/>
            </a:xfrm>
            <a:prstGeom prst="rect">
              <a:avLst/>
            </a:prstGeom>
            <a:solidFill>
              <a:srgbClr val="DAE3F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2E4F15C-86B4-8E42-9B7E-4CEA23C96FCF}"/>
                </a:ext>
              </a:extLst>
            </p:cNvPr>
            <p:cNvSpPr/>
            <p:nvPr/>
          </p:nvSpPr>
          <p:spPr>
            <a:xfrm>
              <a:off x="7867178" y="4619849"/>
              <a:ext cx="1280366" cy="438766"/>
            </a:xfrm>
            <a:prstGeom prst="rect">
              <a:avLst/>
            </a:prstGeom>
            <a:solidFill>
              <a:srgbClr val="4472C4">
                <a:lumMod val="40000"/>
                <a:lumOff val="60000"/>
              </a:srgb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4">
              <a:extLst>
                <a:ext uri="{FF2B5EF4-FFF2-40B4-BE49-F238E27FC236}">
                  <a16:creationId xmlns:a16="http://schemas.microsoft.com/office/drawing/2014/main" id="{592F9015-32EB-BE48-93A5-13E21111A79A}"/>
                </a:ext>
              </a:extLst>
            </p:cNvPr>
            <p:cNvCxnSpPr>
              <a:cxnSpLocks/>
            </p:cNvCxnSpPr>
            <p:nvPr/>
          </p:nvCxnSpPr>
          <p:spPr>
            <a:xfrm flipV="1">
              <a:off x="1773005" y="4621704"/>
              <a:ext cx="7374540" cy="2"/>
            </a:xfrm>
            <a:prstGeom prst="line">
              <a:avLst/>
            </a:prstGeom>
            <a:noFill/>
            <a:ln w="6350" cap="flat" cmpd="sng" algn="ctr">
              <a:solidFill>
                <a:srgbClr val="4472C4"/>
              </a:solidFill>
              <a:prstDash val="solid"/>
              <a:miter lim="800000"/>
              <a:headEnd type="triangle" w="med" len="med"/>
              <a:tailEnd type="none"/>
            </a:ln>
            <a:effectLst/>
          </p:spPr>
        </p:cxnSp>
        <p:sp>
          <p:nvSpPr>
            <p:cNvPr id="12" name="TextBox 14">
              <a:extLst>
                <a:ext uri="{FF2B5EF4-FFF2-40B4-BE49-F238E27FC236}">
                  <a16:creationId xmlns:a16="http://schemas.microsoft.com/office/drawing/2014/main" id="{778C0C22-F813-E44A-AD2B-ACBFA08F2006}"/>
                </a:ext>
              </a:extLst>
            </p:cNvPr>
            <p:cNvSpPr txBox="1"/>
            <p:nvPr/>
          </p:nvSpPr>
          <p:spPr>
            <a:xfrm>
              <a:off x="1750063" y="5085026"/>
              <a:ext cx="4666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0.1 Hz</a:t>
              </a:r>
            </a:p>
          </p:txBody>
        </p:sp>
        <p:sp>
          <p:nvSpPr>
            <p:cNvPr id="13" name="TextBox 16">
              <a:extLst>
                <a:ext uri="{FF2B5EF4-FFF2-40B4-BE49-F238E27FC236}">
                  <a16:creationId xmlns:a16="http://schemas.microsoft.com/office/drawing/2014/main" id="{D7F1DB38-419C-A249-97C5-01ACFABA2FB8}"/>
                </a:ext>
              </a:extLst>
            </p:cNvPr>
            <p:cNvSpPr txBox="1"/>
            <p:nvPr/>
          </p:nvSpPr>
          <p:spPr>
            <a:xfrm>
              <a:off x="3538374" y="5084837"/>
              <a:ext cx="37126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Hz</a:t>
              </a:r>
            </a:p>
          </p:txBody>
        </p:sp>
        <p:sp>
          <p:nvSpPr>
            <p:cNvPr id="14" name="TextBox 17">
              <a:extLst>
                <a:ext uri="{FF2B5EF4-FFF2-40B4-BE49-F238E27FC236}">
                  <a16:creationId xmlns:a16="http://schemas.microsoft.com/office/drawing/2014/main" id="{D397A4D9-18EC-8F45-A6A4-9E7A0EB01E95}"/>
                </a:ext>
              </a:extLst>
            </p:cNvPr>
            <p:cNvSpPr txBox="1"/>
            <p:nvPr/>
          </p:nvSpPr>
          <p:spPr>
            <a:xfrm>
              <a:off x="5319106" y="5072779"/>
              <a:ext cx="4352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 Hz</a:t>
              </a:r>
            </a:p>
          </p:txBody>
        </p:sp>
        <p:sp>
          <p:nvSpPr>
            <p:cNvPr id="15" name="TextBox 18">
              <a:extLst>
                <a:ext uri="{FF2B5EF4-FFF2-40B4-BE49-F238E27FC236}">
                  <a16:creationId xmlns:a16="http://schemas.microsoft.com/office/drawing/2014/main" id="{298C6BB4-9086-B249-A972-24911D356B37}"/>
                </a:ext>
              </a:extLst>
            </p:cNvPr>
            <p:cNvSpPr txBox="1"/>
            <p:nvPr/>
          </p:nvSpPr>
          <p:spPr>
            <a:xfrm>
              <a:off x="6998110" y="5071184"/>
              <a:ext cx="4992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100 Hz</a:t>
              </a:r>
            </a:p>
          </p:txBody>
        </p:sp>
        <p:sp>
          <p:nvSpPr>
            <p:cNvPr id="16" name="TextBox 19">
              <a:extLst>
                <a:ext uri="{FF2B5EF4-FFF2-40B4-BE49-F238E27FC236}">
                  <a16:creationId xmlns:a16="http://schemas.microsoft.com/office/drawing/2014/main" id="{CC6CC681-6CA4-DF4F-8E7E-8A1631265AE6}"/>
                </a:ext>
              </a:extLst>
            </p:cNvPr>
            <p:cNvSpPr txBox="1"/>
            <p:nvPr/>
          </p:nvSpPr>
          <p:spPr>
            <a:xfrm>
              <a:off x="7918787" y="4685343"/>
              <a:ext cx="13688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Free-field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stds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21">
              <a:extLst>
                <a:ext uri="{FF2B5EF4-FFF2-40B4-BE49-F238E27FC236}">
                  <a16:creationId xmlns:a16="http://schemas.microsoft.com/office/drawing/2014/main" id="{17226625-0D50-CD46-B4FB-5AE383DBB426}"/>
                </a:ext>
              </a:extLst>
            </p:cNvPr>
            <p:cNvSpPr txBox="1"/>
            <p:nvPr/>
          </p:nvSpPr>
          <p:spPr>
            <a:xfrm>
              <a:off x="1829294" y="4239894"/>
              <a:ext cx="3568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 s</a:t>
              </a:r>
            </a:p>
          </p:txBody>
        </p:sp>
        <p:sp>
          <p:nvSpPr>
            <p:cNvPr id="18" name="TextBox 22">
              <a:extLst>
                <a:ext uri="{FF2B5EF4-FFF2-40B4-BE49-F238E27FC236}">
                  <a16:creationId xmlns:a16="http://schemas.microsoft.com/office/drawing/2014/main" id="{3E64EFB3-9637-6F44-BFBE-1A66ECFC79E8}"/>
                </a:ext>
              </a:extLst>
            </p:cNvPr>
            <p:cNvSpPr txBox="1"/>
            <p:nvPr/>
          </p:nvSpPr>
          <p:spPr>
            <a:xfrm>
              <a:off x="3611222" y="4246634"/>
              <a:ext cx="2928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s</a:t>
              </a:r>
            </a:p>
          </p:txBody>
        </p:sp>
        <p:sp>
          <p:nvSpPr>
            <p:cNvPr id="19" name="TextBox 23">
              <a:extLst>
                <a:ext uri="{FF2B5EF4-FFF2-40B4-BE49-F238E27FC236}">
                  <a16:creationId xmlns:a16="http://schemas.microsoft.com/office/drawing/2014/main" id="{3AB1B148-1FD4-A54F-BAC2-BAF4EB62B9E8}"/>
                </a:ext>
              </a:extLst>
            </p:cNvPr>
            <p:cNvSpPr txBox="1"/>
            <p:nvPr/>
          </p:nvSpPr>
          <p:spPr>
            <a:xfrm>
              <a:off x="5409773" y="4233269"/>
              <a:ext cx="3882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0.1 s</a:t>
              </a:r>
            </a:p>
          </p:txBody>
        </p:sp>
        <p:sp>
          <p:nvSpPr>
            <p:cNvPr id="20" name="TextBox 24">
              <a:extLst>
                <a:ext uri="{FF2B5EF4-FFF2-40B4-BE49-F238E27FC236}">
                  <a16:creationId xmlns:a16="http://schemas.microsoft.com/office/drawing/2014/main" id="{70FF74F7-F212-504D-89E6-6E432692B110}"/>
                </a:ext>
              </a:extLst>
            </p:cNvPr>
            <p:cNvSpPr txBox="1"/>
            <p:nvPr/>
          </p:nvSpPr>
          <p:spPr>
            <a:xfrm>
              <a:off x="7023510" y="4241883"/>
              <a:ext cx="4522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0.01 s</a:t>
              </a:r>
            </a:p>
          </p:txBody>
        </p:sp>
        <p:cxnSp>
          <p:nvCxnSpPr>
            <p:cNvPr id="21" name="Straight Connector 25">
              <a:extLst>
                <a:ext uri="{FF2B5EF4-FFF2-40B4-BE49-F238E27FC236}">
                  <a16:creationId xmlns:a16="http://schemas.microsoft.com/office/drawing/2014/main" id="{5BD6945A-3AE3-8D47-9324-D08024588AB8}"/>
                </a:ext>
              </a:extLst>
            </p:cNvPr>
            <p:cNvCxnSpPr>
              <a:cxnSpLocks/>
            </p:cNvCxnSpPr>
            <p:nvPr/>
          </p:nvCxnSpPr>
          <p:spPr>
            <a:xfrm>
              <a:off x="2658433" y="4580076"/>
              <a:ext cx="0" cy="83257"/>
            </a:xfrm>
            <a:prstGeom prst="line">
              <a:avLst/>
            </a:prstGeom>
            <a:noFill/>
            <a:ln w="6350" cap="flat" cmpd="sng" algn="ctr">
              <a:solidFill>
                <a:srgbClr val="4472C4"/>
              </a:solidFill>
              <a:prstDash val="solid"/>
              <a:miter lim="800000"/>
            </a:ln>
            <a:effectLst/>
          </p:spPr>
        </p:cxnSp>
        <p:cxnSp>
          <p:nvCxnSpPr>
            <p:cNvPr id="22" name="Straight Connector 28">
              <a:extLst>
                <a:ext uri="{FF2B5EF4-FFF2-40B4-BE49-F238E27FC236}">
                  <a16:creationId xmlns:a16="http://schemas.microsoft.com/office/drawing/2014/main" id="{6274E10A-2321-BB4D-AF4D-880393F1ADAC}"/>
                </a:ext>
              </a:extLst>
            </p:cNvPr>
            <p:cNvCxnSpPr>
              <a:cxnSpLocks/>
            </p:cNvCxnSpPr>
            <p:nvPr/>
          </p:nvCxnSpPr>
          <p:spPr>
            <a:xfrm>
              <a:off x="2968408" y="4580076"/>
              <a:ext cx="0" cy="83257"/>
            </a:xfrm>
            <a:prstGeom prst="line">
              <a:avLst/>
            </a:prstGeom>
            <a:noFill/>
            <a:ln w="6350" cap="flat" cmpd="sng" algn="ctr">
              <a:solidFill>
                <a:srgbClr val="4472C4"/>
              </a:solidFill>
              <a:prstDash val="solid"/>
              <a:miter lim="800000"/>
            </a:ln>
            <a:effectLst/>
          </p:spPr>
        </p:cxnSp>
        <p:cxnSp>
          <p:nvCxnSpPr>
            <p:cNvPr id="23" name="Straight Connector 31">
              <a:extLst>
                <a:ext uri="{FF2B5EF4-FFF2-40B4-BE49-F238E27FC236}">
                  <a16:creationId xmlns:a16="http://schemas.microsoft.com/office/drawing/2014/main" id="{691788F8-D2AE-7A4A-931E-AE14711828A6}"/>
                </a:ext>
              </a:extLst>
            </p:cNvPr>
            <p:cNvCxnSpPr>
              <a:cxnSpLocks/>
            </p:cNvCxnSpPr>
            <p:nvPr/>
          </p:nvCxnSpPr>
          <p:spPr>
            <a:xfrm>
              <a:off x="3184709" y="4580076"/>
              <a:ext cx="0" cy="83257"/>
            </a:xfrm>
            <a:prstGeom prst="line">
              <a:avLst/>
            </a:prstGeom>
            <a:noFill/>
            <a:ln w="6350" cap="flat" cmpd="sng" algn="ctr">
              <a:solidFill>
                <a:srgbClr val="4472C4"/>
              </a:solidFill>
              <a:prstDash val="solid"/>
              <a:miter lim="800000"/>
            </a:ln>
            <a:effectLst/>
          </p:spPr>
        </p:cxnSp>
        <p:cxnSp>
          <p:nvCxnSpPr>
            <p:cNvPr id="24" name="Straight Connector 32">
              <a:extLst>
                <a:ext uri="{FF2B5EF4-FFF2-40B4-BE49-F238E27FC236}">
                  <a16:creationId xmlns:a16="http://schemas.microsoft.com/office/drawing/2014/main" id="{0319CB03-B0CF-B94E-B0C6-FCE5428339E4}"/>
                </a:ext>
              </a:extLst>
            </p:cNvPr>
            <p:cNvCxnSpPr>
              <a:cxnSpLocks/>
            </p:cNvCxnSpPr>
            <p:nvPr/>
          </p:nvCxnSpPr>
          <p:spPr>
            <a:xfrm>
              <a:off x="3351197" y="4580076"/>
              <a:ext cx="0" cy="83257"/>
            </a:xfrm>
            <a:prstGeom prst="line">
              <a:avLst/>
            </a:prstGeom>
            <a:noFill/>
            <a:ln w="6350" cap="flat" cmpd="sng" algn="ctr">
              <a:solidFill>
                <a:srgbClr val="4472C4"/>
              </a:solidFill>
              <a:prstDash val="solid"/>
              <a:miter lim="800000"/>
            </a:ln>
            <a:effectLst/>
          </p:spPr>
        </p:cxnSp>
        <p:sp>
          <p:nvSpPr>
            <p:cNvPr id="25" name="TextBox 45">
              <a:extLst>
                <a:ext uri="{FF2B5EF4-FFF2-40B4-BE49-F238E27FC236}">
                  <a16:creationId xmlns:a16="http://schemas.microsoft.com/office/drawing/2014/main" id="{8E66C21F-A8A9-5343-BC6E-609AB2701B64}"/>
                </a:ext>
              </a:extLst>
            </p:cNvPr>
            <p:cNvSpPr txBox="1"/>
            <p:nvPr/>
          </p:nvSpPr>
          <p:spPr>
            <a:xfrm>
              <a:off x="3713781" y="4700143"/>
              <a:ext cx="23025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IMS hydroacoustic monitoring range</a:t>
              </a:r>
            </a:p>
          </p:txBody>
        </p:sp>
        <p:cxnSp>
          <p:nvCxnSpPr>
            <p:cNvPr id="26" name="Straight Connector 4">
              <a:extLst>
                <a:ext uri="{FF2B5EF4-FFF2-40B4-BE49-F238E27FC236}">
                  <a16:creationId xmlns:a16="http://schemas.microsoft.com/office/drawing/2014/main" id="{592F9015-32EB-BE48-93A5-13E21111A79A}"/>
                </a:ext>
              </a:extLst>
            </p:cNvPr>
            <p:cNvCxnSpPr>
              <a:cxnSpLocks/>
            </p:cNvCxnSpPr>
            <p:nvPr/>
          </p:nvCxnSpPr>
          <p:spPr>
            <a:xfrm flipV="1">
              <a:off x="1772498" y="5058615"/>
              <a:ext cx="7375047" cy="1858"/>
            </a:xfrm>
            <a:prstGeom prst="line">
              <a:avLst/>
            </a:prstGeom>
            <a:noFill/>
            <a:ln w="6350" cap="flat" cmpd="sng" algn="ctr">
              <a:solidFill>
                <a:srgbClr val="4472C4"/>
              </a:solidFill>
              <a:prstDash val="solid"/>
              <a:miter lim="800000"/>
              <a:headEnd type="none" w="med" len="med"/>
              <a:tailEnd type="triangle"/>
            </a:ln>
            <a:effectLst/>
          </p:spPr>
        </p:cxnSp>
        <p:sp>
          <p:nvSpPr>
            <p:cNvPr id="27" name="Rectangle 26">
              <a:extLst>
                <a:ext uri="{FF2B5EF4-FFF2-40B4-BE49-F238E27FC236}">
                  <a16:creationId xmlns:a16="http://schemas.microsoft.com/office/drawing/2014/main" id="{32E4F15C-86B4-8E42-9B7E-4CEA23C96FCF}"/>
                </a:ext>
              </a:extLst>
            </p:cNvPr>
            <p:cNvSpPr/>
            <p:nvPr/>
          </p:nvSpPr>
          <p:spPr>
            <a:xfrm>
              <a:off x="879591" y="4621706"/>
              <a:ext cx="894718" cy="438767"/>
            </a:xfrm>
            <a:prstGeom prst="rect">
              <a:avLst/>
            </a:prstGeom>
            <a:solidFill>
              <a:srgbClr val="4472C4">
                <a:lumMod val="40000"/>
                <a:lumOff val="60000"/>
              </a:srgb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18">
              <a:extLst>
                <a:ext uri="{FF2B5EF4-FFF2-40B4-BE49-F238E27FC236}">
                  <a16:creationId xmlns:a16="http://schemas.microsoft.com/office/drawing/2014/main" id="{298C6BB4-9086-B249-A972-24911D356B37}"/>
                </a:ext>
              </a:extLst>
            </p:cNvPr>
            <p:cNvSpPr txBox="1"/>
            <p:nvPr/>
          </p:nvSpPr>
          <p:spPr>
            <a:xfrm>
              <a:off x="7648985" y="5068497"/>
              <a:ext cx="4992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250 Hz</a:t>
              </a:r>
            </a:p>
          </p:txBody>
        </p:sp>
        <p:cxnSp>
          <p:nvCxnSpPr>
            <p:cNvPr id="29" name="Straight Connector 12">
              <a:extLst>
                <a:ext uri="{FF2B5EF4-FFF2-40B4-BE49-F238E27FC236}">
                  <a16:creationId xmlns:a16="http://schemas.microsoft.com/office/drawing/2014/main" id="{FD8BABD3-6B2B-094B-A144-0CF6B4F8C41C}"/>
                </a:ext>
              </a:extLst>
            </p:cNvPr>
            <p:cNvCxnSpPr>
              <a:cxnSpLocks/>
            </p:cNvCxnSpPr>
            <p:nvPr/>
          </p:nvCxnSpPr>
          <p:spPr>
            <a:xfrm>
              <a:off x="7345765" y="4977304"/>
              <a:ext cx="1" cy="156258"/>
            </a:xfrm>
            <a:prstGeom prst="line">
              <a:avLst/>
            </a:prstGeom>
            <a:noFill/>
            <a:ln w="6350" cap="flat" cmpd="sng" algn="ctr">
              <a:solidFill>
                <a:srgbClr val="4472C4"/>
              </a:solidFill>
              <a:prstDash val="solid"/>
              <a:miter lim="800000"/>
            </a:ln>
            <a:effectLst/>
          </p:spPr>
        </p:cxnSp>
        <p:cxnSp>
          <p:nvCxnSpPr>
            <p:cNvPr id="30" name="Straight Connector 12">
              <a:extLst>
                <a:ext uri="{FF2B5EF4-FFF2-40B4-BE49-F238E27FC236}">
                  <a16:creationId xmlns:a16="http://schemas.microsoft.com/office/drawing/2014/main" id="{FD8BABD3-6B2B-094B-A144-0CF6B4F8C41C}"/>
                </a:ext>
              </a:extLst>
            </p:cNvPr>
            <p:cNvCxnSpPr>
              <a:cxnSpLocks/>
            </p:cNvCxnSpPr>
            <p:nvPr/>
          </p:nvCxnSpPr>
          <p:spPr>
            <a:xfrm>
              <a:off x="7345764" y="4538190"/>
              <a:ext cx="1" cy="156258"/>
            </a:xfrm>
            <a:prstGeom prst="line">
              <a:avLst/>
            </a:prstGeom>
            <a:noFill/>
            <a:ln w="6350" cap="flat" cmpd="sng" algn="ctr">
              <a:solidFill>
                <a:srgbClr val="4472C4"/>
              </a:solidFill>
              <a:prstDash val="solid"/>
              <a:miter lim="800000"/>
            </a:ln>
            <a:effectLst/>
          </p:spPr>
        </p:cxnSp>
        <p:sp>
          <p:nvSpPr>
            <p:cNvPr id="31" name="TextBox 20">
              <a:extLst>
                <a:ext uri="{FF2B5EF4-FFF2-40B4-BE49-F238E27FC236}">
                  <a16:creationId xmlns:a16="http://schemas.microsoft.com/office/drawing/2014/main" id="{5C82DF80-6338-2C43-9BF8-E23F6E13D25A}"/>
                </a:ext>
              </a:extLst>
            </p:cNvPr>
            <p:cNvSpPr txBox="1"/>
            <p:nvPr/>
          </p:nvSpPr>
          <p:spPr>
            <a:xfrm>
              <a:off x="884803" y="4578986"/>
              <a:ext cx="9052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Static pressure</a:t>
              </a:r>
            </a:p>
          </p:txBody>
        </p:sp>
        <p:cxnSp>
          <p:nvCxnSpPr>
            <p:cNvPr id="32" name="Straight Connector 12">
              <a:extLst>
                <a:ext uri="{FF2B5EF4-FFF2-40B4-BE49-F238E27FC236}">
                  <a16:creationId xmlns:a16="http://schemas.microsoft.com/office/drawing/2014/main" id="{FD8BABD3-6B2B-094B-A144-0CF6B4F8C41C}"/>
                </a:ext>
              </a:extLst>
            </p:cNvPr>
            <p:cNvCxnSpPr>
              <a:cxnSpLocks/>
            </p:cNvCxnSpPr>
            <p:nvPr/>
          </p:nvCxnSpPr>
          <p:spPr>
            <a:xfrm>
              <a:off x="5623228" y="4982344"/>
              <a:ext cx="1" cy="156258"/>
            </a:xfrm>
            <a:prstGeom prst="line">
              <a:avLst/>
            </a:prstGeom>
            <a:noFill/>
            <a:ln w="6350" cap="flat" cmpd="sng" algn="ctr">
              <a:solidFill>
                <a:srgbClr val="4472C4"/>
              </a:solidFill>
              <a:prstDash val="solid"/>
              <a:miter lim="800000"/>
            </a:ln>
            <a:effectLst/>
          </p:spPr>
        </p:cxnSp>
        <p:cxnSp>
          <p:nvCxnSpPr>
            <p:cNvPr id="33" name="Straight Connector 12">
              <a:extLst>
                <a:ext uri="{FF2B5EF4-FFF2-40B4-BE49-F238E27FC236}">
                  <a16:creationId xmlns:a16="http://schemas.microsoft.com/office/drawing/2014/main" id="{FD8BABD3-6B2B-094B-A144-0CF6B4F8C41C}"/>
                </a:ext>
              </a:extLst>
            </p:cNvPr>
            <p:cNvCxnSpPr>
              <a:cxnSpLocks/>
            </p:cNvCxnSpPr>
            <p:nvPr/>
          </p:nvCxnSpPr>
          <p:spPr>
            <a:xfrm>
              <a:off x="3864199" y="4979327"/>
              <a:ext cx="1" cy="156258"/>
            </a:xfrm>
            <a:prstGeom prst="line">
              <a:avLst/>
            </a:prstGeom>
            <a:noFill/>
            <a:ln w="6350" cap="flat" cmpd="sng" algn="ctr">
              <a:solidFill>
                <a:srgbClr val="4472C4"/>
              </a:solidFill>
              <a:prstDash val="solid"/>
              <a:miter lim="800000"/>
            </a:ln>
            <a:effectLst/>
          </p:spPr>
        </p:cxnSp>
        <p:cxnSp>
          <p:nvCxnSpPr>
            <p:cNvPr id="34" name="Straight Connector 12">
              <a:extLst>
                <a:ext uri="{FF2B5EF4-FFF2-40B4-BE49-F238E27FC236}">
                  <a16:creationId xmlns:a16="http://schemas.microsoft.com/office/drawing/2014/main" id="{FD8BABD3-6B2B-094B-A144-0CF6B4F8C41C}"/>
                </a:ext>
              </a:extLst>
            </p:cNvPr>
            <p:cNvCxnSpPr>
              <a:cxnSpLocks/>
            </p:cNvCxnSpPr>
            <p:nvPr/>
          </p:nvCxnSpPr>
          <p:spPr>
            <a:xfrm>
              <a:off x="2128977" y="4977304"/>
              <a:ext cx="1" cy="156258"/>
            </a:xfrm>
            <a:prstGeom prst="line">
              <a:avLst/>
            </a:prstGeom>
            <a:noFill/>
            <a:ln w="6350" cap="flat" cmpd="sng" algn="ctr">
              <a:solidFill>
                <a:srgbClr val="4472C4"/>
              </a:solidFill>
              <a:prstDash val="solid"/>
              <a:miter lim="800000"/>
            </a:ln>
            <a:effectLst/>
          </p:spPr>
        </p:cxnSp>
        <p:cxnSp>
          <p:nvCxnSpPr>
            <p:cNvPr id="35" name="Straight Connector 12">
              <a:extLst>
                <a:ext uri="{FF2B5EF4-FFF2-40B4-BE49-F238E27FC236}">
                  <a16:creationId xmlns:a16="http://schemas.microsoft.com/office/drawing/2014/main" id="{FD8BABD3-6B2B-094B-A144-0CF6B4F8C41C}"/>
                </a:ext>
              </a:extLst>
            </p:cNvPr>
            <p:cNvCxnSpPr>
              <a:cxnSpLocks/>
            </p:cNvCxnSpPr>
            <p:nvPr/>
          </p:nvCxnSpPr>
          <p:spPr>
            <a:xfrm>
              <a:off x="2128978" y="4543577"/>
              <a:ext cx="1" cy="156258"/>
            </a:xfrm>
            <a:prstGeom prst="line">
              <a:avLst/>
            </a:prstGeom>
            <a:noFill/>
            <a:ln w="6350" cap="flat" cmpd="sng" algn="ctr">
              <a:solidFill>
                <a:srgbClr val="4472C4"/>
              </a:solidFill>
              <a:prstDash val="solid"/>
              <a:miter lim="800000"/>
            </a:ln>
            <a:effectLst/>
          </p:spPr>
        </p:cxnSp>
        <p:cxnSp>
          <p:nvCxnSpPr>
            <p:cNvPr id="36" name="Straight Connector 12">
              <a:extLst>
                <a:ext uri="{FF2B5EF4-FFF2-40B4-BE49-F238E27FC236}">
                  <a16:creationId xmlns:a16="http://schemas.microsoft.com/office/drawing/2014/main" id="{FD8BABD3-6B2B-094B-A144-0CF6B4F8C41C}"/>
                </a:ext>
              </a:extLst>
            </p:cNvPr>
            <p:cNvCxnSpPr>
              <a:cxnSpLocks/>
            </p:cNvCxnSpPr>
            <p:nvPr/>
          </p:nvCxnSpPr>
          <p:spPr>
            <a:xfrm>
              <a:off x="3864198" y="4546579"/>
              <a:ext cx="1" cy="156258"/>
            </a:xfrm>
            <a:prstGeom prst="line">
              <a:avLst/>
            </a:prstGeom>
            <a:noFill/>
            <a:ln w="6350" cap="flat" cmpd="sng" algn="ctr">
              <a:solidFill>
                <a:srgbClr val="4472C4"/>
              </a:solidFill>
              <a:prstDash val="solid"/>
              <a:miter lim="800000"/>
            </a:ln>
            <a:effectLst/>
          </p:spPr>
        </p:cxnSp>
        <p:cxnSp>
          <p:nvCxnSpPr>
            <p:cNvPr id="37" name="Straight Connector 12">
              <a:extLst>
                <a:ext uri="{FF2B5EF4-FFF2-40B4-BE49-F238E27FC236}">
                  <a16:creationId xmlns:a16="http://schemas.microsoft.com/office/drawing/2014/main" id="{FD8BABD3-6B2B-094B-A144-0CF6B4F8C41C}"/>
                </a:ext>
              </a:extLst>
            </p:cNvPr>
            <p:cNvCxnSpPr>
              <a:cxnSpLocks/>
            </p:cNvCxnSpPr>
            <p:nvPr/>
          </p:nvCxnSpPr>
          <p:spPr>
            <a:xfrm>
              <a:off x="5630848" y="4543562"/>
              <a:ext cx="1" cy="156258"/>
            </a:xfrm>
            <a:prstGeom prst="line">
              <a:avLst/>
            </a:prstGeom>
            <a:noFill/>
            <a:ln w="6350" cap="flat" cmpd="sng" algn="ctr">
              <a:solidFill>
                <a:srgbClr val="4472C4"/>
              </a:solidFill>
              <a:prstDash val="solid"/>
              <a:miter lim="800000"/>
            </a:ln>
            <a:effectLst/>
          </p:spPr>
        </p:cxnSp>
        <p:cxnSp>
          <p:nvCxnSpPr>
            <p:cNvPr id="38" name="Straight Connector 32">
              <a:extLst>
                <a:ext uri="{FF2B5EF4-FFF2-40B4-BE49-F238E27FC236}">
                  <a16:creationId xmlns:a16="http://schemas.microsoft.com/office/drawing/2014/main" id="{0319CB03-B0CF-B94E-B0C6-FCE5428339E4}"/>
                </a:ext>
              </a:extLst>
            </p:cNvPr>
            <p:cNvCxnSpPr>
              <a:cxnSpLocks/>
            </p:cNvCxnSpPr>
            <p:nvPr/>
          </p:nvCxnSpPr>
          <p:spPr>
            <a:xfrm>
              <a:off x="3494073" y="4580092"/>
              <a:ext cx="0" cy="83257"/>
            </a:xfrm>
            <a:prstGeom prst="line">
              <a:avLst/>
            </a:prstGeom>
            <a:noFill/>
            <a:ln w="6350" cap="flat" cmpd="sng" algn="ctr">
              <a:solidFill>
                <a:srgbClr val="4472C4"/>
              </a:solidFill>
              <a:prstDash val="solid"/>
              <a:miter lim="800000"/>
            </a:ln>
            <a:effectLst/>
          </p:spPr>
        </p:cxnSp>
        <p:cxnSp>
          <p:nvCxnSpPr>
            <p:cNvPr id="39" name="Straight Connector 32">
              <a:extLst>
                <a:ext uri="{FF2B5EF4-FFF2-40B4-BE49-F238E27FC236}">
                  <a16:creationId xmlns:a16="http://schemas.microsoft.com/office/drawing/2014/main" id="{0319CB03-B0CF-B94E-B0C6-FCE5428339E4}"/>
                </a:ext>
              </a:extLst>
            </p:cNvPr>
            <p:cNvCxnSpPr>
              <a:cxnSpLocks/>
            </p:cNvCxnSpPr>
            <p:nvPr/>
          </p:nvCxnSpPr>
          <p:spPr>
            <a:xfrm>
              <a:off x="3610745" y="4580076"/>
              <a:ext cx="0" cy="83257"/>
            </a:xfrm>
            <a:prstGeom prst="line">
              <a:avLst/>
            </a:prstGeom>
            <a:noFill/>
            <a:ln w="6350" cap="flat" cmpd="sng" algn="ctr">
              <a:solidFill>
                <a:srgbClr val="4472C4"/>
              </a:solidFill>
              <a:prstDash val="solid"/>
              <a:miter lim="800000"/>
            </a:ln>
            <a:effectLst/>
          </p:spPr>
        </p:cxnSp>
        <p:cxnSp>
          <p:nvCxnSpPr>
            <p:cNvPr id="40" name="Straight Connector 32">
              <a:extLst>
                <a:ext uri="{FF2B5EF4-FFF2-40B4-BE49-F238E27FC236}">
                  <a16:creationId xmlns:a16="http://schemas.microsoft.com/office/drawing/2014/main" id="{0319CB03-B0CF-B94E-B0C6-FCE5428339E4}"/>
                </a:ext>
              </a:extLst>
            </p:cNvPr>
            <p:cNvCxnSpPr>
              <a:cxnSpLocks/>
            </p:cNvCxnSpPr>
            <p:nvPr/>
          </p:nvCxnSpPr>
          <p:spPr>
            <a:xfrm>
              <a:off x="3710766" y="4583079"/>
              <a:ext cx="0" cy="83257"/>
            </a:xfrm>
            <a:prstGeom prst="line">
              <a:avLst/>
            </a:prstGeom>
            <a:noFill/>
            <a:ln w="6350" cap="flat" cmpd="sng" algn="ctr">
              <a:solidFill>
                <a:srgbClr val="4472C4"/>
              </a:solidFill>
              <a:prstDash val="solid"/>
              <a:miter lim="800000"/>
            </a:ln>
            <a:effectLst/>
          </p:spPr>
        </p:cxnSp>
        <p:cxnSp>
          <p:nvCxnSpPr>
            <p:cNvPr id="41" name="Straight Connector 32">
              <a:extLst>
                <a:ext uri="{FF2B5EF4-FFF2-40B4-BE49-F238E27FC236}">
                  <a16:creationId xmlns:a16="http://schemas.microsoft.com/office/drawing/2014/main" id="{0319CB03-B0CF-B94E-B0C6-FCE5428339E4}"/>
                </a:ext>
              </a:extLst>
            </p:cNvPr>
            <p:cNvCxnSpPr>
              <a:cxnSpLocks/>
            </p:cNvCxnSpPr>
            <p:nvPr/>
          </p:nvCxnSpPr>
          <p:spPr>
            <a:xfrm>
              <a:off x="3803634" y="4583078"/>
              <a:ext cx="0" cy="83257"/>
            </a:xfrm>
            <a:prstGeom prst="line">
              <a:avLst/>
            </a:prstGeom>
            <a:noFill/>
            <a:ln w="6350" cap="flat" cmpd="sng" algn="ctr">
              <a:solidFill>
                <a:srgbClr val="4472C4"/>
              </a:solidFill>
              <a:prstDash val="solid"/>
              <a:miter lim="800000"/>
            </a:ln>
            <a:effectLst/>
          </p:spPr>
        </p:cxnSp>
        <p:cxnSp>
          <p:nvCxnSpPr>
            <p:cNvPr id="42" name="Straight Connector 25">
              <a:extLst>
                <a:ext uri="{FF2B5EF4-FFF2-40B4-BE49-F238E27FC236}">
                  <a16:creationId xmlns:a16="http://schemas.microsoft.com/office/drawing/2014/main" id="{5BD6945A-3AE3-8D47-9324-D08024588AB8}"/>
                </a:ext>
              </a:extLst>
            </p:cNvPr>
            <p:cNvCxnSpPr>
              <a:cxnSpLocks/>
            </p:cNvCxnSpPr>
            <p:nvPr/>
          </p:nvCxnSpPr>
          <p:spPr>
            <a:xfrm>
              <a:off x="4404844" y="4582643"/>
              <a:ext cx="0" cy="83257"/>
            </a:xfrm>
            <a:prstGeom prst="line">
              <a:avLst/>
            </a:prstGeom>
            <a:noFill/>
            <a:ln w="6350" cap="flat" cmpd="sng" algn="ctr">
              <a:solidFill>
                <a:srgbClr val="4472C4"/>
              </a:solidFill>
              <a:prstDash val="solid"/>
              <a:miter lim="800000"/>
            </a:ln>
            <a:effectLst/>
          </p:spPr>
        </p:cxnSp>
        <p:cxnSp>
          <p:nvCxnSpPr>
            <p:cNvPr id="43" name="Straight Connector 28">
              <a:extLst>
                <a:ext uri="{FF2B5EF4-FFF2-40B4-BE49-F238E27FC236}">
                  <a16:creationId xmlns:a16="http://schemas.microsoft.com/office/drawing/2014/main" id="{6274E10A-2321-BB4D-AF4D-880393F1ADAC}"/>
                </a:ext>
              </a:extLst>
            </p:cNvPr>
            <p:cNvCxnSpPr>
              <a:cxnSpLocks/>
            </p:cNvCxnSpPr>
            <p:nvPr/>
          </p:nvCxnSpPr>
          <p:spPr>
            <a:xfrm>
              <a:off x="4714819" y="4582643"/>
              <a:ext cx="0" cy="83257"/>
            </a:xfrm>
            <a:prstGeom prst="line">
              <a:avLst/>
            </a:prstGeom>
            <a:noFill/>
            <a:ln w="6350" cap="flat" cmpd="sng" algn="ctr">
              <a:solidFill>
                <a:srgbClr val="4472C4"/>
              </a:solidFill>
              <a:prstDash val="solid"/>
              <a:miter lim="800000"/>
            </a:ln>
            <a:effectLst/>
          </p:spPr>
        </p:cxnSp>
        <p:cxnSp>
          <p:nvCxnSpPr>
            <p:cNvPr id="44" name="Straight Connector 31">
              <a:extLst>
                <a:ext uri="{FF2B5EF4-FFF2-40B4-BE49-F238E27FC236}">
                  <a16:creationId xmlns:a16="http://schemas.microsoft.com/office/drawing/2014/main" id="{691788F8-D2AE-7A4A-931E-AE14711828A6}"/>
                </a:ext>
              </a:extLst>
            </p:cNvPr>
            <p:cNvCxnSpPr>
              <a:cxnSpLocks/>
            </p:cNvCxnSpPr>
            <p:nvPr/>
          </p:nvCxnSpPr>
          <p:spPr>
            <a:xfrm>
              <a:off x="4931120" y="4582643"/>
              <a:ext cx="0" cy="83257"/>
            </a:xfrm>
            <a:prstGeom prst="line">
              <a:avLst/>
            </a:prstGeom>
            <a:noFill/>
            <a:ln w="6350" cap="flat" cmpd="sng" algn="ctr">
              <a:solidFill>
                <a:srgbClr val="4472C4"/>
              </a:solidFill>
              <a:prstDash val="solid"/>
              <a:miter lim="800000"/>
            </a:ln>
            <a:effectLst/>
          </p:spPr>
        </p:cxnSp>
        <p:cxnSp>
          <p:nvCxnSpPr>
            <p:cNvPr id="45" name="Straight Connector 32">
              <a:extLst>
                <a:ext uri="{FF2B5EF4-FFF2-40B4-BE49-F238E27FC236}">
                  <a16:creationId xmlns:a16="http://schemas.microsoft.com/office/drawing/2014/main" id="{0319CB03-B0CF-B94E-B0C6-FCE5428339E4}"/>
                </a:ext>
              </a:extLst>
            </p:cNvPr>
            <p:cNvCxnSpPr>
              <a:cxnSpLocks/>
            </p:cNvCxnSpPr>
            <p:nvPr/>
          </p:nvCxnSpPr>
          <p:spPr>
            <a:xfrm>
              <a:off x="5097608" y="4582643"/>
              <a:ext cx="0" cy="83257"/>
            </a:xfrm>
            <a:prstGeom prst="line">
              <a:avLst/>
            </a:prstGeom>
            <a:noFill/>
            <a:ln w="6350" cap="flat" cmpd="sng" algn="ctr">
              <a:solidFill>
                <a:srgbClr val="4472C4"/>
              </a:solidFill>
              <a:prstDash val="solid"/>
              <a:miter lim="800000"/>
            </a:ln>
            <a:effectLst/>
          </p:spPr>
        </p:cxnSp>
        <p:cxnSp>
          <p:nvCxnSpPr>
            <p:cNvPr id="46" name="Straight Connector 32">
              <a:extLst>
                <a:ext uri="{FF2B5EF4-FFF2-40B4-BE49-F238E27FC236}">
                  <a16:creationId xmlns:a16="http://schemas.microsoft.com/office/drawing/2014/main" id="{0319CB03-B0CF-B94E-B0C6-FCE5428339E4}"/>
                </a:ext>
              </a:extLst>
            </p:cNvPr>
            <p:cNvCxnSpPr>
              <a:cxnSpLocks/>
            </p:cNvCxnSpPr>
            <p:nvPr/>
          </p:nvCxnSpPr>
          <p:spPr>
            <a:xfrm>
              <a:off x="5240484" y="4582659"/>
              <a:ext cx="0" cy="83257"/>
            </a:xfrm>
            <a:prstGeom prst="line">
              <a:avLst/>
            </a:prstGeom>
            <a:noFill/>
            <a:ln w="6350" cap="flat" cmpd="sng" algn="ctr">
              <a:solidFill>
                <a:srgbClr val="4472C4"/>
              </a:solidFill>
              <a:prstDash val="solid"/>
              <a:miter lim="800000"/>
            </a:ln>
            <a:effectLst/>
          </p:spPr>
        </p:cxnSp>
        <p:cxnSp>
          <p:nvCxnSpPr>
            <p:cNvPr id="47" name="Straight Connector 32">
              <a:extLst>
                <a:ext uri="{FF2B5EF4-FFF2-40B4-BE49-F238E27FC236}">
                  <a16:creationId xmlns:a16="http://schemas.microsoft.com/office/drawing/2014/main" id="{0319CB03-B0CF-B94E-B0C6-FCE5428339E4}"/>
                </a:ext>
              </a:extLst>
            </p:cNvPr>
            <p:cNvCxnSpPr>
              <a:cxnSpLocks/>
            </p:cNvCxnSpPr>
            <p:nvPr/>
          </p:nvCxnSpPr>
          <p:spPr>
            <a:xfrm>
              <a:off x="5357156" y="4582643"/>
              <a:ext cx="0" cy="83257"/>
            </a:xfrm>
            <a:prstGeom prst="line">
              <a:avLst/>
            </a:prstGeom>
            <a:noFill/>
            <a:ln w="6350" cap="flat" cmpd="sng" algn="ctr">
              <a:solidFill>
                <a:srgbClr val="4472C4"/>
              </a:solidFill>
              <a:prstDash val="solid"/>
              <a:miter lim="800000"/>
            </a:ln>
            <a:effectLst/>
          </p:spPr>
        </p:cxnSp>
        <p:cxnSp>
          <p:nvCxnSpPr>
            <p:cNvPr id="48" name="Straight Connector 32">
              <a:extLst>
                <a:ext uri="{FF2B5EF4-FFF2-40B4-BE49-F238E27FC236}">
                  <a16:creationId xmlns:a16="http://schemas.microsoft.com/office/drawing/2014/main" id="{0319CB03-B0CF-B94E-B0C6-FCE5428339E4}"/>
                </a:ext>
              </a:extLst>
            </p:cNvPr>
            <p:cNvCxnSpPr>
              <a:cxnSpLocks/>
            </p:cNvCxnSpPr>
            <p:nvPr/>
          </p:nvCxnSpPr>
          <p:spPr>
            <a:xfrm>
              <a:off x="5457177" y="4585646"/>
              <a:ext cx="0" cy="83257"/>
            </a:xfrm>
            <a:prstGeom prst="line">
              <a:avLst/>
            </a:prstGeom>
            <a:noFill/>
            <a:ln w="6350" cap="flat" cmpd="sng" algn="ctr">
              <a:solidFill>
                <a:srgbClr val="4472C4"/>
              </a:solidFill>
              <a:prstDash val="solid"/>
              <a:miter lim="800000"/>
            </a:ln>
            <a:effectLst/>
          </p:spPr>
        </p:cxnSp>
        <p:cxnSp>
          <p:nvCxnSpPr>
            <p:cNvPr id="49" name="Straight Connector 32">
              <a:extLst>
                <a:ext uri="{FF2B5EF4-FFF2-40B4-BE49-F238E27FC236}">
                  <a16:creationId xmlns:a16="http://schemas.microsoft.com/office/drawing/2014/main" id="{0319CB03-B0CF-B94E-B0C6-FCE5428339E4}"/>
                </a:ext>
              </a:extLst>
            </p:cNvPr>
            <p:cNvCxnSpPr>
              <a:cxnSpLocks/>
            </p:cNvCxnSpPr>
            <p:nvPr/>
          </p:nvCxnSpPr>
          <p:spPr>
            <a:xfrm>
              <a:off x="5550045" y="4585645"/>
              <a:ext cx="0" cy="83257"/>
            </a:xfrm>
            <a:prstGeom prst="line">
              <a:avLst/>
            </a:prstGeom>
            <a:noFill/>
            <a:ln w="6350" cap="flat" cmpd="sng" algn="ctr">
              <a:solidFill>
                <a:srgbClr val="4472C4"/>
              </a:solidFill>
              <a:prstDash val="solid"/>
              <a:miter lim="800000"/>
            </a:ln>
            <a:effectLst/>
          </p:spPr>
        </p:cxnSp>
        <p:cxnSp>
          <p:nvCxnSpPr>
            <p:cNvPr id="50" name="Straight Connector 25">
              <a:extLst>
                <a:ext uri="{FF2B5EF4-FFF2-40B4-BE49-F238E27FC236}">
                  <a16:creationId xmlns:a16="http://schemas.microsoft.com/office/drawing/2014/main" id="{5BD6945A-3AE3-8D47-9324-D08024588AB8}"/>
                </a:ext>
              </a:extLst>
            </p:cNvPr>
            <p:cNvCxnSpPr>
              <a:cxnSpLocks/>
            </p:cNvCxnSpPr>
            <p:nvPr/>
          </p:nvCxnSpPr>
          <p:spPr>
            <a:xfrm>
              <a:off x="6124106" y="4580077"/>
              <a:ext cx="0" cy="83257"/>
            </a:xfrm>
            <a:prstGeom prst="line">
              <a:avLst/>
            </a:prstGeom>
            <a:noFill/>
            <a:ln w="6350" cap="flat" cmpd="sng" algn="ctr">
              <a:solidFill>
                <a:srgbClr val="4472C4"/>
              </a:solidFill>
              <a:prstDash val="solid"/>
              <a:miter lim="800000"/>
            </a:ln>
            <a:effectLst/>
          </p:spPr>
        </p:cxnSp>
        <p:cxnSp>
          <p:nvCxnSpPr>
            <p:cNvPr id="51" name="Straight Connector 28">
              <a:extLst>
                <a:ext uri="{FF2B5EF4-FFF2-40B4-BE49-F238E27FC236}">
                  <a16:creationId xmlns:a16="http://schemas.microsoft.com/office/drawing/2014/main" id="{6274E10A-2321-BB4D-AF4D-880393F1ADAC}"/>
                </a:ext>
              </a:extLst>
            </p:cNvPr>
            <p:cNvCxnSpPr>
              <a:cxnSpLocks/>
            </p:cNvCxnSpPr>
            <p:nvPr/>
          </p:nvCxnSpPr>
          <p:spPr>
            <a:xfrm>
              <a:off x="6434081" y="4580077"/>
              <a:ext cx="0" cy="83257"/>
            </a:xfrm>
            <a:prstGeom prst="line">
              <a:avLst/>
            </a:prstGeom>
            <a:noFill/>
            <a:ln w="6350" cap="flat" cmpd="sng" algn="ctr">
              <a:solidFill>
                <a:srgbClr val="4472C4"/>
              </a:solidFill>
              <a:prstDash val="solid"/>
              <a:miter lim="800000"/>
            </a:ln>
            <a:effectLst/>
          </p:spPr>
        </p:cxnSp>
        <p:cxnSp>
          <p:nvCxnSpPr>
            <p:cNvPr id="52" name="Straight Connector 31">
              <a:extLst>
                <a:ext uri="{FF2B5EF4-FFF2-40B4-BE49-F238E27FC236}">
                  <a16:creationId xmlns:a16="http://schemas.microsoft.com/office/drawing/2014/main" id="{691788F8-D2AE-7A4A-931E-AE14711828A6}"/>
                </a:ext>
              </a:extLst>
            </p:cNvPr>
            <p:cNvCxnSpPr>
              <a:cxnSpLocks/>
            </p:cNvCxnSpPr>
            <p:nvPr/>
          </p:nvCxnSpPr>
          <p:spPr>
            <a:xfrm>
              <a:off x="6650382" y="4580077"/>
              <a:ext cx="0" cy="83257"/>
            </a:xfrm>
            <a:prstGeom prst="line">
              <a:avLst/>
            </a:prstGeom>
            <a:noFill/>
            <a:ln w="6350" cap="flat" cmpd="sng" algn="ctr">
              <a:solidFill>
                <a:srgbClr val="4472C4"/>
              </a:solidFill>
              <a:prstDash val="solid"/>
              <a:miter lim="800000"/>
            </a:ln>
            <a:effectLst/>
          </p:spPr>
        </p:cxnSp>
        <p:cxnSp>
          <p:nvCxnSpPr>
            <p:cNvPr id="53" name="Straight Connector 32">
              <a:extLst>
                <a:ext uri="{FF2B5EF4-FFF2-40B4-BE49-F238E27FC236}">
                  <a16:creationId xmlns:a16="http://schemas.microsoft.com/office/drawing/2014/main" id="{0319CB03-B0CF-B94E-B0C6-FCE5428339E4}"/>
                </a:ext>
              </a:extLst>
            </p:cNvPr>
            <p:cNvCxnSpPr>
              <a:cxnSpLocks/>
            </p:cNvCxnSpPr>
            <p:nvPr/>
          </p:nvCxnSpPr>
          <p:spPr>
            <a:xfrm>
              <a:off x="6816870" y="4580077"/>
              <a:ext cx="0" cy="83257"/>
            </a:xfrm>
            <a:prstGeom prst="line">
              <a:avLst/>
            </a:prstGeom>
            <a:noFill/>
            <a:ln w="6350" cap="flat" cmpd="sng" algn="ctr">
              <a:solidFill>
                <a:srgbClr val="4472C4"/>
              </a:solidFill>
              <a:prstDash val="solid"/>
              <a:miter lim="800000"/>
            </a:ln>
            <a:effectLst/>
          </p:spPr>
        </p:cxnSp>
        <p:cxnSp>
          <p:nvCxnSpPr>
            <p:cNvPr id="54" name="Straight Connector 32">
              <a:extLst>
                <a:ext uri="{FF2B5EF4-FFF2-40B4-BE49-F238E27FC236}">
                  <a16:creationId xmlns:a16="http://schemas.microsoft.com/office/drawing/2014/main" id="{0319CB03-B0CF-B94E-B0C6-FCE5428339E4}"/>
                </a:ext>
              </a:extLst>
            </p:cNvPr>
            <p:cNvCxnSpPr>
              <a:cxnSpLocks/>
            </p:cNvCxnSpPr>
            <p:nvPr/>
          </p:nvCxnSpPr>
          <p:spPr>
            <a:xfrm>
              <a:off x="6959746" y="4580093"/>
              <a:ext cx="0" cy="83257"/>
            </a:xfrm>
            <a:prstGeom prst="line">
              <a:avLst/>
            </a:prstGeom>
            <a:noFill/>
            <a:ln w="6350" cap="flat" cmpd="sng" algn="ctr">
              <a:solidFill>
                <a:srgbClr val="4472C4"/>
              </a:solidFill>
              <a:prstDash val="solid"/>
              <a:miter lim="800000"/>
            </a:ln>
            <a:effectLst/>
          </p:spPr>
        </p:cxnSp>
        <p:cxnSp>
          <p:nvCxnSpPr>
            <p:cNvPr id="55" name="Straight Connector 32">
              <a:extLst>
                <a:ext uri="{FF2B5EF4-FFF2-40B4-BE49-F238E27FC236}">
                  <a16:creationId xmlns:a16="http://schemas.microsoft.com/office/drawing/2014/main" id="{0319CB03-B0CF-B94E-B0C6-FCE5428339E4}"/>
                </a:ext>
              </a:extLst>
            </p:cNvPr>
            <p:cNvCxnSpPr>
              <a:cxnSpLocks/>
            </p:cNvCxnSpPr>
            <p:nvPr/>
          </p:nvCxnSpPr>
          <p:spPr>
            <a:xfrm>
              <a:off x="7076418" y="4580077"/>
              <a:ext cx="0" cy="83257"/>
            </a:xfrm>
            <a:prstGeom prst="line">
              <a:avLst/>
            </a:prstGeom>
            <a:noFill/>
            <a:ln w="6350" cap="flat" cmpd="sng" algn="ctr">
              <a:solidFill>
                <a:srgbClr val="4472C4"/>
              </a:solidFill>
              <a:prstDash val="solid"/>
              <a:miter lim="800000"/>
            </a:ln>
            <a:effectLst/>
          </p:spPr>
        </p:cxnSp>
        <p:cxnSp>
          <p:nvCxnSpPr>
            <p:cNvPr id="56" name="Straight Connector 32">
              <a:extLst>
                <a:ext uri="{FF2B5EF4-FFF2-40B4-BE49-F238E27FC236}">
                  <a16:creationId xmlns:a16="http://schemas.microsoft.com/office/drawing/2014/main" id="{0319CB03-B0CF-B94E-B0C6-FCE5428339E4}"/>
                </a:ext>
              </a:extLst>
            </p:cNvPr>
            <p:cNvCxnSpPr>
              <a:cxnSpLocks/>
            </p:cNvCxnSpPr>
            <p:nvPr/>
          </p:nvCxnSpPr>
          <p:spPr>
            <a:xfrm>
              <a:off x="7176439" y="4583080"/>
              <a:ext cx="0" cy="83257"/>
            </a:xfrm>
            <a:prstGeom prst="line">
              <a:avLst/>
            </a:prstGeom>
            <a:noFill/>
            <a:ln w="6350" cap="flat" cmpd="sng" algn="ctr">
              <a:solidFill>
                <a:srgbClr val="4472C4"/>
              </a:solidFill>
              <a:prstDash val="solid"/>
              <a:miter lim="800000"/>
            </a:ln>
            <a:effectLst/>
          </p:spPr>
        </p:cxnSp>
        <p:cxnSp>
          <p:nvCxnSpPr>
            <p:cNvPr id="57" name="Straight Connector 32">
              <a:extLst>
                <a:ext uri="{FF2B5EF4-FFF2-40B4-BE49-F238E27FC236}">
                  <a16:creationId xmlns:a16="http://schemas.microsoft.com/office/drawing/2014/main" id="{0319CB03-B0CF-B94E-B0C6-FCE5428339E4}"/>
                </a:ext>
              </a:extLst>
            </p:cNvPr>
            <p:cNvCxnSpPr>
              <a:cxnSpLocks/>
            </p:cNvCxnSpPr>
            <p:nvPr/>
          </p:nvCxnSpPr>
          <p:spPr>
            <a:xfrm>
              <a:off x="7269307" y="4583079"/>
              <a:ext cx="0" cy="83257"/>
            </a:xfrm>
            <a:prstGeom prst="line">
              <a:avLst/>
            </a:prstGeom>
            <a:noFill/>
            <a:ln w="6350" cap="flat" cmpd="sng" algn="ctr">
              <a:solidFill>
                <a:srgbClr val="4472C4"/>
              </a:solidFill>
              <a:prstDash val="solid"/>
              <a:miter lim="800000"/>
            </a:ln>
            <a:effectLst/>
          </p:spPr>
        </p:cxnSp>
        <p:cxnSp>
          <p:nvCxnSpPr>
            <p:cNvPr id="58" name="Straight Connector 25">
              <a:extLst>
                <a:ext uri="{FF2B5EF4-FFF2-40B4-BE49-F238E27FC236}">
                  <a16:creationId xmlns:a16="http://schemas.microsoft.com/office/drawing/2014/main" id="{5BD6945A-3AE3-8D47-9324-D08024588AB8}"/>
                </a:ext>
              </a:extLst>
            </p:cNvPr>
            <p:cNvCxnSpPr>
              <a:cxnSpLocks/>
            </p:cNvCxnSpPr>
            <p:nvPr/>
          </p:nvCxnSpPr>
          <p:spPr>
            <a:xfrm>
              <a:off x="7867178" y="4569586"/>
              <a:ext cx="0" cy="83257"/>
            </a:xfrm>
            <a:prstGeom prst="line">
              <a:avLst/>
            </a:prstGeom>
            <a:noFill/>
            <a:ln w="6350" cap="flat" cmpd="sng" algn="ctr">
              <a:solidFill>
                <a:srgbClr val="4472C4"/>
              </a:solidFill>
              <a:prstDash val="solid"/>
              <a:miter lim="800000"/>
            </a:ln>
            <a:effectLst/>
          </p:spPr>
        </p:cxnSp>
        <p:cxnSp>
          <p:nvCxnSpPr>
            <p:cNvPr id="59" name="Straight Connector 28">
              <a:extLst>
                <a:ext uri="{FF2B5EF4-FFF2-40B4-BE49-F238E27FC236}">
                  <a16:creationId xmlns:a16="http://schemas.microsoft.com/office/drawing/2014/main" id="{6274E10A-2321-BB4D-AF4D-880393F1ADAC}"/>
                </a:ext>
              </a:extLst>
            </p:cNvPr>
            <p:cNvCxnSpPr>
              <a:cxnSpLocks/>
            </p:cNvCxnSpPr>
            <p:nvPr/>
          </p:nvCxnSpPr>
          <p:spPr>
            <a:xfrm>
              <a:off x="8177153" y="4569586"/>
              <a:ext cx="0" cy="83257"/>
            </a:xfrm>
            <a:prstGeom prst="line">
              <a:avLst/>
            </a:prstGeom>
            <a:noFill/>
            <a:ln w="6350" cap="flat" cmpd="sng" algn="ctr">
              <a:solidFill>
                <a:srgbClr val="4472C4"/>
              </a:solidFill>
              <a:prstDash val="solid"/>
              <a:miter lim="800000"/>
            </a:ln>
            <a:effectLst/>
          </p:spPr>
        </p:cxnSp>
        <p:cxnSp>
          <p:nvCxnSpPr>
            <p:cNvPr id="60" name="Straight Connector 31">
              <a:extLst>
                <a:ext uri="{FF2B5EF4-FFF2-40B4-BE49-F238E27FC236}">
                  <a16:creationId xmlns:a16="http://schemas.microsoft.com/office/drawing/2014/main" id="{691788F8-D2AE-7A4A-931E-AE14711828A6}"/>
                </a:ext>
              </a:extLst>
            </p:cNvPr>
            <p:cNvCxnSpPr>
              <a:cxnSpLocks/>
            </p:cNvCxnSpPr>
            <p:nvPr/>
          </p:nvCxnSpPr>
          <p:spPr>
            <a:xfrm>
              <a:off x="8393454" y="4569586"/>
              <a:ext cx="0" cy="83257"/>
            </a:xfrm>
            <a:prstGeom prst="line">
              <a:avLst/>
            </a:prstGeom>
            <a:noFill/>
            <a:ln w="6350" cap="flat" cmpd="sng" algn="ctr">
              <a:solidFill>
                <a:srgbClr val="4472C4"/>
              </a:solidFill>
              <a:prstDash val="solid"/>
              <a:miter lim="800000"/>
            </a:ln>
            <a:effectLst/>
          </p:spPr>
        </p:cxnSp>
        <p:cxnSp>
          <p:nvCxnSpPr>
            <p:cNvPr id="61" name="Straight Connector 32">
              <a:extLst>
                <a:ext uri="{FF2B5EF4-FFF2-40B4-BE49-F238E27FC236}">
                  <a16:creationId xmlns:a16="http://schemas.microsoft.com/office/drawing/2014/main" id="{0319CB03-B0CF-B94E-B0C6-FCE5428339E4}"/>
                </a:ext>
              </a:extLst>
            </p:cNvPr>
            <p:cNvCxnSpPr>
              <a:cxnSpLocks/>
            </p:cNvCxnSpPr>
            <p:nvPr/>
          </p:nvCxnSpPr>
          <p:spPr>
            <a:xfrm>
              <a:off x="8559942" y="4569586"/>
              <a:ext cx="0" cy="83257"/>
            </a:xfrm>
            <a:prstGeom prst="line">
              <a:avLst/>
            </a:prstGeom>
            <a:noFill/>
            <a:ln w="6350" cap="flat" cmpd="sng" algn="ctr">
              <a:solidFill>
                <a:srgbClr val="4472C4"/>
              </a:solidFill>
              <a:prstDash val="solid"/>
              <a:miter lim="800000"/>
            </a:ln>
            <a:effectLst/>
          </p:spPr>
        </p:cxnSp>
        <p:cxnSp>
          <p:nvCxnSpPr>
            <p:cNvPr id="62" name="Straight Connector 32">
              <a:extLst>
                <a:ext uri="{FF2B5EF4-FFF2-40B4-BE49-F238E27FC236}">
                  <a16:creationId xmlns:a16="http://schemas.microsoft.com/office/drawing/2014/main" id="{0319CB03-B0CF-B94E-B0C6-FCE5428339E4}"/>
                </a:ext>
              </a:extLst>
            </p:cNvPr>
            <p:cNvCxnSpPr>
              <a:cxnSpLocks/>
            </p:cNvCxnSpPr>
            <p:nvPr/>
          </p:nvCxnSpPr>
          <p:spPr>
            <a:xfrm>
              <a:off x="8702818" y="4569602"/>
              <a:ext cx="0" cy="83257"/>
            </a:xfrm>
            <a:prstGeom prst="line">
              <a:avLst/>
            </a:prstGeom>
            <a:noFill/>
            <a:ln w="6350" cap="flat" cmpd="sng" algn="ctr">
              <a:solidFill>
                <a:srgbClr val="4472C4"/>
              </a:solidFill>
              <a:prstDash val="solid"/>
              <a:miter lim="800000"/>
            </a:ln>
            <a:effectLst/>
          </p:spPr>
        </p:cxnSp>
        <p:cxnSp>
          <p:nvCxnSpPr>
            <p:cNvPr id="63" name="Straight Connector 32">
              <a:extLst>
                <a:ext uri="{FF2B5EF4-FFF2-40B4-BE49-F238E27FC236}">
                  <a16:creationId xmlns:a16="http://schemas.microsoft.com/office/drawing/2014/main" id="{0319CB03-B0CF-B94E-B0C6-FCE5428339E4}"/>
                </a:ext>
              </a:extLst>
            </p:cNvPr>
            <p:cNvCxnSpPr>
              <a:cxnSpLocks/>
            </p:cNvCxnSpPr>
            <p:nvPr/>
          </p:nvCxnSpPr>
          <p:spPr>
            <a:xfrm>
              <a:off x="8819490" y="4569586"/>
              <a:ext cx="0" cy="83257"/>
            </a:xfrm>
            <a:prstGeom prst="line">
              <a:avLst/>
            </a:prstGeom>
            <a:noFill/>
            <a:ln w="6350" cap="flat" cmpd="sng" algn="ctr">
              <a:solidFill>
                <a:srgbClr val="4472C4"/>
              </a:solidFill>
              <a:prstDash val="solid"/>
              <a:miter lim="800000"/>
            </a:ln>
            <a:effectLst/>
          </p:spPr>
        </p:cxnSp>
        <p:cxnSp>
          <p:nvCxnSpPr>
            <p:cNvPr id="64" name="Straight Connector 32">
              <a:extLst>
                <a:ext uri="{FF2B5EF4-FFF2-40B4-BE49-F238E27FC236}">
                  <a16:creationId xmlns:a16="http://schemas.microsoft.com/office/drawing/2014/main" id="{0319CB03-B0CF-B94E-B0C6-FCE5428339E4}"/>
                </a:ext>
              </a:extLst>
            </p:cNvPr>
            <p:cNvCxnSpPr>
              <a:cxnSpLocks/>
            </p:cNvCxnSpPr>
            <p:nvPr/>
          </p:nvCxnSpPr>
          <p:spPr>
            <a:xfrm>
              <a:off x="8919511" y="4572589"/>
              <a:ext cx="0" cy="83257"/>
            </a:xfrm>
            <a:prstGeom prst="line">
              <a:avLst/>
            </a:prstGeom>
            <a:noFill/>
            <a:ln w="6350" cap="flat" cmpd="sng" algn="ctr">
              <a:solidFill>
                <a:srgbClr val="4472C4"/>
              </a:solidFill>
              <a:prstDash val="solid"/>
              <a:miter lim="800000"/>
            </a:ln>
            <a:effectLst/>
          </p:spPr>
        </p:cxnSp>
        <p:cxnSp>
          <p:nvCxnSpPr>
            <p:cNvPr id="65" name="Straight Connector 32">
              <a:extLst>
                <a:ext uri="{FF2B5EF4-FFF2-40B4-BE49-F238E27FC236}">
                  <a16:creationId xmlns:a16="http://schemas.microsoft.com/office/drawing/2014/main" id="{0319CB03-B0CF-B94E-B0C6-FCE5428339E4}"/>
                </a:ext>
              </a:extLst>
            </p:cNvPr>
            <p:cNvCxnSpPr>
              <a:cxnSpLocks/>
            </p:cNvCxnSpPr>
            <p:nvPr/>
          </p:nvCxnSpPr>
          <p:spPr>
            <a:xfrm>
              <a:off x="9012379" y="4572588"/>
              <a:ext cx="0" cy="83257"/>
            </a:xfrm>
            <a:prstGeom prst="line">
              <a:avLst/>
            </a:prstGeom>
            <a:noFill/>
            <a:ln w="6350" cap="flat" cmpd="sng" algn="ctr">
              <a:solidFill>
                <a:srgbClr val="4472C4"/>
              </a:solidFill>
              <a:prstDash val="solid"/>
              <a:miter lim="800000"/>
            </a:ln>
            <a:effectLst/>
          </p:spPr>
        </p:cxnSp>
        <p:cxnSp>
          <p:nvCxnSpPr>
            <p:cNvPr id="66" name="Straight Connector 25">
              <a:extLst>
                <a:ext uri="{FF2B5EF4-FFF2-40B4-BE49-F238E27FC236}">
                  <a16:creationId xmlns:a16="http://schemas.microsoft.com/office/drawing/2014/main" id="{5BD6945A-3AE3-8D47-9324-D08024588AB8}"/>
                </a:ext>
              </a:extLst>
            </p:cNvPr>
            <p:cNvCxnSpPr>
              <a:cxnSpLocks/>
            </p:cNvCxnSpPr>
            <p:nvPr/>
          </p:nvCxnSpPr>
          <p:spPr>
            <a:xfrm>
              <a:off x="7867178" y="5013804"/>
              <a:ext cx="0" cy="83257"/>
            </a:xfrm>
            <a:prstGeom prst="line">
              <a:avLst/>
            </a:prstGeom>
            <a:noFill/>
            <a:ln w="6350" cap="flat" cmpd="sng" algn="ctr">
              <a:solidFill>
                <a:srgbClr val="4472C4"/>
              </a:solidFill>
              <a:prstDash val="solid"/>
              <a:miter lim="800000"/>
            </a:ln>
            <a:effectLst/>
          </p:spPr>
        </p:cxnSp>
        <p:cxnSp>
          <p:nvCxnSpPr>
            <p:cNvPr id="67" name="Straight Connector 28">
              <a:extLst>
                <a:ext uri="{FF2B5EF4-FFF2-40B4-BE49-F238E27FC236}">
                  <a16:creationId xmlns:a16="http://schemas.microsoft.com/office/drawing/2014/main" id="{6274E10A-2321-BB4D-AF4D-880393F1ADAC}"/>
                </a:ext>
              </a:extLst>
            </p:cNvPr>
            <p:cNvCxnSpPr>
              <a:cxnSpLocks/>
            </p:cNvCxnSpPr>
            <p:nvPr/>
          </p:nvCxnSpPr>
          <p:spPr>
            <a:xfrm>
              <a:off x="8177153" y="5013804"/>
              <a:ext cx="0" cy="83257"/>
            </a:xfrm>
            <a:prstGeom prst="line">
              <a:avLst/>
            </a:prstGeom>
            <a:noFill/>
            <a:ln w="6350" cap="flat" cmpd="sng" algn="ctr">
              <a:solidFill>
                <a:srgbClr val="4472C4"/>
              </a:solidFill>
              <a:prstDash val="solid"/>
              <a:miter lim="800000"/>
            </a:ln>
            <a:effectLst/>
          </p:spPr>
        </p:cxnSp>
        <p:cxnSp>
          <p:nvCxnSpPr>
            <p:cNvPr id="68" name="Straight Connector 31">
              <a:extLst>
                <a:ext uri="{FF2B5EF4-FFF2-40B4-BE49-F238E27FC236}">
                  <a16:creationId xmlns:a16="http://schemas.microsoft.com/office/drawing/2014/main" id="{691788F8-D2AE-7A4A-931E-AE14711828A6}"/>
                </a:ext>
              </a:extLst>
            </p:cNvPr>
            <p:cNvCxnSpPr>
              <a:cxnSpLocks/>
            </p:cNvCxnSpPr>
            <p:nvPr/>
          </p:nvCxnSpPr>
          <p:spPr>
            <a:xfrm>
              <a:off x="8393454" y="5013804"/>
              <a:ext cx="0" cy="83257"/>
            </a:xfrm>
            <a:prstGeom prst="line">
              <a:avLst/>
            </a:prstGeom>
            <a:noFill/>
            <a:ln w="6350" cap="flat" cmpd="sng" algn="ctr">
              <a:solidFill>
                <a:srgbClr val="4472C4"/>
              </a:solidFill>
              <a:prstDash val="solid"/>
              <a:miter lim="800000"/>
            </a:ln>
            <a:effectLst/>
          </p:spPr>
        </p:cxnSp>
        <p:cxnSp>
          <p:nvCxnSpPr>
            <p:cNvPr id="69" name="Straight Connector 32">
              <a:extLst>
                <a:ext uri="{FF2B5EF4-FFF2-40B4-BE49-F238E27FC236}">
                  <a16:creationId xmlns:a16="http://schemas.microsoft.com/office/drawing/2014/main" id="{0319CB03-B0CF-B94E-B0C6-FCE5428339E4}"/>
                </a:ext>
              </a:extLst>
            </p:cNvPr>
            <p:cNvCxnSpPr>
              <a:cxnSpLocks/>
            </p:cNvCxnSpPr>
            <p:nvPr/>
          </p:nvCxnSpPr>
          <p:spPr>
            <a:xfrm>
              <a:off x="8559942" y="5013804"/>
              <a:ext cx="0" cy="83257"/>
            </a:xfrm>
            <a:prstGeom prst="line">
              <a:avLst/>
            </a:prstGeom>
            <a:noFill/>
            <a:ln w="6350" cap="flat" cmpd="sng" algn="ctr">
              <a:solidFill>
                <a:srgbClr val="4472C4"/>
              </a:solidFill>
              <a:prstDash val="solid"/>
              <a:miter lim="800000"/>
            </a:ln>
            <a:effectLst/>
          </p:spPr>
        </p:cxnSp>
        <p:cxnSp>
          <p:nvCxnSpPr>
            <p:cNvPr id="70" name="Straight Connector 32">
              <a:extLst>
                <a:ext uri="{FF2B5EF4-FFF2-40B4-BE49-F238E27FC236}">
                  <a16:creationId xmlns:a16="http://schemas.microsoft.com/office/drawing/2014/main" id="{0319CB03-B0CF-B94E-B0C6-FCE5428339E4}"/>
                </a:ext>
              </a:extLst>
            </p:cNvPr>
            <p:cNvCxnSpPr>
              <a:cxnSpLocks/>
            </p:cNvCxnSpPr>
            <p:nvPr/>
          </p:nvCxnSpPr>
          <p:spPr>
            <a:xfrm>
              <a:off x="8702818" y="5013820"/>
              <a:ext cx="0" cy="83257"/>
            </a:xfrm>
            <a:prstGeom prst="line">
              <a:avLst/>
            </a:prstGeom>
            <a:noFill/>
            <a:ln w="6350" cap="flat" cmpd="sng" algn="ctr">
              <a:solidFill>
                <a:srgbClr val="4472C4"/>
              </a:solidFill>
              <a:prstDash val="solid"/>
              <a:miter lim="800000"/>
            </a:ln>
            <a:effectLst/>
          </p:spPr>
        </p:cxnSp>
        <p:cxnSp>
          <p:nvCxnSpPr>
            <p:cNvPr id="71" name="Straight Connector 32">
              <a:extLst>
                <a:ext uri="{FF2B5EF4-FFF2-40B4-BE49-F238E27FC236}">
                  <a16:creationId xmlns:a16="http://schemas.microsoft.com/office/drawing/2014/main" id="{0319CB03-B0CF-B94E-B0C6-FCE5428339E4}"/>
                </a:ext>
              </a:extLst>
            </p:cNvPr>
            <p:cNvCxnSpPr>
              <a:cxnSpLocks/>
            </p:cNvCxnSpPr>
            <p:nvPr/>
          </p:nvCxnSpPr>
          <p:spPr>
            <a:xfrm>
              <a:off x="8819490" y="5013804"/>
              <a:ext cx="0" cy="83257"/>
            </a:xfrm>
            <a:prstGeom prst="line">
              <a:avLst/>
            </a:prstGeom>
            <a:noFill/>
            <a:ln w="6350" cap="flat" cmpd="sng" algn="ctr">
              <a:solidFill>
                <a:srgbClr val="4472C4"/>
              </a:solidFill>
              <a:prstDash val="solid"/>
              <a:miter lim="800000"/>
            </a:ln>
            <a:effectLst/>
          </p:spPr>
        </p:cxnSp>
        <p:cxnSp>
          <p:nvCxnSpPr>
            <p:cNvPr id="72" name="Straight Connector 32">
              <a:extLst>
                <a:ext uri="{FF2B5EF4-FFF2-40B4-BE49-F238E27FC236}">
                  <a16:creationId xmlns:a16="http://schemas.microsoft.com/office/drawing/2014/main" id="{0319CB03-B0CF-B94E-B0C6-FCE5428339E4}"/>
                </a:ext>
              </a:extLst>
            </p:cNvPr>
            <p:cNvCxnSpPr>
              <a:cxnSpLocks/>
            </p:cNvCxnSpPr>
            <p:nvPr/>
          </p:nvCxnSpPr>
          <p:spPr>
            <a:xfrm>
              <a:off x="8919511" y="5016807"/>
              <a:ext cx="0" cy="83257"/>
            </a:xfrm>
            <a:prstGeom prst="line">
              <a:avLst/>
            </a:prstGeom>
            <a:noFill/>
            <a:ln w="6350" cap="flat" cmpd="sng" algn="ctr">
              <a:solidFill>
                <a:srgbClr val="4472C4"/>
              </a:solidFill>
              <a:prstDash val="solid"/>
              <a:miter lim="800000"/>
            </a:ln>
            <a:effectLst/>
          </p:spPr>
        </p:cxnSp>
        <p:cxnSp>
          <p:nvCxnSpPr>
            <p:cNvPr id="73" name="Straight Connector 32">
              <a:extLst>
                <a:ext uri="{FF2B5EF4-FFF2-40B4-BE49-F238E27FC236}">
                  <a16:creationId xmlns:a16="http://schemas.microsoft.com/office/drawing/2014/main" id="{0319CB03-B0CF-B94E-B0C6-FCE5428339E4}"/>
                </a:ext>
              </a:extLst>
            </p:cNvPr>
            <p:cNvCxnSpPr>
              <a:cxnSpLocks/>
            </p:cNvCxnSpPr>
            <p:nvPr/>
          </p:nvCxnSpPr>
          <p:spPr>
            <a:xfrm>
              <a:off x="9012379" y="5016806"/>
              <a:ext cx="0" cy="83257"/>
            </a:xfrm>
            <a:prstGeom prst="line">
              <a:avLst/>
            </a:prstGeom>
            <a:noFill/>
            <a:ln w="6350" cap="flat" cmpd="sng" algn="ctr">
              <a:solidFill>
                <a:srgbClr val="4472C4"/>
              </a:solidFill>
              <a:prstDash val="solid"/>
              <a:miter lim="800000"/>
            </a:ln>
            <a:effectLst/>
          </p:spPr>
        </p:cxnSp>
        <p:cxnSp>
          <p:nvCxnSpPr>
            <p:cNvPr id="74" name="Straight Connector 25">
              <a:extLst>
                <a:ext uri="{FF2B5EF4-FFF2-40B4-BE49-F238E27FC236}">
                  <a16:creationId xmlns:a16="http://schemas.microsoft.com/office/drawing/2014/main" id="{5BD6945A-3AE3-8D47-9324-D08024588AB8}"/>
                </a:ext>
              </a:extLst>
            </p:cNvPr>
            <p:cNvCxnSpPr>
              <a:cxnSpLocks/>
            </p:cNvCxnSpPr>
            <p:nvPr/>
          </p:nvCxnSpPr>
          <p:spPr>
            <a:xfrm>
              <a:off x="6124106" y="5018683"/>
              <a:ext cx="0" cy="83257"/>
            </a:xfrm>
            <a:prstGeom prst="line">
              <a:avLst/>
            </a:prstGeom>
            <a:noFill/>
            <a:ln w="6350" cap="flat" cmpd="sng" algn="ctr">
              <a:solidFill>
                <a:srgbClr val="4472C4"/>
              </a:solidFill>
              <a:prstDash val="solid"/>
              <a:miter lim="800000"/>
            </a:ln>
            <a:effectLst/>
          </p:spPr>
        </p:cxnSp>
        <p:cxnSp>
          <p:nvCxnSpPr>
            <p:cNvPr id="75" name="Straight Connector 28">
              <a:extLst>
                <a:ext uri="{FF2B5EF4-FFF2-40B4-BE49-F238E27FC236}">
                  <a16:creationId xmlns:a16="http://schemas.microsoft.com/office/drawing/2014/main" id="{6274E10A-2321-BB4D-AF4D-880393F1ADAC}"/>
                </a:ext>
              </a:extLst>
            </p:cNvPr>
            <p:cNvCxnSpPr>
              <a:cxnSpLocks/>
            </p:cNvCxnSpPr>
            <p:nvPr/>
          </p:nvCxnSpPr>
          <p:spPr>
            <a:xfrm>
              <a:off x="6434081" y="5018683"/>
              <a:ext cx="0" cy="83257"/>
            </a:xfrm>
            <a:prstGeom prst="line">
              <a:avLst/>
            </a:prstGeom>
            <a:noFill/>
            <a:ln w="6350" cap="flat" cmpd="sng" algn="ctr">
              <a:solidFill>
                <a:srgbClr val="4472C4"/>
              </a:solidFill>
              <a:prstDash val="solid"/>
              <a:miter lim="800000"/>
            </a:ln>
            <a:effectLst/>
          </p:spPr>
        </p:cxnSp>
        <p:cxnSp>
          <p:nvCxnSpPr>
            <p:cNvPr id="76" name="Straight Connector 31">
              <a:extLst>
                <a:ext uri="{FF2B5EF4-FFF2-40B4-BE49-F238E27FC236}">
                  <a16:creationId xmlns:a16="http://schemas.microsoft.com/office/drawing/2014/main" id="{691788F8-D2AE-7A4A-931E-AE14711828A6}"/>
                </a:ext>
              </a:extLst>
            </p:cNvPr>
            <p:cNvCxnSpPr>
              <a:cxnSpLocks/>
            </p:cNvCxnSpPr>
            <p:nvPr/>
          </p:nvCxnSpPr>
          <p:spPr>
            <a:xfrm>
              <a:off x="6650382" y="5018683"/>
              <a:ext cx="0" cy="83257"/>
            </a:xfrm>
            <a:prstGeom prst="line">
              <a:avLst/>
            </a:prstGeom>
            <a:noFill/>
            <a:ln w="6350" cap="flat" cmpd="sng" algn="ctr">
              <a:solidFill>
                <a:srgbClr val="4472C4"/>
              </a:solidFill>
              <a:prstDash val="solid"/>
              <a:miter lim="800000"/>
            </a:ln>
            <a:effectLst/>
          </p:spPr>
        </p:cxnSp>
        <p:cxnSp>
          <p:nvCxnSpPr>
            <p:cNvPr id="77" name="Straight Connector 32">
              <a:extLst>
                <a:ext uri="{FF2B5EF4-FFF2-40B4-BE49-F238E27FC236}">
                  <a16:creationId xmlns:a16="http://schemas.microsoft.com/office/drawing/2014/main" id="{0319CB03-B0CF-B94E-B0C6-FCE5428339E4}"/>
                </a:ext>
              </a:extLst>
            </p:cNvPr>
            <p:cNvCxnSpPr>
              <a:cxnSpLocks/>
            </p:cNvCxnSpPr>
            <p:nvPr/>
          </p:nvCxnSpPr>
          <p:spPr>
            <a:xfrm>
              <a:off x="6816870" y="5018683"/>
              <a:ext cx="0" cy="83257"/>
            </a:xfrm>
            <a:prstGeom prst="line">
              <a:avLst/>
            </a:prstGeom>
            <a:noFill/>
            <a:ln w="6350" cap="flat" cmpd="sng" algn="ctr">
              <a:solidFill>
                <a:srgbClr val="4472C4"/>
              </a:solidFill>
              <a:prstDash val="solid"/>
              <a:miter lim="800000"/>
            </a:ln>
            <a:effectLst/>
          </p:spPr>
        </p:cxnSp>
        <p:cxnSp>
          <p:nvCxnSpPr>
            <p:cNvPr id="78" name="Straight Connector 32">
              <a:extLst>
                <a:ext uri="{FF2B5EF4-FFF2-40B4-BE49-F238E27FC236}">
                  <a16:creationId xmlns:a16="http://schemas.microsoft.com/office/drawing/2014/main" id="{0319CB03-B0CF-B94E-B0C6-FCE5428339E4}"/>
                </a:ext>
              </a:extLst>
            </p:cNvPr>
            <p:cNvCxnSpPr>
              <a:cxnSpLocks/>
            </p:cNvCxnSpPr>
            <p:nvPr/>
          </p:nvCxnSpPr>
          <p:spPr>
            <a:xfrm>
              <a:off x="6959746" y="5018699"/>
              <a:ext cx="0" cy="83257"/>
            </a:xfrm>
            <a:prstGeom prst="line">
              <a:avLst/>
            </a:prstGeom>
            <a:noFill/>
            <a:ln w="6350" cap="flat" cmpd="sng" algn="ctr">
              <a:solidFill>
                <a:srgbClr val="4472C4"/>
              </a:solidFill>
              <a:prstDash val="solid"/>
              <a:miter lim="800000"/>
            </a:ln>
            <a:effectLst/>
          </p:spPr>
        </p:cxnSp>
        <p:cxnSp>
          <p:nvCxnSpPr>
            <p:cNvPr id="79" name="Straight Connector 32">
              <a:extLst>
                <a:ext uri="{FF2B5EF4-FFF2-40B4-BE49-F238E27FC236}">
                  <a16:creationId xmlns:a16="http://schemas.microsoft.com/office/drawing/2014/main" id="{0319CB03-B0CF-B94E-B0C6-FCE5428339E4}"/>
                </a:ext>
              </a:extLst>
            </p:cNvPr>
            <p:cNvCxnSpPr>
              <a:cxnSpLocks/>
            </p:cNvCxnSpPr>
            <p:nvPr/>
          </p:nvCxnSpPr>
          <p:spPr>
            <a:xfrm>
              <a:off x="7076418" y="5018683"/>
              <a:ext cx="0" cy="83257"/>
            </a:xfrm>
            <a:prstGeom prst="line">
              <a:avLst/>
            </a:prstGeom>
            <a:noFill/>
            <a:ln w="6350" cap="flat" cmpd="sng" algn="ctr">
              <a:solidFill>
                <a:srgbClr val="4472C4"/>
              </a:solidFill>
              <a:prstDash val="solid"/>
              <a:miter lim="800000"/>
            </a:ln>
            <a:effectLst/>
          </p:spPr>
        </p:cxnSp>
        <p:cxnSp>
          <p:nvCxnSpPr>
            <p:cNvPr id="80" name="Straight Connector 32">
              <a:extLst>
                <a:ext uri="{FF2B5EF4-FFF2-40B4-BE49-F238E27FC236}">
                  <a16:creationId xmlns:a16="http://schemas.microsoft.com/office/drawing/2014/main" id="{0319CB03-B0CF-B94E-B0C6-FCE5428339E4}"/>
                </a:ext>
              </a:extLst>
            </p:cNvPr>
            <p:cNvCxnSpPr>
              <a:cxnSpLocks/>
            </p:cNvCxnSpPr>
            <p:nvPr/>
          </p:nvCxnSpPr>
          <p:spPr>
            <a:xfrm>
              <a:off x="7176439" y="5021686"/>
              <a:ext cx="0" cy="83257"/>
            </a:xfrm>
            <a:prstGeom prst="line">
              <a:avLst/>
            </a:prstGeom>
            <a:noFill/>
            <a:ln w="6350" cap="flat" cmpd="sng" algn="ctr">
              <a:solidFill>
                <a:srgbClr val="4472C4"/>
              </a:solidFill>
              <a:prstDash val="solid"/>
              <a:miter lim="800000"/>
            </a:ln>
            <a:effectLst/>
          </p:spPr>
        </p:cxnSp>
        <p:cxnSp>
          <p:nvCxnSpPr>
            <p:cNvPr id="81" name="Straight Connector 32">
              <a:extLst>
                <a:ext uri="{FF2B5EF4-FFF2-40B4-BE49-F238E27FC236}">
                  <a16:creationId xmlns:a16="http://schemas.microsoft.com/office/drawing/2014/main" id="{0319CB03-B0CF-B94E-B0C6-FCE5428339E4}"/>
                </a:ext>
              </a:extLst>
            </p:cNvPr>
            <p:cNvCxnSpPr>
              <a:cxnSpLocks/>
            </p:cNvCxnSpPr>
            <p:nvPr/>
          </p:nvCxnSpPr>
          <p:spPr>
            <a:xfrm>
              <a:off x="7269307" y="5021685"/>
              <a:ext cx="0" cy="83257"/>
            </a:xfrm>
            <a:prstGeom prst="line">
              <a:avLst/>
            </a:prstGeom>
            <a:noFill/>
            <a:ln w="6350" cap="flat" cmpd="sng" algn="ctr">
              <a:solidFill>
                <a:srgbClr val="4472C4"/>
              </a:solidFill>
              <a:prstDash val="solid"/>
              <a:miter lim="800000"/>
            </a:ln>
            <a:effectLst/>
          </p:spPr>
        </p:cxnSp>
        <p:cxnSp>
          <p:nvCxnSpPr>
            <p:cNvPr id="82" name="Straight Connector 25">
              <a:extLst>
                <a:ext uri="{FF2B5EF4-FFF2-40B4-BE49-F238E27FC236}">
                  <a16:creationId xmlns:a16="http://schemas.microsoft.com/office/drawing/2014/main" id="{5BD6945A-3AE3-8D47-9324-D08024588AB8}"/>
                </a:ext>
              </a:extLst>
            </p:cNvPr>
            <p:cNvCxnSpPr>
              <a:cxnSpLocks/>
            </p:cNvCxnSpPr>
            <p:nvPr/>
          </p:nvCxnSpPr>
          <p:spPr>
            <a:xfrm>
              <a:off x="4404844" y="5011948"/>
              <a:ext cx="0" cy="83257"/>
            </a:xfrm>
            <a:prstGeom prst="line">
              <a:avLst/>
            </a:prstGeom>
            <a:noFill/>
            <a:ln w="6350" cap="flat" cmpd="sng" algn="ctr">
              <a:solidFill>
                <a:srgbClr val="4472C4"/>
              </a:solidFill>
              <a:prstDash val="solid"/>
              <a:miter lim="800000"/>
            </a:ln>
            <a:effectLst/>
          </p:spPr>
        </p:cxnSp>
        <p:cxnSp>
          <p:nvCxnSpPr>
            <p:cNvPr id="83" name="Straight Connector 28">
              <a:extLst>
                <a:ext uri="{FF2B5EF4-FFF2-40B4-BE49-F238E27FC236}">
                  <a16:creationId xmlns:a16="http://schemas.microsoft.com/office/drawing/2014/main" id="{6274E10A-2321-BB4D-AF4D-880393F1ADAC}"/>
                </a:ext>
              </a:extLst>
            </p:cNvPr>
            <p:cNvCxnSpPr>
              <a:cxnSpLocks/>
            </p:cNvCxnSpPr>
            <p:nvPr/>
          </p:nvCxnSpPr>
          <p:spPr>
            <a:xfrm>
              <a:off x="4714819" y="5011948"/>
              <a:ext cx="0" cy="83257"/>
            </a:xfrm>
            <a:prstGeom prst="line">
              <a:avLst/>
            </a:prstGeom>
            <a:noFill/>
            <a:ln w="6350" cap="flat" cmpd="sng" algn="ctr">
              <a:solidFill>
                <a:srgbClr val="4472C4"/>
              </a:solidFill>
              <a:prstDash val="solid"/>
              <a:miter lim="800000"/>
            </a:ln>
            <a:effectLst/>
          </p:spPr>
        </p:cxnSp>
        <p:cxnSp>
          <p:nvCxnSpPr>
            <p:cNvPr id="84" name="Straight Connector 31">
              <a:extLst>
                <a:ext uri="{FF2B5EF4-FFF2-40B4-BE49-F238E27FC236}">
                  <a16:creationId xmlns:a16="http://schemas.microsoft.com/office/drawing/2014/main" id="{691788F8-D2AE-7A4A-931E-AE14711828A6}"/>
                </a:ext>
              </a:extLst>
            </p:cNvPr>
            <p:cNvCxnSpPr>
              <a:cxnSpLocks/>
            </p:cNvCxnSpPr>
            <p:nvPr/>
          </p:nvCxnSpPr>
          <p:spPr>
            <a:xfrm>
              <a:off x="4931120" y="5011948"/>
              <a:ext cx="0" cy="83257"/>
            </a:xfrm>
            <a:prstGeom prst="line">
              <a:avLst/>
            </a:prstGeom>
            <a:noFill/>
            <a:ln w="6350" cap="flat" cmpd="sng" algn="ctr">
              <a:solidFill>
                <a:srgbClr val="4472C4"/>
              </a:solidFill>
              <a:prstDash val="solid"/>
              <a:miter lim="800000"/>
            </a:ln>
            <a:effectLst/>
          </p:spPr>
        </p:cxnSp>
        <p:cxnSp>
          <p:nvCxnSpPr>
            <p:cNvPr id="85" name="Straight Connector 32">
              <a:extLst>
                <a:ext uri="{FF2B5EF4-FFF2-40B4-BE49-F238E27FC236}">
                  <a16:creationId xmlns:a16="http://schemas.microsoft.com/office/drawing/2014/main" id="{0319CB03-B0CF-B94E-B0C6-FCE5428339E4}"/>
                </a:ext>
              </a:extLst>
            </p:cNvPr>
            <p:cNvCxnSpPr>
              <a:cxnSpLocks/>
            </p:cNvCxnSpPr>
            <p:nvPr/>
          </p:nvCxnSpPr>
          <p:spPr>
            <a:xfrm>
              <a:off x="5097608" y="5011948"/>
              <a:ext cx="0" cy="83257"/>
            </a:xfrm>
            <a:prstGeom prst="line">
              <a:avLst/>
            </a:prstGeom>
            <a:noFill/>
            <a:ln w="6350" cap="flat" cmpd="sng" algn="ctr">
              <a:solidFill>
                <a:srgbClr val="4472C4"/>
              </a:solidFill>
              <a:prstDash val="solid"/>
              <a:miter lim="800000"/>
            </a:ln>
            <a:effectLst/>
          </p:spPr>
        </p:cxnSp>
        <p:cxnSp>
          <p:nvCxnSpPr>
            <p:cNvPr id="86" name="Straight Connector 32">
              <a:extLst>
                <a:ext uri="{FF2B5EF4-FFF2-40B4-BE49-F238E27FC236}">
                  <a16:creationId xmlns:a16="http://schemas.microsoft.com/office/drawing/2014/main" id="{0319CB03-B0CF-B94E-B0C6-FCE5428339E4}"/>
                </a:ext>
              </a:extLst>
            </p:cNvPr>
            <p:cNvCxnSpPr>
              <a:cxnSpLocks/>
            </p:cNvCxnSpPr>
            <p:nvPr/>
          </p:nvCxnSpPr>
          <p:spPr>
            <a:xfrm>
              <a:off x="5240484" y="5011964"/>
              <a:ext cx="0" cy="83257"/>
            </a:xfrm>
            <a:prstGeom prst="line">
              <a:avLst/>
            </a:prstGeom>
            <a:noFill/>
            <a:ln w="6350" cap="flat" cmpd="sng" algn="ctr">
              <a:solidFill>
                <a:srgbClr val="4472C4"/>
              </a:solidFill>
              <a:prstDash val="solid"/>
              <a:miter lim="800000"/>
            </a:ln>
            <a:effectLst/>
          </p:spPr>
        </p:cxnSp>
        <p:cxnSp>
          <p:nvCxnSpPr>
            <p:cNvPr id="87" name="Straight Connector 32">
              <a:extLst>
                <a:ext uri="{FF2B5EF4-FFF2-40B4-BE49-F238E27FC236}">
                  <a16:creationId xmlns:a16="http://schemas.microsoft.com/office/drawing/2014/main" id="{0319CB03-B0CF-B94E-B0C6-FCE5428339E4}"/>
                </a:ext>
              </a:extLst>
            </p:cNvPr>
            <p:cNvCxnSpPr>
              <a:cxnSpLocks/>
            </p:cNvCxnSpPr>
            <p:nvPr/>
          </p:nvCxnSpPr>
          <p:spPr>
            <a:xfrm>
              <a:off x="5357156" y="5011948"/>
              <a:ext cx="0" cy="83257"/>
            </a:xfrm>
            <a:prstGeom prst="line">
              <a:avLst/>
            </a:prstGeom>
            <a:noFill/>
            <a:ln w="6350" cap="flat" cmpd="sng" algn="ctr">
              <a:solidFill>
                <a:srgbClr val="4472C4"/>
              </a:solidFill>
              <a:prstDash val="solid"/>
              <a:miter lim="800000"/>
            </a:ln>
            <a:effectLst/>
          </p:spPr>
        </p:cxnSp>
        <p:cxnSp>
          <p:nvCxnSpPr>
            <p:cNvPr id="88" name="Straight Connector 32">
              <a:extLst>
                <a:ext uri="{FF2B5EF4-FFF2-40B4-BE49-F238E27FC236}">
                  <a16:creationId xmlns:a16="http://schemas.microsoft.com/office/drawing/2014/main" id="{0319CB03-B0CF-B94E-B0C6-FCE5428339E4}"/>
                </a:ext>
              </a:extLst>
            </p:cNvPr>
            <p:cNvCxnSpPr>
              <a:cxnSpLocks/>
            </p:cNvCxnSpPr>
            <p:nvPr/>
          </p:nvCxnSpPr>
          <p:spPr>
            <a:xfrm>
              <a:off x="5457177" y="5014951"/>
              <a:ext cx="0" cy="83257"/>
            </a:xfrm>
            <a:prstGeom prst="line">
              <a:avLst/>
            </a:prstGeom>
            <a:noFill/>
            <a:ln w="6350" cap="flat" cmpd="sng" algn="ctr">
              <a:solidFill>
                <a:srgbClr val="4472C4"/>
              </a:solidFill>
              <a:prstDash val="solid"/>
              <a:miter lim="800000"/>
            </a:ln>
            <a:effectLst/>
          </p:spPr>
        </p:cxnSp>
        <p:cxnSp>
          <p:nvCxnSpPr>
            <p:cNvPr id="89" name="Straight Connector 32">
              <a:extLst>
                <a:ext uri="{FF2B5EF4-FFF2-40B4-BE49-F238E27FC236}">
                  <a16:creationId xmlns:a16="http://schemas.microsoft.com/office/drawing/2014/main" id="{0319CB03-B0CF-B94E-B0C6-FCE5428339E4}"/>
                </a:ext>
              </a:extLst>
            </p:cNvPr>
            <p:cNvCxnSpPr>
              <a:cxnSpLocks/>
            </p:cNvCxnSpPr>
            <p:nvPr/>
          </p:nvCxnSpPr>
          <p:spPr>
            <a:xfrm>
              <a:off x="5550045" y="5014950"/>
              <a:ext cx="0" cy="83257"/>
            </a:xfrm>
            <a:prstGeom prst="line">
              <a:avLst/>
            </a:prstGeom>
            <a:noFill/>
            <a:ln w="6350" cap="flat" cmpd="sng" algn="ctr">
              <a:solidFill>
                <a:srgbClr val="4472C4"/>
              </a:solidFill>
              <a:prstDash val="solid"/>
              <a:miter lim="800000"/>
            </a:ln>
            <a:effectLst/>
          </p:spPr>
        </p:cxnSp>
        <p:cxnSp>
          <p:nvCxnSpPr>
            <p:cNvPr id="90" name="Straight Connector 25">
              <a:extLst>
                <a:ext uri="{FF2B5EF4-FFF2-40B4-BE49-F238E27FC236}">
                  <a16:creationId xmlns:a16="http://schemas.microsoft.com/office/drawing/2014/main" id="{5BD6945A-3AE3-8D47-9324-D08024588AB8}"/>
                </a:ext>
              </a:extLst>
            </p:cNvPr>
            <p:cNvCxnSpPr>
              <a:cxnSpLocks/>
            </p:cNvCxnSpPr>
            <p:nvPr/>
          </p:nvCxnSpPr>
          <p:spPr>
            <a:xfrm>
              <a:off x="2653828" y="5014655"/>
              <a:ext cx="0" cy="83257"/>
            </a:xfrm>
            <a:prstGeom prst="line">
              <a:avLst/>
            </a:prstGeom>
            <a:noFill/>
            <a:ln w="6350" cap="flat" cmpd="sng" algn="ctr">
              <a:solidFill>
                <a:srgbClr val="4472C4"/>
              </a:solidFill>
              <a:prstDash val="solid"/>
              <a:miter lim="800000"/>
            </a:ln>
            <a:effectLst/>
          </p:spPr>
        </p:cxnSp>
        <p:cxnSp>
          <p:nvCxnSpPr>
            <p:cNvPr id="91" name="Straight Connector 28">
              <a:extLst>
                <a:ext uri="{FF2B5EF4-FFF2-40B4-BE49-F238E27FC236}">
                  <a16:creationId xmlns:a16="http://schemas.microsoft.com/office/drawing/2014/main" id="{6274E10A-2321-BB4D-AF4D-880393F1ADAC}"/>
                </a:ext>
              </a:extLst>
            </p:cNvPr>
            <p:cNvCxnSpPr>
              <a:cxnSpLocks/>
            </p:cNvCxnSpPr>
            <p:nvPr/>
          </p:nvCxnSpPr>
          <p:spPr>
            <a:xfrm>
              <a:off x="2963803" y="5014655"/>
              <a:ext cx="0" cy="83257"/>
            </a:xfrm>
            <a:prstGeom prst="line">
              <a:avLst/>
            </a:prstGeom>
            <a:noFill/>
            <a:ln w="6350" cap="flat" cmpd="sng" algn="ctr">
              <a:solidFill>
                <a:srgbClr val="4472C4"/>
              </a:solidFill>
              <a:prstDash val="solid"/>
              <a:miter lim="800000"/>
            </a:ln>
            <a:effectLst/>
          </p:spPr>
        </p:cxnSp>
        <p:cxnSp>
          <p:nvCxnSpPr>
            <p:cNvPr id="92" name="Straight Connector 31">
              <a:extLst>
                <a:ext uri="{FF2B5EF4-FFF2-40B4-BE49-F238E27FC236}">
                  <a16:creationId xmlns:a16="http://schemas.microsoft.com/office/drawing/2014/main" id="{691788F8-D2AE-7A4A-931E-AE14711828A6}"/>
                </a:ext>
              </a:extLst>
            </p:cNvPr>
            <p:cNvCxnSpPr>
              <a:cxnSpLocks/>
            </p:cNvCxnSpPr>
            <p:nvPr/>
          </p:nvCxnSpPr>
          <p:spPr>
            <a:xfrm>
              <a:off x="3180104" y="5014655"/>
              <a:ext cx="0" cy="83257"/>
            </a:xfrm>
            <a:prstGeom prst="line">
              <a:avLst/>
            </a:prstGeom>
            <a:noFill/>
            <a:ln w="6350" cap="flat" cmpd="sng" algn="ctr">
              <a:solidFill>
                <a:srgbClr val="4472C4"/>
              </a:solidFill>
              <a:prstDash val="solid"/>
              <a:miter lim="800000"/>
            </a:ln>
            <a:effectLst/>
          </p:spPr>
        </p:cxnSp>
        <p:cxnSp>
          <p:nvCxnSpPr>
            <p:cNvPr id="93" name="Straight Connector 32">
              <a:extLst>
                <a:ext uri="{FF2B5EF4-FFF2-40B4-BE49-F238E27FC236}">
                  <a16:creationId xmlns:a16="http://schemas.microsoft.com/office/drawing/2014/main" id="{0319CB03-B0CF-B94E-B0C6-FCE5428339E4}"/>
                </a:ext>
              </a:extLst>
            </p:cNvPr>
            <p:cNvCxnSpPr>
              <a:cxnSpLocks/>
            </p:cNvCxnSpPr>
            <p:nvPr/>
          </p:nvCxnSpPr>
          <p:spPr>
            <a:xfrm>
              <a:off x="3346592" y="5014655"/>
              <a:ext cx="0" cy="83257"/>
            </a:xfrm>
            <a:prstGeom prst="line">
              <a:avLst/>
            </a:prstGeom>
            <a:noFill/>
            <a:ln w="6350" cap="flat" cmpd="sng" algn="ctr">
              <a:solidFill>
                <a:srgbClr val="4472C4"/>
              </a:solidFill>
              <a:prstDash val="solid"/>
              <a:miter lim="800000"/>
            </a:ln>
            <a:effectLst/>
          </p:spPr>
        </p:cxnSp>
        <p:cxnSp>
          <p:nvCxnSpPr>
            <p:cNvPr id="94" name="Straight Connector 32">
              <a:extLst>
                <a:ext uri="{FF2B5EF4-FFF2-40B4-BE49-F238E27FC236}">
                  <a16:creationId xmlns:a16="http://schemas.microsoft.com/office/drawing/2014/main" id="{0319CB03-B0CF-B94E-B0C6-FCE5428339E4}"/>
                </a:ext>
              </a:extLst>
            </p:cNvPr>
            <p:cNvCxnSpPr>
              <a:cxnSpLocks/>
            </p:cNvCxnSpPr>
            <p:nvPr/>
          </p:nvCxnSpPr>
          <p:spPr>
            <a:xfrm>
              <a:off x="3489468" y="5014671"/>
              <a:ext cx="0" cy="83257"/>
            </a:xfrm>
            <a:prstGeom prst="line">
              <a:avLst/>
            </a:prstGeom>
            <a:noFill/>
            <a:ln w="6350" cap="flat" cmpd="sng" algn="ctr">
              <a:solidFill>
                <a:srgbClr val="4472C4"/>
              </a:solidFill>
              <a:prstDash val="solid"/>
              <a:miter lim="800000"/>
            </a:ln>
            <a:effectLst/>
          </p:spPr>
        </p:cxnSp>
        <p:cxnSp>
          <p:nvCxnSpPr>
            <p:cNvPr id="95" name="Straight Connector 32">
              <a:extLst>
                <a:ext uri="{FF2B5EF4-FFF2-40B4-BE49-F238E27FC236}">
                  <a16:creationId xmlns:a16="http://schemas.microsoft.com/office/drawing/2014/main" id="{0319CB03-B0CF-B94E-B0C6-FCE5428339E4}"/>
                </a:ext>
              </a:extLst>
            </p:cNvPr>
            <p:cNvCxnSpPr>
              <a:cxnSpLocks/>
            </p:cNvCxnSpPr>
            <p:nvPr/>
          </p:nvCxnSpPr>
          <p:spPr>
            <a:xfrm>
              <a:off x="3606140" y="5014655"/>
              <a:ext cx="0" cy="83257"/>
            </a:xfrm>
            <a:prstGeom prst="line">
              <a:avLst/>
            </a:prstGeom>
            <a:noFill/>
            <a:ln w="6350" cap="flat" cmpd="sng" algn="ctr">
              <a:solidFill>
                <a:srgbClr val="4472C4"/>
              </a:solidFill>
              <a:prstDash val="solid"/>
              <a:miter lim="800000"/>
            </a:ln>
            <a:effectLst/>
          </p:spPr>
        </p:cxnSp>
        <p:cxnSp>
          <p:nvCxnSpPr>
            <p:cNvPr id="96" name="Straight Connector 32">
              <a:extLst>
                <a:ext uri="{FF2B5EF4-FFF2-40B4-BE49-F238E27FC236}">
                  <a16:creationId xmlns:a16="http://schemas.microsoft.com/office/drawing/2014/main" id="{0319CB03-B0CF-B94E-B0C6-FCE5428339E4}"/>
                </a:ext>
              </a:extLst>
            </p:cNvPr>
            <p:cNvCxnSpPr>
              <a:cxnSpLocks/>
            </p:cNvCxnSpPr>
            <p:nvPr/>
          </p:nvCxnSpPr>
          <p:spPr>
            <a:xfrm>
              <a:off x="3706161" y="5017658"/>
              <a:ext cx="0" cy="83257"/>
            </a:xfrm>
            <a:prstGeom prst="line">
              <a:avLst/>
            </a:prstGeom>
            <a:noFill/>
            <a:ln w="6350" cap="flat" cmpd="sng" algn="ctr">
              <a:solidFill>
                <a:srgbClr val="4472C4"/>
              </a:solidFill>
              <a:prstDash val="solid"/>
              <a:miter lim="800000"/>
            </a:ln>
            <a:effectLst/>
          </p:spPr>
        </p:cxnSp>
        <p:cxnSp>
          <p:nvCxnSpPr>
            <p:cNvPr id="97" name="Straight Connector 32">
              <a:extLst>
                <a:ext uri="{FF2B5EF4-FFF2-40B4-BE49-F238E27FC236}">
                  <a16:creationId xmlns:a16="http://schemas.microsoft.com/office/drawing/2014/main" id="{0319CB03-B0CF-B94E-B0C6-FCE5428339E4}"/>
                </a:ext>
              </a:extLst>
            </p:cNvPr>
            <p:cNvCxnSpPr>
              <a:cxnSpLocks/>
            </p:cNvCxnSpPr>
            <p:nvPr/>
          </p:nvCxnSpPr>
          <p:spPr>
            <a:xfrm>
              <a:off x="3799029" y="5017657"/>
              <a:ext cx="0" cy="83257"/>
            </a:xfrm>
            <a:prstGeom prst="line">
              <a:avLst/>
            </a:prstGeom>
            <a:noFill/>
            <a:ln w="6350" cap="flat" cmpd="sng" algn="ctr">
              <a:solidFill>
                <a:srgbClr val="4472C4"/>
              </a:solidFill>
              <a:prstDash val="solid"/>
              <a:miter lim="800000"/>
            </a:ln>
            <a:effectLst/>
          </p:spPr>
        </p:cxnSp>
        <p:sp>
          <p:nvSpPr>
            <p:cNvPr id="98" name="TextBox 19">
              <a:extLst>
                <a:ext uri="{FF2B5EF4-FFF2-40B4-BE49-F238E27FC236}">
                  <a16:creationId xmlns:a16="http://schemas.microsoft.com/office/drawing/2014/main" id="{CC6CC681-6CA4-DF4F-8E7E-8A1631265AE6}"/>
                </a:ext>
              </a:extLst>
            </p:cNvPr>
            <p:cNvSpPr txBox="1"/>
            <p:nvPr/>
          </p:nvSpPr>
          <p:spPr>
            <a:xfrm>
              <a:off x="8453446" y="5121444"/>
              <a:ext cx="9742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frequency</a:t>
              </a:r>
            </a:p>
          </p:txBody>
        </p:sp>
        <p:sp>
          <p:nvSpPr>
            <p:cNvPr id="99" name="TextBox 19">
              <a:extLst>
                <a:ext uri="{FF2B5EF4-FFF2-40B4-BE49-F238E27FC236}">
                  <a16:creationId xmlns:a16="http://schemas.microsoft.com/office/drawing/2014/main" id="{CC6CC681-6CA4-DF4F-8E7E-8A1631265AE6}"/>
                </a:ext>
              </a:extLst>
            </p:cNvPr>
            <p:cNvSpPr txBox="1"/>
            <p:nvPr/>
          </p:nvSpPr>
          <p:spPr>
            <a:xfrm>
              <a:off x="8633830" y="4321979"/>
              <a:ext cx="9742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period</a:t>
              </a:r>
            </a:p>
          </p:txBody>
        </p:sp>
        <p:sp>
          <p:nvSpPr>
            <p:cNvPr id="100" name="Pentagone 99"/>
            <p:cNvSpPr/>
            <p:nvPr/>
          </p:nvSpPr>
          <p:spPr>
            <a:xfrm>
              <a:off x="879591" y="3916361"/>
              <a:ext cx="870472" cy="356907"/>
            </a:xfrm>
            <a:prstGeom prst="homePlate">
              <a:avLst/>
            </a:prstGeom>
            <a:solidFill>
              <a:srgbClr val="44546A">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a:ln>
                    <a:noFill/>
                  </a:ln>
                  <a:solidFill>
                    <a:prstClr val="black"/>
                  </a:solidFill>
                  <a:effectLst/>
                  <a:uLnTx/>
                  <a:uFillTx/>
                  <a:latin typeface="Calibri" panose="020F0502020204030204"/>
                  <a:ea typeface="+mn-ea"/>
                  <a:cs typeface="+mn-cs"/>
                </a:rPr>
                <a:t>CMCs</a:t>
              </a:r>
              <a:endPar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1" name="Pentagone 100"/>
            <p:cNvSpPr/>
            <p:nvPr/>
          </p:nvSpPr>
          <p:spPr>
            <a:xfrm flipH="1">
              <a:off x="7785212" y="3916360"/>
              <a:ext cx="1333018" cy="356907"/>
            </a:xfrm>
            <a:prstGeom prst="homePlate">
              <a:avLst/>
            </a:prstGeom>
            <a:solidFill>
              <a:srgbClr val="44546A">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a:ln>
                    <a:noFill/>
                  </a:ln>
                  <a:solidFill>
                    <a:prstClr val="black"/>
                  </a:solidFill>
                  <a:effectLst/>
                  <a:uLnTx/>
                  <a:uFillTx/>
                  <a:latin typeface="Calibri" panose="020F0502020204030204"/>
                  <a:ea typeface="+mn-ea"/>
                  <a:cs typeface="+mn-cs"/>
                </a:rPr>
                <a:t>CMCs</a:t>
              </a: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  &amp;  </a:t>
              </a:r>
              <a:r>
                <a:rPr kumimoji="0" lang="fr-FR" sz="1400" b="0" i="0" u="none" strike="noStrike" kern="0" cap="none" spc="0" normalizeH="0" baseline="0" noProof="0" dirty="0" err="1">
                  <a:ln>
                    <a:noFill/>
                  </a:ln>
                  <a:solidFill>
                    <a:prstClr val="black"/>
                  </a:solidFill>
                  <a:effectLst/>
                  <a:uLnTx/>
                  <a:uFillTx/>
                  <a:latin typeface="Calibri" panose="020F0502020204030204"/>
                  <a:ea typeface="+mn-ea"/>
                  <a:cs typeface="+mn-cs"/>
                </a:rPr>
                <a:t>KCs</a:t>
              </a:r>
              <a:endPar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2" name="Double flèche horizontale 101"/>
            <p:cNvSpPr/>
            <p:nvPr/>
          </p:nvSpPr>
          <p:spPr>
            <a:xfrm>
              <a:off x="1760030" y="3916361"/>
              <a:ext cx="6025182" cy="352144"/>
            </a:xfrm>
            <a:prstGeom prst="leftRightArrow">
              <a:avLst>
                <a:gd name="adj1" fmla="val 100000"/>
                <a:gd name="adj2" fmla="val 48329"/>
              </a:avLst>
            </a:prstGeom>
            <a:solidFill>
              <a:srgbClr val="ADB9CA"/>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No </a:t>
              </a:r>
              <a:r>
                <a:rPr kumimoji="0" lang="fr-FR" sz="1400" b="0" i="0" u="none" strike="noStrike" kern="0" cap="none" spc="0" normalizeH="0" baseline="0" noProof="0" dirty="0" err="1">
                  <a:ln>
                    <a:noFill/>
                  </a:ln>
                  <a:solidFill>
                    <a:prstClr val="black"/>
                  </a:solidFill>
                  <a:effectLst/>
                  <a:uLnTx/>
                  <a:uFillTx/>
                  <a:latin typeface="Calibri" panose="020F0502020204030204"/>
                  <a:ea typeface="+mn-ea"/>
                  <a:cs typeface="+mn-cs"/>
                </a:rPr>
                <a:t>CMCs</a:t>
              </a: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   No </a:t>
              </a:r>
              <a:r>
                <a:rPr kumimoji="0" lang="fr-FR" sz="1400" b="0" i="0" u="none" strike="noStrike" kern="0" cap="none" spc="0" normalizeH="0" baseline="0" noProof="0" dirty="0" err="1">
                  <a:ln>
                    <a:noFill/>
                  </a:ln>
                  <a:solidFill>
                    <a:prstClr val="black"/>
                  </a:solidFill>
                  <a:effectLst/>
                  <a:uLnTx/>
                  <a:uFillTx/>
                  <a:latin typeface="Calibri" panose="020F0502020204030204"/>
                  <a:ea typeface="+mn-ea"/>
                  <a:cs typeface="+mn-cs"/>
                </a:rPr>
                <a:t>KCs</a:t>
              </a:r>
              <a:endPar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3" name="Pentagone 102"/>
            <p:cNvSpPr/>
            <p:nvPr/>
          </p:nvSpPr>
          <p:spPr>
            <a:xfrm rot="10800000" flipH="1" flipV="1">
              <a:off x="3180104" y="5617868"/>
              <a:ext cx="4687074" cy="352032"/>
            </a:xfrm>
            <a:prstGeom prst="homePlate">
              <a:avLst/>
            </a:prstGeom>
            <a:solidFill>
              <a:srgbClr val="DAE3F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400" b="0" i="0" u="none" strike="noStrike" kern="1200" cap="none" spc="0" normalizeH="0" baseline="0" noProof="0" dirty="0">
                  <a:ln>
                    <a:noFill/>
                  </a:ln>
                  <a:solidFill>
                    <a:prstClr val="black"/>
                  </a:solidFill>
                  <a:effectLst/>
                  <a:uLnTx/>
                  <a:uFillTx/>
                  <a:latin typeface="Calibri" panose="020F0502020204030204"/>
                  <a:ea typeface="+mn-ea"/>
                  <a:cs typeface="+mn-cs"/>
                </a:rPr>
                <a:t>Need for a validated primary standards covering the 0.5 Hz – 250 Hz</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TextBox 3">
            <a:extLst>
              <a:ext uri="{FF2B5EF4-FFF2-40B4-BE49-F238E27FC236}">
                <a16:creationId xmlns:a16="http://schemas.microsoft.com/office/drawing/2014/main" id="{16F3E414-D518-5C32-09DB-23332E699C94}"/>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4" name="Title 1">
            <a:extLst>
              <a:ext uri="{FF2B5EF4-FFF2-40B4-BE49-F238E27FC236}">
                <a16:creationId xmlns:a16="http://schemas.microsoft.com/office/drawing/2014/main" id="{580F9C60-1192-6DB2-8AF6-BBDA522D2E4A}"/>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5" name="Picture 4" descr="A colorful circle with letters and numbers&#10;&#10;AI-generated content may be incorrect.">
            <a:extLst>
              <a:ext uri="{FF2B5EF4-FFF2-40B4-BE49-F238E27FC236}">
                <a16:creationId xmlns:a16="http://schemas.microsoft.com/office/drawing/2014/main" id="{37E8A634-F0E3-2068-78B6-9291055B8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183853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991989" y="685906"/>
            <a:ext cx="7467600" cy="519113"/>
          </a:xfrm>
        </p:spPr>
        <p:txBody>
          <a:bodyPr/>
          <a:lstStyle/>
          <a:p>
            <a:r>
              <a:rPr lang="en-GB" altLang="en-US" sz="2800" dirty="0">
                <a:solidFill>
                  <a:srgbClr val="1A3A64"/>
                </a:solidFill>
              </a:rPr>
              <a:t>Pressure versus free-field calibration</a:t>
            </a:r>
          </a:p>
        </p:txBody>
      </p:sp>
      <p:sp>
        <p:nvSpPr>
          <p:cNvPr id="260101" name="Rectangle 5"/>
          <p:cNvSpPr>
            <a:spLocks noChangeArrowheads="1"/>
          </p:cNvSpPr>
          <p:nvPr/>
        </p:nvSpPr>
        <p:spPr bwMode="auto">
          <a:xfrm>
            <a:off x="753761" y="1332470"/>
            <a:ext cx="10556789" cy="5266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ヒラギノ角ゴ Pro W3"/>
              </a:rPr>
              <a:t>A hydrophone responds to the pressure averaged across the active element  - average of the magnitude </a:t>
            </a:r>
            <a:r>
              <a:rPr kumimoji="0" lang="en-GB" altLang="en-US" sz="2000" b="0" i="1" u="none" strike="noStrike" kern="0" cap="none" spc="0" normalizeH="0" baseline="0" noProof="0" dirty="0">
                <a:ln>
                  <a:noFill/>
                </a:ln>
                <a:solidFill>
                  <a:srgbClr val="000000"/>
                </a:solidFill>
                <a:effectLst/>
                <a:uLnTx/>
                <a:uFillTx/>
                <a:latin typeface="Arial"/>
                <a:ea typeface="ヒラギノ角ゴ Pro W3"/>
              </a:rPr>
              <a:t>and</a:t>
            </a:r>
            <a:r>
              <a:rPr kumimoji="0" lang="en-GB" altLang="en-US" sz="2000" b="0" i="0" u="none" strike="noStrike" kern="0" cap="none" spc="0" normalizeH="0" baseline="0" noProof="0" dirty="0">
                <a:ln>
                  <a:noFill/>
                </a:ln>
                <a:solidFill>
                  <a:srgbClr val="000000"/>
                </a:solidFill>
                <a:effectLst/>
                <a:uLnTx/>
                <a:uFillTx/>
                <a:latin typeface="Arial"/>
                <a:ea typeface="ヒラギノ角ゴ Pro W3"/>
              </a:rPr>
              <a:t> phase of the pressure</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1" i="0" u="none" strike="noStrike" kern="0" cap="none" spc="0" normalizeH="0" baseline="0" noProof="0" dirty="0">
                <a:ln>
                  <a:noFill/>
                </a:ln>
                <a:solidFill>
                  <a:srgbClr val="000000"/>
                </a:solidFill>
                <a:effectLst/>
                <a:uLnTx/>
                <a:uFillTx/>
                <a:latin typeface="Arial"/>
                <a:ea typeface="ヒラギノ角ゴ Pro W3"/>
              </a:rPr>
              <a:t>Pressure calibration of a hydrophone</a:t>
            </a:r>
          </a:p>
          <a:p>
            <a:pPr marL="742950" marR="0" lvl="1" indent="-28575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ヒラギノ角ゴ Pro W3"/>
              </a:rPr>
              <a:t>Calibration method where the hydrophone element is exposed to an oscillating pressure, often in an enclosed chamber</a:t>
            </a:r>
            <a:endParaRPr kumimoji="0" lang="en-GB" altLang="en-US" sz="2000" b="0" i="0" u="none" strike="noStrike" kern="0" cap="none" spc="0" normalizeH="0" baseline="0" noProof="0" dirty="0">
              <a:ln>
                <a:noFill/>
              </a:ln>
              <a:solidFill>
                <a:srgbClr val="000000"/>
              </a:solidFill>
              <a:effectLst/>
              <a:uLnTx/>
              <a:uFillTx/>
              <a:latin typeface="Arial"/>
              <a:ea typeface="ヒラギノ角ゴ Pro W3"/>
              <a:cs typeface="+mn-cs"/>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1" i="0" u="none" strike="noStrike" kern="0" cap="none" spc="0" normalizeH="0" baseline="0" noProof="0" dirty="0">
                <a:ln>
                  <a:noFill/>
                </a:ln>
                <a:solidFill>
                  <a:srgbClr val="000000"/>
                </a:solidFill>
                <a:effectLst/>
                <a:uLnTx/>
                <a:uFillTx/>
                <a:latin typeface="Arial"/>
                <a:ea typeface="ヒラギノ角ゴ Pro W3"/>
                <a:cs typeface="+mn-cs"/>
              </a:rPr>
              <a:t>Free-field calibration</a:t>
            </a:r>
          </a:p>
          <a:p>
            <a:pPr marL="742950" marR="0" lvl="1" indent="-28575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ヒラギノ角ゴ Pro W3"/>
                <a:cs typeface="+mn-cs"/>
              </a:rPr>
              <a:t>Calibration method where the response of the hydrophone is determined to a plane sound wave incident from a given direction</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kumimoji="0" lang="en-GB" altLang="en-US" sz="2000" b="0" i="0" u="none" strike="noStrike" kern="0" cap="none" spc="0" normalizeH="0" baseline="0" noProof="0" dirty="0">
              <a:ln>
                <a:noFill/>
              </a:ln>
              <a:solidFill>
                <a:srgbClr val="000000"/>
              </a:solidFill>
              <a:effectLst/>
              <a:uLnTx/>
              <a:uFillTx/>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ヒラギノ角ゴ Pro W3"/>
              </a:rPr>
              <a:t>A difference between pressure and free-field sensitivity is the directional response</a:t>
            </a:r>
          </a:p>
          <a:p>
            <a:pPr lvl="0" fontAlgn="base">
              <a:spcBef>
                <a:spcPts val="200"/>
              </a:spcBef>
              <a:spcAft>
                <a:spcPct val="0"/>
              </a:spcAft>
              <a:buClr>
                <a:srgbClr val="0099CC"/>
              </a:buClr>
              <a:buFont typeface="Wingdings" panose="05000000000000000000" pitchFamily="2" charset="2"/>
              <a:buChar char="§"/>
              <a:defRPr/>
            </a:pPr>
            <a:r>
              <a:rPr lang="en-GB" altLang="en-US" sz="2000" kern="0" dirty="0">
                <a:solidFill>
                  <a:srgbClr val="000000"/>
                </a:solidFill>
                <a:latin typeface="Arial"/>
                <a:ea typeface="ヒラギノ角ゴ Pro W3"/>
              </a:rPr>
              <a:t>At low frequencies, pressure and free-field sensitivity are identical when:</a:t>
            </a:r>
          </a:p>
          <a:p>
            <a:pPr lvl="1" fontAlgn="base">
              <a:spcBef>
                <a:spcPts val="200"/>
              </a:spcBef>
              <a:spcAft>
                <a:spcPct val="0"/>
              </a:spcAft>
              <a:buClr>
                <a:srgbClr val="0099CC"/>
              </a:buClr>
              <a:buFont typeface="Wingdings" panose="05000000000000000000" pitchFamily="2" charset="2"/>
              <a:buChar char="§"/>
              <a:defRPr/>
            </a:pPr>
            <a:r>
              <a:rPr lang="en-GB" altLang="en-US" sz="1800" kern="0" dirty="0">
                <a:solidFill>
                  <a:srgbClr val="000000"/>
                </a:solidFill>
                <a:latin typeface="Arial"/>
                <a:ea typeface="ヒラギノ角ゴ Pro W3"/>
              </a:rPr>
              <a:t>a) the diffraction factor of the hydrophone is unity (omnidirectional) </a:t>
            </a:r>
          </a:p>
          <a:p>
            <a:pPr lvl="1" fontAlgn="base">
              <a:spcBef>
                <a:spcPts val="200"/>
              </a:spcBef>
              <a:spcAft>
                <a:spcPct val="0"/>
              </a:spcAft>
              <a:buClr>
                <a:srgbClr val="0099CC"/>
              </a:buClr>
              <a:buFont typeface="Wingdings" panose="05000000000000000000" pitchFamily="2" charset="2"/>
              <a:buChar char="§"/>
              <a:defRPr/>
            </a:pPr>
            <a:r>
              <a:rPr lang="en-GB" altLang="en-US" sz="1800" kern="0" dirty="0">
                <a:solidFill>
                  <a:srgbClr val="000000"/>
                </a:solidFill>
                <a:latin typeface="Arial"/>
                <a:ea typeface="ヒラギノ角ゴ Pro W3"/>
              </a:rPr>
              <a:t>b) the hydrophone has negligible response to particle velocity and pressure gradient, </a:t>
            </a:r>
          </a:p>
          <a:p>
            <a:pPr lvl="1" fontAlgn="base">
              <a:spcBef>
                <a:spcPts val="200"/>
              </a:spcBef>
              <a:spcAft>
                <a:spcPct val="0"/>
              </a:spcAft>
              <a:buClr>
                <a:srgbClr val="0099CC"/>
              </a:buClr>
              <a:buFont typeface="Wingdings" panose="05000000000000000000" pitchFamily="2" charset="2"/>
              <a:buChar char="§"/>
              <a:defRPr/>
            </a:pPr>
            <a:r>
              <a:rPr lang="en-GB" altLang="en-US" sz="1800" kern="0" dirty="0">
                <a:solidFill>
                  <a:srgbClr val="000000"/>
                </a:solidFill>
                <a:latin typeface="Arial"/>
                <a:ea typeface="ヒラギノ角ゴ Pro W3"/>
              </a:rPr>
              <a:t>c) the frequency of calibration is sufficiently below the lowest resonance frequency of the hydrophone so that the sensitivity of the hydrophone is independent of acoustic impedance</a:t>
            </a:r>
            <a:endParaRPr lang="en-GB" altLang="en-US" sz="2000" b="1" kern="0" dirty="0">
              <a:solidFill>
                <a:srgbClr val="000000"/>
              </a:solidFill>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ヒラギノ角ゴ Pro W3"/>
              </a:rPr>
              <a:t>At very low frequencies, sensitivities in air and water are identical</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kumimoji="0" lang="en-GB" altLang="en-US" sz="2000" b="0" i="0" u="none" strike="noStrike" kern="0" cap="none" spc="0" normalizeH="0" baseline="0" noProof="0" dirty="0">
              <a:ln>
                <a:noFill/>
              </a:ln>
              <a:solidFill>
                <a:srgbClr val="000000"/>
              </a:solidFill>
              <a:effectLst/>
              <a:uLnTx/>
              <a:uFillTx/>
              <a:latin typeface="Arial"/>
              <a:ea typeface="ヒラギノ角ゴ Pro W3"/>
            </a:endParaRPr>
          </a:p>
          <a:p>
            <a:pPr marL="0" indent="0" eaLnBrk="1" hangingPunct="1">
              <a:spcBef>
                <a:spcPct val="20000"/>
              </a:spcBef>
            </a:pPr>
            <a:endParaRPr lang="en-GB" altLang="en-US" sz="2000" dirty="0">
              <a:solidFill>
                <a:srgbClr val="004890"/>
              </a:solidFill>
              <a:latin typeface="Arial" charset="0"/>
            </a:endParaRPr>
          </a:p>
        </p:txBody>
      </p:sp>
      <p:sp>
        <p:nvSpPr>
          <p:cNvPr id="2" name="TextBox 3">
            <a:extLst>
              <a:ext uri="{FF2B5EF4-FFF2-40B4-BE49-F238E27FC236}">
                <a16:creationId xmlns:a16="http://schemas.microsoft.com/office/drawing/2014/main" id="{BD2C74CB-1463-FDE2-2EFD-A2C3611F35A7}"/>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3" name="Title 1">
            <a:extLst>
              <a:ext uri="{FF2B5EF4-FFF2-40B4-BE49-F238E27FC236}">
                <a16:creationId xmlns:a16="http://schemas.microsoft.com/office/drawing/2014/main" id="{8FEB1A3B-0A3F-D2F8-273C-9B98701604F8}"/>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4" name="Picture 3" descr="A colorful circle with letters and numbers&#10;&#10;AI-generated content may be incorrect.">
            <a:extLst>
              <a:ext uri="{FF2B5EF4-FFF2-40B4-BE49-F238E27FC236}">
                <a16:creationId xmlns:a16="http://schemas.microsoft.com/office/drawing/2014/main" id="{5C339987-0F1F-2618-DB78-5AAF5AC24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258163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586F6-AC3D-2105-2C6C-F0F89CF1F699}"/>
            </a:ext>
          </a:extLst>
        </p:cNvPr>
        <p:cNvGrpSpPr/>
        <p:nvPr/>
      </p:nvGrpSpPr>
      <p:grpSpPr>
        <a:xfrm>
          <a:off x="0" y="0"/>
          <a:ext cx="0" cy="0"/>
          <a:chOff x="0" y="0"/>
          <a:chExt cx="0" cy="0"/>
        </a:xfrm>
      </p:grpSpPr>
      <p:sp>
        <p:nvSpPr>
          <p:cNvPr id="260098" name="Rectangle 2">
            <a:extLst>
              <a:ext uri="{FF2B5EF4-FFF2-40B4-BE49-F238E27FC236}">
                <a16:creationId xmlns:a16="http://schemas.microsoft.com/office/drawing/2014/main" id="{F5FE6E5C-F801-6728-2501-C1CF4C453511}"/>
              </a:ext>
            </a:extLst>
          </p:cNvPr>
          <p:cNvSpPr>
            <a:spLocks noGrp="1" noChangeArrowheads="1"/>
          </p:cNvSpPr>
          <p:nvPr>
            <p:ph type="title"/>
          </p:nvPr>
        </p:nvSpPr>
        <p:spPr>
          <a:xfrm>
            <a:off x="991988" y="685906"/>
            <a:ext cx="7632699" cy="519113"/>
          </a:xfrm>
        </p:spPr>
        <p:txBody>
          <a:bodyPr>
            <a:normAutofit fontScale="90000"/>
          </a:bodyPr>
          <a:lstStyle/>
          <a:p>
            <a:r>
              <a:rPr lang="en-GB" altLang="en-US" sz="2800" b="1" dirty="0">
                <a:solidFill>
                  <a:srgbClr val="1A3A64"/>
                </a:solidFill>
              </a:rPr>
              <a:t>Primary calibrations methods - IEC 60565-2:2019</a:t>
            </a:r>
          </a:p>
        </p:txBody>
      </p:sp>
      <p:sp>
        <p:nvSpPr>
          <p:cNvPr id="260101" name="Rectangle 5">
            <a:extLst>
              <a:ext uri="{FF2B5EF4-FFF2-40B4-BE49-F238E27FC236}">
                <a16:creationId xmlns:a16="http://schemas.microsoft.com/office/drawing/2014/main" id="{7C1019D3-F941-C560-B9B4-FCF2E501C882}"/>
              </a:ext>
            </a:extLst>
          </p:cNvPr>
          <p:cNvSpPr>
            <a:spLocks noChangeArrowheads="1"/>
          </p:cNvSpPr>
          <p:nvPr/>
        </p:nvSpPr>
        <p:spPr bwMode="auto">
          <a:xfrm>
            <a:off x="753761" y="1332470"/>
            <a:ext cx="10556789" cy="5266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chemeClr val="bg1">
                    <a:lumMod val="50000"/>
                  </a:schemeClr>
                </a:solidFill>
                <a:effectLst/>
                <a:uLnTx/>
                <a:uFillTx/>
                <a:latin typeface="Arial"/>
                <a:ea typeface="ヒラギノ角ゴ Pro W3"/>
              </a:rPr>
              <a:t>Hydrostatic excitation method</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lang="en-GB" altLang="en-US" sz="2000" kern="0" dirty="0">
              <a:solidFill>
                <a:schemeClr val="bg1">
                  <a:lumMod val="50000"/>
                </a:schemeClr>
              </a:solidFill>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kumimoji="0" lang="en-GB" altLang="en-US" sz="2000" b="0" i="0" u="none" strike="noStrike" kern="0" cap="none" spc="0" normalizeH="0" baseline="0" noProof="0" dirty="0">
              <a:ln>
                <a:noFill/>
              </a:ln>
              <a:solidFill>
                <a:schemeClr val="bg1">
                  <a:lumMod val="50000"/>
                </a:schemeClr>
              </a:solidFill>
              <a:effectLst/>
              <a:uLnTx/>
              <a:uFillTx/>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chemeClr val="bg1">
                    <a:lumMod val="50000"/>
                  </a:schemeClr>
                </a:solidFill>
                <a:effectLst/>
                <a:uLnTx/>
                <a:uFillTx/>
                <a:latin typeface="Arial"/>
                <a:ea typeface="ヒラギノ角ゴ Pro W3"/>
              </a:rPr>
              <a:t>Travelling wave tube method</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lang="en-GB" altLang="en-US" sz="2000" kern="0" dirty="0">
              <a:solidFill>
                <a:schemeClr val="bg1">
                  <a:lumMod val="50000"/>
                </a:schemeClr>
              </a:solidFill>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kumimoji="0" lang="en-GB" altLang="en-US" sz="2000" b="0" i="0" u="none" strike="noStrike" kern="0" cap="none" spc="0" normalizeH="0" baseline="0" noProof="0" dirty="0">
              <a:ln>
                <a:noFill/>
              </a:ln>
              <a:solidFill>
                <a:schemeClr val="bg1">
                  <a:lumMod val="50000"/>
                </a:schemeClr>
              </a:solidFill>
              <a:effectLst/>
              <a:uLnTx/>
              <a:uFillTx/>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kumimoji="0" lang="en-GB" altLang="en-US" sz="2000" b="0" i="0" u="none" strike="noStrike" kern="0" cap="none" spc="0" normalizeH="0" baseline="0" noProof="0" dirty="0">
                <a:ln>
                  <a:noFill/>
                </a:ln>
                <a:solidFill>
                  <a:schemeClr val="bg1">
                    <a:lumMod val="50000"/>
                  </a:schemeClr>
                </a:solidFill>
                <a:effectLst/>
                <a:uLnTx/>
                <a:uFillTx/>
                <a:latin typeface="Arial"/>
                <a:ea typeface="ヒラギノ角ゴ Pro W3"/>
              </a:rPr>
              <a:t>Vibrating column method</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kumimoji="0" lang="en-GB" altLang="en-US" sz="2000" b="0" i="0" u="none" strike="noStrike" kern="0" cap="none" spc="0" normalizeH="0" baseline="0" noProof="0" dirty="0">
              <a:ln>
                <a:noFill/>
              </a:ln>
              <a:solidFill>
                <a:schemeClr val="bg1">
                  <a:lumMod val="50000"/>
                </a:schemeClr>
              </a:solidFill>
              <a:effectLst/>
              <a:uLnTx/>
              <a:uFillTx/>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lang="en-GB" altLang="en-US" sz="2000" kern="0" dirty="0">
              <a:solidFill>
                <a:srgbClr val="000000"/>
              </a:solidFill>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lang="en-GB" altLang="en-US" sz="2000" kern="0" dirty="0">
              <a:solidFill>
                <a:srgbClr val="000000"/>
              </a:solidFill>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lang="en-GB" altLang="en-US" sz="2000" b="1" kern="0" dirty="0">
                <a:solidFill>
                  <a:srgbClr val="000000"/>
                </a:solidFill>
                <a:latin typeface="Arial"/>
                <a:ea typeface="ヒラギノ角ゴ Pro W3"/>
              </a:rPr>
              <a:t>Calculable pistonphone</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lang="en-GB" altLang="en-US" sz="2000" b="1" kern="0" dirty="0">
              <a:solidFill>
                <a:srgbClr val="000000"/>
              </a:solidFill>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lang="en-GB" altLang="en-US" sz="2000" b="1" kern="0" dirty="0">
              <a:solidFill>
                <a:srgbClr val="000000"/>
              </a:solidFill>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r>
              <a:rPr lang="en-GB" altLang="en-US" sz="2000" b="1" kern="0" dirty="0">
                <a:solidFill>
                  <a:srgbClr val="000000"/>
                </a:solidFill>
                <a:latin typeface="Arial"/>
                <a:ea typeface="ヒラギノ角ゴ Pro W3"/>
              </a:rPr>
              <a:t>Coupler reciprocity method</a:t>
            </a: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kumimoji="0" lang="en-GB" altLang="en-US" sz="2000" b="0" i="0" u="none" strike="noStrike" kern="0" cap="none" spc="0" normalizeH="0" baseline="0" noProof="0" dirty="0">
              <a:ln>
                <a:noFill/>
              </a:ln>
              <a:solidFill>
                <a:srgbClr val="000000"/>
              </a:solidFill>
              <a:effectLst/>
              <a:uLnTx/>
              <a:uFillTx/>
              <a:latin typeface="Arial"/>
              <a:ea typeface="ヒラギノ角ゴ Pro W3"/>
            </a:endParaRPr>
          </a:p>
          <a:p>
            <a:pPr marL="342900" marR="0" lvl="0" indent="-342900" algn="l" defTabSz="914400" rtl="0" eaLnBrk="1" fontAlgn="base" latinLnBrk="0" hangingPunct="1">
              <a:lnSpc>
                <a:spcPct val="100000"/>
              </a:lnSpc>
              <a:spcBef>
                <a:spcPts val="200"/>
              </a:spcBef>
              <a:spcAft>
                <a:spcPct val="0"/>
              </a:spcAft>
              <a:buClr>
                <a:srgbClr val="0099CC"/>
              </a:buClr>
              <a:buSzTx/>
              <a:buFont typeface="Wingdings" panose="05000000000000000000" pitchFamily="2" charset="2"/>
              <a:buChar char="§"/>
              <a:tabLst/>
              <a:defRPr/>
            </a:pPr>
            <a:endParaRPr kumimoji="0" lang="en-GB" altLang="en-US" sz="2000" b="0" i="0" u="none" strike="noStrike" kern="0" cap="none" spc="0" normalizeH="0" baseline="0" noProof="0" dirty="0">
              <a:ln>
                <a:noFill/>
              </a:ln>
              <a:solidFill>
                <a:srgbClr val="000000"/>
              </a:solidFill>
              <a:effectLst/>
              <a:uLnTx/>
              <a:uFillTx/>
              <a:latin typeface="Arial"/>
              <a:ea typeface="ヒラギノ角ゴ Pro W3"/>
            </a:endParaRPr>
          </a:p>
          <a:p>
            <a:pPr marL="0" indent="0" eaLnBrk="1" hangingPunct="1">
              <a:spcBef>
                <a:spcPct val="20000"/>
              </a:spcBef>
            </a:pPr>
            <a:endParaRPr lang="en-GB" altLang="en-US" sz="2000" dirty="0">
              <a:solidFill>
                <a:srgbClr val="004890"/>
              </a:solidFill>
              <a:latin typeface="Arial" charset="0"/>
            </a:endParaRPr>
          </a:p>
        </p:txBody>
      </p:sp>
      <p:sp>
        <p:nvSpPr>
          <p:cNvPr id="2" name="TextBox 3">
            <a:extLst>
              <a:ext uri="{FF2B5EF4-FFF2-40B4-BE49-F238E27FC236}">
                <a16:creationId xmlns:a16="http://schemas.microsoft.com/office/drawing/2014/main" id="{17630E7D-C285-1D22-CAF0-6B45AC0E1C10}"/>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3" name="Title 1">
            <a:extLst>
              <a:ext uri="{FF2B5EF4-FFF2-40B4-BE49-F238E27FC236}">
                <a16:creationId xmlns:a16="http://schemas.microsoft.com/office/drawing/2014/main" id="{18E84382-D5FE-0322-BEDB-07C4F1DFC1B0}"/>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4" name="Picture 3" descr="A colorful circle with letters and numbers&#10;&#10;AI-generated content may be incorrect.">
            <a:extLst>
              <a:ext uri="{FF2B5EF4-FFF2-40B4-BE49-F238E27FC236}">
                <a16:creationId xmlns:a16="http://schemas.microsoft.com/office/drawing/2014/main" id="{9C6661ED-C4CC-AB43-C058-25DEC67B1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pic>
        <p:nvPicPr>
          <p:cNvPr id="6" name="Picture 5">
            <a:extLst>
              <a:ext uri="{FF2B5EF4-FFF2-40B4-BE49-F238E27FC236}">
                <a16:creationId xmlns:a16="http://schemas.microsoft.com/office/drawing/2014/main" id="{3DC786CF-2FBB-3155-D57C-CF26ED15586D}"/>
              </a:ext>
            </a:extLst>
          </p:cNvPr>
          <p:cNvPicPr>
            <a:picLocks noChangeAspect="1"/>
          </p:cNvPicPr>
          <p:nvPr/>
        </p:nvPicPr>
        <p:blipFill>
          <a:blip r:embed="rId4"/>
          <a:stretch>
            <a:fillRect/>
          </a:stretch>
        </p:blipFill>
        <p:spPr>
          <a:xfrm>
            <a:off x="8991957" y="2345967"/>
            <a:ext cx="1650492" cy="1936704"/>
          </a:xfrm>
          <a:prstGeom prst="rect">
            <a:avLst/>
          </a:prstGeom>
        </p:spPr>
      </p:pic>
      <p:pic>
        <p:nvPicPr>
          <p:cNvPr id="8" name="Picture 7">
            <a:extLst>
              <a:ext uri="{FF2B5EF4-FFF2-40B4-BE49-F238E27FC236}">
                <a16:creationId xmlns:a16="http://schemas.microsoft.com/office/drawing/2014/main" id="{845C304E-10CF-9AA7-0EB0-51ADD17A4931}"/>
              </a:ext>
            </a:extLst>
          </p:cNvPr>
          <p:cNvPicPr>
            <a:picLocks noChangeAspect="1"/>
          </p:cNvPicPr>
          <p:nvPr/>
        </p:nvPicPr>
        <p:blipFill>
          <a:blip r:embed="rId5"/>
          <a:stretch>
            <a:fillRect/>
          </a:stretch>
        </p:blipFill>
        <p:spPr>
          <a:xfrm>
            <a:off x="8250916" y="863488"/>
            <a:ext cx="2261072" cy="1330152"/>
          </a:xfrm>
          <a:prstGeom prst="rect">
            <a:avLst/>
          </a:prstGeom>
        </p:spPr>
      </p:pic>
      <p:pic>
        <p:nvPicPr>
          <p:cNvPr id="10" name="Picture 9">
            <a:extLst>
              <a:ext uri="{FF2B5EF4-FFF2-40B4-BE49-F238E27FC236}">
                <a16:creationId xmlns:a16="http://schemas.microsoft.com/office/drawing/2014/main" id="{0631B422-DEE0-2FCC-21E2-CA88B4C955BF}"/>
              </a:ext>
            </a:extLst>
          </p:cNvPr>
          <p:cNvPicPr>
            <a:picLocks noChangeAspect="1"/>
          </p:cNvPicPr>
          <p:nvPr/>
        </p:nvPicPr>
        <p:blipFill>
          <a:blip r:embed="rId6"/>
          <a:stretch>
            <a:fillRect/>
          </a:stretch>
        </p:blipFill>
        <p:spPr>
          <a:xfrm>
            <a:off x="8663857" y="5170398"/>
            <a:ext cx="2505319" cy="1554051"/>
          </a:xfrm>
          <a:prstGeom prst="rect">
            <a:avLst/>
          </a:prstGeom>
        </p:spPr>
      </p:pic>
      <p:pic>
        <p:nvPicPr>
          <p:cNvPr id="11" name="Picture 10">
            <a:extLst>
              <a:ext uri="{FF2B5EF4-FFF2-40B4-BE49-F238E27FC236}">
                <a16:creationId xmlns:a16="http://schemas.microsoft.com/office/drawing/2014/main" id="{EAD6A67F-696E-EFC9-C006-1C6126FF8AB9}"/>
              </a:ext>
            </a:extLst>
          </p:cNvPr>
          <p:cNvPicPr>
            <a:picLocks noChangeAspect="1"/>
          </p:cNvPicPr>
          <p:nvPr/>
        </p:nvPicPr>
        <p:blipFill>
          <a:blip r:embed="rId7"/>
          <a:stretch>
            <a:fillRect/>
          </a:stretch>
        </p:blipFill>
        <p:spPr>
          <a:xfrm>
            <a:off x="6522394" y="3965489"/>
            <a:ext cx="1571141" cy="1936704"/>
          </a:xfrm>
          <a:prstGeom prst="rect">
            <a:avLst/>
          </a:prstGeom>
        </p:spPr>
      </p:pic>
      <p:pic>
        <p:nvPicPr>
          <p:cNvPr id="13" name="Picture 12">
            <a:extLst>
              <a:ext uri="{FF2B5EF4-FFF2-40B4-BE49-F238E27FC236}">
                <a16:creationId xmlns:a16="http://schemas.microsoft.com/office/drawing/2014/main" id="{06D2FF03-3EB5-B296-A885-D4C4394F7A81}"/>
              </a:ext>
            </a:extLst>
          </p:cNvPr>
          <p:cNvPicPr>
            <a:picLocks noChangeAspect="1"/>
          </p:cNvPicPr>
          <p:nvPr/>
        </p:nvPicPr>
        <p:blipFill>
          <a:blip r:embed="rId8"/>
          <a:stretch>
            <a:fillRect/>
          </a:stretch>
        </p:blipFill>
        <p:spPr>
          <a:xfrm>
            <a:off x="6522394" y="1674001"/>
            <a:ext cx="1571141" cy="1899359"/>
          </a:xfrm>
          <a:prstGeom prst="rect">
            <a:avLst/>
          </a:prstGeom>
        </p:spPr>
      </p:pic>
    </p:spTree>
    <p:extLst>
      <p:ext uri="{BB962C8B-B14F-4D97-AF65-F5344CB8AC3E}">
        <p14:creationId xmlns:p14="http://schemas.microsoft.com/office/powerpoint/2010/main" val="304132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45805" y="750854"/>
            <a:ext cx="7772400" cy="538298"/>
          </a:xfrm>
        </p:spPr>
        <p:txBody>
          <a:bodyPr/>
          <a:lstStyle/>
          <a:p>
            <a:r>
              <a:rPr lang="en-GB" altLang="en-US" sz="2400" b="1" dirty="0">
                <a:solidFill>
                  <a:srgbClr val="1A3A64"/>
                </a:solidFill>
              </a:rPr>
              <a:t>Primary Method 1: Hydrophone calibration by pistonphone</a:t>
            </a:r>
          </a:p>
        </p:txBody>
      </p:sp>
      <p:sp>
        <p:nvSpPr>
          <p:cNvPr id="7171" name="Content Placeholder 2"/>
          <p:cNvSpPr>
            <a:spLocks noGrp="1"/>
          </p:cNvSpPr>
          <p:nvPr>
            <p:ph idx="1"/>
          </p:nvPr>
        </p:nvSpPr>
        <p:spPr>
          <a:xfrm>
            <a:off x="245805" y="1247636"/>
            <a:ext cx="5933322" cy="4534535"/>
          </a:xfrm>
        </p:spPr>
        <p:txBody>
          <a:bodyPr>
            <a:normAutofit/>
          </a:bodyPr>
          <a:lstStyle/>
          <a:p>
            <a:r>
              <a:rPr lang="en-GB" altLang="en-US" sz="2000" dirty="0"/>
              <a:t>small chamber is driven by a piston</a:t>
            </a:r>
          </a:p>
          <a:p>
            <a:r>
              <a:rPr lang="en-GB" altLang="en-US" sz="2000" dirty="0"/>
              <a:t>filled with air</a:t>
            </a:r>
          </a:p>
          <a:p>
            <a:r>
              <a:rPr lang="en-GB" altLang="en-US" sz="2000" dirty="0"/>
              <a:t>pressure depends on compliance and volume change</a:t>
            </a:r>
          </a:p>
          <a:p>
            <a:pPr lvl="1"/>
            <a:r>
              <a:rPr lang="en-GB" altLang="en-US" sz="1800" dirty="0"/>
              <a:t>compliance may be calculated</a:t>
            </a:r>
          </a:p>
          <a:p>
            <a:pPr lvl="1"/>
            <a:r>
              <a:rPr lang="en-GB" altLang="en-US" sz="1800" dirty="0"/>
              <a:t>volume change measured (optical measurement of piston displacement using laser interferometer)</a:t>
            </a:r>
          </a:p>
          <a:p>
            <a:r>
              <a:rPr lang="en-GB" altLang="en-US" sz="1800" dirty="0"/>
              <a:t>piston driven by piezo stack</a:t>
            </a:r>
          </a:p>
          <a:p>
            <a:r>
              <a:rPr lang="en-GB" altLang="en-US" sz="1800" dirty="0"/>
              <a:t>can provide phase as well as magnitude</a:t>
            </a:r>
          </a:p>
          <a:p>
            <a:r>
              <a:rPr lang="en-GB" altLang="en-US" sz="1800" dirty="0"/>
              <a:t>established in air acoustics for microphones</a:t>
            </a:r>
          </a:p>
          <a:p>
            <a:endParaRPr lang="en-GB" altLang="en-US" sz="1800" dirty="0"/>
          </a:p>
          <a:p>
            <a:r>
              <a:rPr lang="en-GB" altLang="en-US" sz="1800" dirty="0"/>
              <a:t>frequency range: 0.5 Hz - 250 Hz</a:t>
            </a:r>
          </a:p>
          <a:p>
            <a:endParaRPr lang="en-GB" altLang="en-US" dirty="0"/>
          </a:p>
        </p:txBody>
      </p:sp>
      <p:sp>
        <p:nvSpPr>
          <p:cNvPr id="7172" name="Rectangle 2"/>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graphicFrame>
        <p:nvGraphicFramePr>
          <p:cNvPr id="7173" name="Object 4"/>
          <p:cNvGraphicFramePr>
            <a:graphicFrameLocks noChangeAspect="1"/>
          </p:cNvGraphicFramePr>
          <p:nvPr/>
        </p:nvGraphicFramePr>
        <p:xfrm>
          <a:off x="160378" y="5954221"/>
          <a:ext cx="2577568" cy="720229"/>
        </p:xfrm>
        <a:graphic>
          <a:graphicData uri="http://schemas.openxmlformats.org/presentationml/2006/ole">
            <mc:AlternateContent xmlns:mc="http://schemas.openxmlformats.org/markup-compatibility/2006">
              <mc:Choice xmlns:v="urn:schemas-microsoft-com:vml" Requires="v">
                <p:oleObj r:id="rId3" imgW="1536700" imgH="431800" progId="Equation.DSMT4">
                  <p:embed/>
                </p:oleObj>
              </mc:Choice>
              <mc:Fallback>
                <p:oleObj r:id="rId3" imgW="1536700" imgH="431800" progId="Equation.DSMT4">
                  <p:embed/>
                  <p:pic>
                    <p:nvPicPr>
                      <p:cNvPr id="717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78" y="5954221"/>
                        <a:ext cx="2577568" cy="720229"/>
                      </a:xfrm>
                      <a:prstGeom prst="rect">
                        <a:avLst/>
                      </a:prstGeom>
                      <a:solidFill>
                        <a:srgbClr val="FFFF99"/>
                      </a:solidFill>
                      <a:ln>
                        <a:noFill/>
                      </a:ln>
                    </p:spPr>
                  </p:pic>
                </p:oleObj>
              </mc:Fallback>
            </mc:AlternateContent>
          </a:graphicData>
        </a:graphic>
      </p:graphicFrame>
      <p:sp>
        <p:nvSpPr>
          <p:cNvPr id="7174" name="Rectangle 4"/>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graphicFrame>
        <p:nvGraphicFramePr>
          <p:cNvPr id="7175" name="Object 6"/>
          <p:cNvGraphicFramePr>
            <a:graphicFrameLocks noChangeAspect="1"/>
          </p:cNvGraphicFramePr>
          <p:nvPr/>
        </p:nvGraphicFramePr>
        <p:xfrm>
          <a:off x="2855244" y="5955804"/>
          <a:ext cx="1191334" cy="754758"/>
        </p:xfrm>
        <a:graphic>
          <a:graphicData uri="http://schemas.openxmlformats.org/presentationml/2006/ole">
            <mc:AlternateContent xmlns:mc="http://schemas.openxmlformats.org/markup-compatibility/2006">
              <mc:Choice xmlns:v="urn:schemas-microsoft-com:vml" Requires="v">
                <p:oleObj r:id="rId5" imgW="672808" imgH="431613" progId="Equation.DSMT4">
                  <p:embed/>
                </p:oleObj>
              </mc:Choice>
              <mc:Fallback>
                <p:oleObj r:id="rId5" imgW="672808" imgH="431613" progId="Equation.DSMT4">
                  <p:embed/>
                  <p:pic>
                    <p:nvPicPr>
                      <p:cNvPr id="717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244" y="5955804"/>
                        <a:ext cx="1191334" cy="754758"/>
                      </a:xfrm>
                      <a:prstGeom prst="rect">
                        <a:avLst/>
                      </a:prstGeom>
                      <a:solidFill>
                        <a:srgbClr val="FFFF99"/>
                      </a:solidFill>
                      <a:ln>
                        <a:noFill/>
                      </a:ln>
                    </p:spPr>
                  </p:pic>
                </p:oleObj>
              </mc:Fallback>
            </mc:AlternateContent>
          </a:graphicData>
        </a:graphic>
      </p:graphicFrame>
      <p:sp>
        <p:nvSpPr>
          <p:cNvPr id="7176" name="Rectangle 6"/>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graphicFrame>
        <p:nvGraphicFramePr>
          <p:cNvPr id="7177" name="Object 8"/>
          <p:cNvGraphicFramePr>
            <a:graphicFrameLocks noChangeAspect="1"/>
          </p:cNvGraphicFramePr>
          <p:nvPr/>
        </p:nvGraphicFramePr>
        <p:xfrm>
          <a:off x="4233831" y="5782171"/>
          <a:ext cx="1191334" cy="928391"/>
        </p:xfrm>
        <a:graphic>
          <a:graphicData uri="http://schemas.openxmlformats.org/presentationml/2006/ole">
            <mc:AlternateContent xmlns:mc="http://schemas.openxmlformats.org/markup-compatibility/2006">
              <mc:Choice xmlns:v="urn:schemas-microsoft-com:vml" Requires="v">
                <p:oleObj r:id="rId7" imgW="647700" imgH="508000" progId="Equation.DSMT4">
                  <p:embed/>
                </p:oleObj>
              </mc:Choice>
              <mc:Fallback>
                <p:oleObj r:id="rId7" imgW="647700" imgH="508000" progId="Equation.DSMT4">
                  <p:embed/>
                  <p:pic>
                    <p:nvPicPr>
                      <p:cNvPr id="717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3831" y="5782171"/>
                        <a:ext cx="1191334" cy="928391"/>
                      </a:xfrm>
                      <a:prstGeom prst="rect">
                        <a:avLst/>
                      </a:prstGeom>
                      <a:solidFill>
                        <a:srgbClr val="FFFF99"/>
                      </a:solidFill>
                      <a:ln>
                        <a:noFill/>
                      </a:ln>
                    </p:spPr>
                  </p:pic>
                </p:oleObj>
              </mc:Fallback>
            </mc:AlternateContent>
          </a:graphicData>
        </a:graphic>
      </p:graphicFrame>
      <p:pic>
        <p:nvPicPr>
          <p:cNvPr id="2" name="Picture 1">
            <a:extLst>
              <a:ext uri="{FF2B5EF4-FFF2-40B4-BE49-F238E27FC236}">
                <a16:creationId xmlns:a16="http://schemas.microsoft.com/office/drawing/2014/main" id="{1BA9F992-9723-42BC-B013-D020FD0732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73850" y="1234639"/>
            <a:ext cx="2608204" cy="1952469"/>
          </a:xfrm>
          <a:prstGeom prst="rect">
            <a:avLst/>
          </a:prstGeom>
        </p:spPr>
      </p:pic>
      <p:pic>
        <p:nvPicPr>
          <p:cNvPr id="3" name="Picture 2">
            <a:extLst>
              <a:ext uri="{FF2B5EF4-FFF2-40B4-BE49-F238E27FC236}">
                <a16:creationId xmlns:a16="http://schemas.microsoft.com/office/drawing/2014/main" id="{E4301601-4E98-48D0-A8C4-CB22E4B900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85682" y="1234640"/>
            <a:ext cx="1810027" cy="3051034"/>
          </a:xfrm>
          <a:prstGeom prst="rect">
            <a:avLst/>
          </a:prstGeom>
        </p:spPr>
      </p:pic>
      <p:pic>
        <p:nvPicPr>
          <p:cNvPr id="5" name="Picture 4">
            <a:extLst>
              <a:ext uri="{FF2B5EF4-FFF2-40B4-BE49-F238E27FC236}">
                <a16:creationId xmlns:a16="http://schemas.microsoft.com/office/drawing/2014/main" id="{FBA2CFB5-A0DE-4F0E-9C0E-D33B39325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08483" y="3670893"/>
            <a:ext cx="1482152" cy="3039669"/>
          </a:xfrm>
          <a:prstGeom prst="rect">
            <a:avLst/>
          </a:prstGeom>
        </p:spPr>
      </p:pic>
      <p:pic>
        <p:nvPicPr>
          <p:cNvPr id="6" name="Picture 5">
            <a:extLst>
              <a:ext uri="{FF2B5EF4-FFF2-40B4-BE49-F238E27FC236}">
                <a16:creationId xmlns:a16="http://schemas.microsoft.com/office/drawing/2014/main" id="{EAA69543-9CB1-9B01-C46A-33BF277D344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25146" y="4794139"/>
            <a:ext cx="3470564" cy="1976063"/>
          </a:xfrm>
          <a:prstGeom prst="rect">
            <a:avLst/>
          </a:prstGeom>
        </p:spPr>
      </p:pic>
      <p:sp>
        <p:nvSpPr>
          <p:cNvPr id="4" name="TextBox 3">
            <a:extLst>
              <a:ext uri="{FF2B5EF4-FFF2-40B4-BE49-F238E27FC236}">
                <a16:creationId xmlns:a16="http://schemas.microsoft.com/office/drawing/2014/main" id="{877BB106-6EB2-6B8A-91CF-2C94BAF1F15A}"/>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7" name="Title 1">
            <a:extLst>
              <a:ext uri="{FF2B5EF4-FFF2-40B4-BE49-F238E27FC236}">
                <a16:creationId xmlns:a16="http://schemas.microsoft.com/office/drawing/2014/main" id="{33C39110-9A6D-5370-9B20-3CB89E3B58C4}"/>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8" name="Picture 7" descr="A colorful circle with letters and numbers&#10;&#10;AI-generated content may be incorrect.">
            <a:extLst>
              <a:ext uri="{FF2B5EF4-FFF2-40B4-BE49-F238E27FC236}">
                <a16:creationId xmlns:a16="http://schemas.microsoft.com/office/drawing/2014/main" id="{74EBE0DF-A06C-E552-2973-63D9E063D1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125721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0679" y="760690"/>
            <a:ext cx="7772400" cy="538298"/>
          </a:xfrm>
        </p:spPr>
        <p:txBody>
          <a:bodyPr/>
          <a:lstStyle/>
          <a:p>
            <a:r>
              <a:rPr lang="en-GB" altLang="en-US" sz="2400" b="1" dirty="0">
                <a:solidFill>
                  <a:srgbClr val="1A3A64"/>
                </a:solidFill>
              </a:rPr>
              <a:t>Primary Method 1: Hydrophone calibration by pistonphone</a:t>
            </a:r>
          </a:p>
        </p:txBody>
      </p:sp>
      <p:sp>
        <p:nvSpPr>
          <p:cNvPr id="7171" name="Content Placeholder 2"/>
          <p:cNvSpPr>
            <a:spLocks noGrp="1"/>
          </p:cNvSpPr>
          <p:nvPr>
            <p:ph idx="1"/>
          </p:nvPr>
        </p:nvSpPr>
        <p:spPr>
          <a:xfrm>
            <a:off x="245805" y="1247636"/>
            <a:ext cx="5899206" cy="5310182"/>
          </a:xfrm>
        </p:spPr>
        <p:txBody>
          <a:bodyPr>
            <a:normAutofit/>
          </a:bodyPr>
          <a:lstStyle/>
          <a:p>
            <a:r>
              <a:rPr lang="en-GB" altLang="en-US" sz="2000" dirty="0"/>
              <a:t>corrections required for non-adiabatic conditions (heat correction)</a:t>
            </a:r>
          </a:p>
          <a:p>
            <a:r>
              <a:rPr lang="en-GB" altLang="en-US" sz="2000" dirty="0"/>
              <a:t>electrical impedance of hydrophone </a:t>
            </a:r>
          </a:p>
          <a:p>
            <a:pPr lvl="1"/>
            <a:r>
              <a:rPr lang="en-GB" altLang="en-US" sz="1800" dirty="0"/>
              <a:t>causes difficulty at low frequencies</a:t>
            </a:r>
          </a:p>
          <a:p>
            <a:pPr lvl="1"/>
            <a:r>
              <a:rPr lang="en-GB" altLang="en-US" sz="1800" dirty="0"/>
              <a:t>“insert voltage” correction required to account for preamplifier loading</a:t>
            </a:r>
          </a:p>
          <a:p>
            <a:r>
              <a:rPr lang="en-GB" altLang="en-US" sz="1800" dirty="0"/>
              <a:t>sensitivity of piezo hydrophone should be invariant with frequency to very low frequencies (&lt;0.5 Hz)</a:t>
            </a:r>
          </a:p>
          <a:p>
            <a:r>
              <a:rPr lang="en-GB" altLang="en-US" sz="1800" dirty="0"/>
              <a:t>results shown for B&amp;K8104 hydrophone</a:t>
            </a:r>
          </a:p>
          <a:p>
            <a:endParaRPr lang="en-GB" altLang="en-US" sz="1800" dirty="0"/>
          </a:p>
          <a:p>
            <a:r>
              <a:rPr lang="en-GB" altLang="en-US" sz="1800" dirty="0"/>
              <a:t>Malcher et al, </a:t>
            </a:r>
            <a:r>
              <a:rPr lang="en-GB" altLang="en-US" sz="1800" i="1" dirty="0"/>
              <a:t>Metrologia</a:t>
            </a:r>
            <a:r>
              <a:rPr lang="en-GB" altLang="en-US" sz="1800" dirty="0"/>
              <a:t>, 61, 025011, (2024)</a:t>
            </a:r>
          </a:p>
          <a:p>
            <a:endParaRPr lang="en-GB" altLang="en-US" sz="1800" dirty="0"/>
          </a:p>
          <a:p>
            <a:r>
              <a:rPr lang="en-GB" altLang="en-US" sz="1800" dirty="0"/>
              <a:t>comparison with independent methods</a:t>
            </a:r>
            <a:endParaRPr lang="en-GB" altLang="en-US" dirty="0"/>
          </a:p>
          <a:p>
            <a:pPr lvl="1"/>
            <a:r>
              <a:rPr lang="en-GB" altLang="en-US" sz="1400" dirty="0"/>
              <a:t>static pressure sensor – provides link with DC standards</a:t>
            </a:r>
          </a:p>
          <a:p>
            <a:pPr lvl="1"/>
            <a:r>
              <a:rPr lang="en-GB" altLang="en-US" sz="1400" dirty="0"/>
              <a:t>microphone calibration</a:t>
            </a:r>
          </a:p>
        </p:txBody>
      </p:sp>
      <p:sp>
        <p:nvSpPr>
          <p:cNvPr id="7172" name="Rectangle 2"/>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sp>
        <p:nvSpPr>
          <p:cNvPr id="7174" name="Rectangle 4"/>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sp>
        <p:nvSpPr>
          <p:cNvPr id="7176" name="Rectangle 6"/>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rgbClr val="0099CC"/>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None/>
            </a:pPr>
            <a:endParaRPr lang="en-US" altLang="en-US">
              <a:solidFill>
                <a:srgbClr val="000000"/>
              </a:solidFill>
            </a:endParaRPr>
          </a:p>
        </p:txBody>
      </p:sp>
      <p:sp>
        <p:nvSpPr>
          <p:cNvPr id="10" name="Content Placeholder 2">
            <a:extLst>
              <a:ext uri="{FF2B5EF4-FFF2-40B4-BE49-F238E27FC236}">
                <a16:creationId xmlns:a16="http://schemas.microsoft.com/office/drawing/2014/main" id="{85461679-8D5F-3750-8D50-33AEEA33DEE6}"/>
              </a:ext>
            </a:extLst>
          </p:cNvPr>
          <p:cNvSpPr txBox="1">
            <a:spLocks/>
          </p:cNvSpPr>
          <p:nvPr/>
        </p:nvSpPr>
        <p:spPr>
          <a:xfrm>
            <a:off x="6513665" y="4963965"/>
            <a:ext cx="5510115" cy="1498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t>microphone can also be calibrated</a:t>
            </a:r>
          </a:p>
          <a:p>
            <a:r>
              <a:rPr lang="en-GB" altLang="en-US" sz="2000" dirty="0"/>
              <a:t>comparison undertaken with LNE  and DFM for microphone calibration </a:t>
            </a:r>
          </a:p>
          <a:p>
            <a:r>
              <a:rPr lang="en-GB" altLang="en-US" sz="2000" dirty="0"/>
              <a:t>good agreement within uncertainties</a:t>
            </a:r>
          </a:p>
          <a:p>
            <a:endParaRPr lang="en-GB" altLang="en-US" sz="2000" dirty="0"/>
          </a:p>
          <a:p>
            <a:endParaRPr lang="en-GB" altLang="en-US" dirty="0"/>
          </a:p>
          <a:p>
            <a:endParaRPr lang="en-GB" altLang="en-US" dirty="0"/>
          </a:p>
          <a:p>
            <a:endParaRPr lang="en-GB" altLang="en-US" dirty="0"/>
          </a:p>
        </p:txBody>
      </p:sp>
      <p:pic>
        <p:nvPicPr>
          <p:cNvPr id="2" name="Picture 1" descr="A graph of a frequency&#10;&#10;AI-generated content may be incorrect.">
            <a:extLst>
              <a:ext uri="{FF2B5EF4-FFF2-40B4-BE49-F238E27FC236}">
                <a16:creationId xmlns:a16="http://schemas.microsoft.com/office/drawing/2014/main" id="{4468C0B4-23F0-C15C-919B-1B762C28D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128" y="1298988"/>
            <a:ext cx="4490672" cy="3280734"/>
          </a:xfrm>
          <a:prstGeom prst="rect">
            <a:avLst/>
          </a:prstGeom>
        </p:spPr>
      </p:pic>
      <p:sp>
        <p:nvSpPr>
          <p:cNvPr id="3" name="TextBox 3">
            <a:extLst>
              <a:ext uri="{FF2B5EF4-FFF2-40B4-BE49-F238E27FC236}">
                <a16:creationId xmlns:a16="http://schemas.microsoft.com/office/drawing/2014/main" id="{142662AD-538C-D11D-25BE-C3869D532E8F}"/>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noProof="0" dirty="0">
                <a:solidFill>
                  <a:schemeClr val="bg1"/>
                </a:solidFill>
                <a:latin typeface="Arial" panose="020B0604020202020204" pitchFamily="34" charset="0"/>
                <a:cs typeface="Arial" panose="020B0604020202020204" pitchFamily="34" charset="0"/>
              </a:rPr>
              <a:t>Underwater Acoustic - primary standards, traceability to the SI units, comparisons and validation  		</a:t>
            </a:r>
            <a:r>
              <a:rPr lang="en-GB" sz="1200" noProof="0" dirty="0">
                <a:solidFill>
                  <a:schemeClr val="bg1"/>
                </a:solidFill>
                <a:latin typeface="Arial" panose="020B0604020202020204" pitchFamily="34" charset="0"/>
                <a:cs typeface="Arial" panose="020B0604020202020204" pitchFamily="34" charset="0"/>
              </a:rPr>
              <a:t>Stephen Robinson</a:t>
            </a:r>
          </a:p>
        </p:txBody>
      </p:sp>
      <p:sp>
        <p:nvSpPr>
          <p:cNvPr id="4" name="Title 1">
            <a:extLst>
              <a:ext uri="{FF2B5EF4-FFF2-40B4-BE49-F238E27FC236}">
                <a16:creationId xmlns:a16="http://schemas.microsoft.com/office/drawing/2014/main" id="{2B68EFEF-5318-446F-DF77-D003FDEE21AA}"/>
              </a:ext>
            </a:extLst>
          </p:cNvPr>
          <p:cNvSpPr txBox="1">
            <a:spLocks/>
          </p:cNvSpPr>
          <p:nvPr/>
        </p:nvSpPr>
        <p:spPr>
          <a:xfrm>
            <a:off x="11454939" y="107950"/>
            <a:ext cx="737062" cy="133015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Side event</a:t>
            </a:r>
          </a:p>
          <a:p>
            <a:r>
              <a:rPr lang="en-GB" sz="1050" b="1" dirty="0">
                <a:solidFill>
                  <a:srgbClr val="1B3B65"/>
                </a:solidFill>
                <a:latin typeface="Arial" panose="020B0604020202020204" pitchFamily="34" charset="0"/>
                <a:cs typeface="Arial" panose="020B0604020202020204" pitchFamily="34" charset="0"/>
              </a:rPr>
              <a:t>on metrology</a:t>
            </a:r>
          </a:p>
          <a:p>
            <a:r>
              <a:rPr lang="en-GB" sz="1050" b="1" dirty="0">
                <a:solidFill>
                  <a:srgbClr val="1B3B65"/>
                </a:solidFill>
                <a:latin typeface="Arial" panose="020B0604020202020204" pitchFamily="34" charset="0"/>
                <a:cs typeface="Arial" panose="020B0604020202020204" pitchFamily="34" charset="0"/>
              </a:rPr>
              <a:t>SE01-O3</a:t>
            </a:r>
            <a:endParaRPr lang="en-GB" sz="1050" b="1" dirty="0">
              <a:solidFill>
                <a:srgbClr val="1B3B65"/>
              </a:solidFill>
              <a:highlight>
                <a:srgbClr val="FFFF00"/>
              </a:highlight>
              <a:latin typeface="Arial" panose="020B0604020202020204" pitchFamily="34" charset="0"/>
              <a:cs typeface="Arial" panose="020B0604020202020204" pitchFamily="34" charset="0"/>
            </a:endParaRPr>
          </a:p>
        </p:txBody>
      </p:sp>
      <p:pic>
        <p:nvPicPr>
          <p:cNvPr id="5" name="Picture 4" descr="A colorful circle with letters and numbers&#10;&#10;AI-generated content may be incorrect.">
            <a:extLst>
              <a:ext uri="{FF2B5EF4-FFF2-40B4-BE49-F238E27FC236}">
                <a16:creationId xmlns:a16="http://schemas.microsoft.com/office/drawing/2014/main" id="{21555CB5-C387-43C3-547B-EDC7CA2C0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4938" y="0"/>
            <a:ext cx="737062" cy="737062"/>
          </a:xfrm>
          <a:prstGeom prst="rect">
            <a:avLst/>
          </a:prstGeom>
        </p:spPr>
      </p:pic>
    </p:spTree>
    <p:extLst>
      <p:ext uri="{BB962C8B-B14F-4D97-AF65-F5344CB8AC3E}">
        <p14:creationId xmlns:p14="http://schemas.microsoft.com/office/powerpoint/2010/main" val="29767564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Metrology_SideEvent_Oral Presentation Template_250820.potx" id="{783EEB19-3C68-481F-8D8E-D50F6CCB7165}" vid="{BFF0688A-F5BE-4EF5-9F8F-C52548556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SnT2025_Metrology_SideEvent_Oral Presentation Template_250820</Template>
  <TotalTime>463</TotalTime>
  <Words>2062</Words>
  <Application>Microsoft Office PowerPoint</Application>
  <PresentationFormat>Widescreen</PresentationFormat>
  <Paragraphs>317</Paragraphs>
  <Slides>20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Aptos</vt:lpstr>
      <vt:lpstr>Aptos Display</vt:lpstr>
      <vt:lpstr>Arial</vt:lpstr>
      <vt:lpstr>Calibri</vt:lpstr>
      <vt:lpstr>Wingdings</vt:lpstr>
      <vt:lpstr>Office</vt:lpstr>
      <vt:lpstr>Equation.DSMT4</vt:lpstr>
      <vt:lpstr>Equation</vt:lpstr>
      <vt:lpstr>PowerPoint Presentation</vt:lpstr>
      <vt:lpstr>PowerPoint Presentation</vt:lpstr>
      <vt:lpstr>PowerPoint Presentation</vt:lpstr>
      <vt:lpstr>PowerPoint Presentation</vt:lpstr>
      <vt:lpstr>PowerPoint Presentation</vt:lpstr>
      <vt:lpstr>Pressure versus free-field calibration</vt:lpstr>
      <vt:lpstr>Primary calibrations methods - IEC 60565-2:2019</vt:lpstr>
      <vt:lpstr>Primary Method 1: Hydrophone calibration by pistonphone</vt:lpstr>
      <vt:lpstr>Primary Method 1: Hydrophone calibration by pistonphone</vt:lpstr>
      <vt:lpstr>Primary Method 2: Coupler reciprocity (NPL)</vt:lpstr>
      <vt:lpstr>Primary Method 2: Coupler reciprocity (NPL)</vt:lpstr>
      <vt:lpstr>Validation</vt:lpstr>
      <vt:lpstr>PowerPoint Presentation</vt:lpstr>
      <vt:lpstr>PowerPoint Presentation</vt:lpstr>
      <vt:lpstr>In-situ testing</vt:lpstr>
      <vt:lpstr>PowerPoint Presentation</vt:lpstr>
      <vt:lpstr>PowerPoint Presentation</vt:lpstr>
      <vt:lpstr>Check of relative hydrophone sensitivities</vt:lpstr>
      <vt:lpstr>PowerPoint Presentation</vt:lpstr>
      <vt:lpstr>PowerPoint Presentation</vt:lpstr>
    </vt:vector>
  </TitlesOfParts>
  <Company>National Physical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Robinson</dc:creator>
  <cp:lastModifiedBy>Stephen Robinson</cp:lastModifiedBy>
  <cp:revision>21</cp:revision>
  <dcterms:created xsi:type="dcterms:W3CDTF">2025-09-04T15:30:25Z</dcterms:created>
  <dcterms:modified xsi:type="dcterms:W3CDTF">2025-09-08T20:23:36Z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2025-09-04T15:30:43Z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f28061b1-5612-4e13-9d6d-c259b0a8dd0a</vt:lpwstr>
  </property>
  <property fmtid="{D5CDD505-2E9C-101B-9397-08002B2CF9AE}" pid="8" name="MSIP_Label_9df4b5af-ab42-45d5-91e7-45583bed1b2a_ContentBits">
    <vt:lpwstr>0</vt:lpwstr>
  </property>
  <property fmtid="{D5CDD505-2E9C-101B-9397-08002B2CF9AE}" pid="9" name="MSIP_Label_9df4b5af-ab42-45d5-91e7-45583bed1b2a_Tag">
    <vt:lpwstr>10, 3, 0, 1</vt:lpwstr>
  </property>
</Properties>
</file>