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D5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3"/>
  </p:normalViewPr>
  <p:slideViewPr>
    <p:cSldViewPr snapToGrid="0">
      <p:cViewPr varScale="1">
        <p:scale>
          <a:sx n="143" d="100"/>
          <a:sy n="143" d="100"/>
        </p:scale>
        <p:origin x="13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RY Benoit" userId="93a8d070-91a7-42b9-a28e-d49ffa8ea611" providerId="ADAL" clId="{65412270-ED02-4DFD-8D2A-8EEAB23A420D}"/>
    <pc:docChg chg="modSld">
      <pc:chgData name="DOURY Benoit" userId="93a8d070-91a7-42b9-a28e-d49ffa8ea611" providerId="ADAL" clId="{65412270-ED02-4DFD-8D2A-8EEAB23A420D}" dt="2025-09-09T19:39:58.585" v="42" actId="20577"/>
      <pc:docMkLst>
        <pc:docMk/>
      </pc:docMkLst>
      <pc:sldChg chg="modSp mod">
        <pc:chgData name="DOURY Benoit" userId="93a8d070-91a7-42b9-a28e-d49ffa8ea611" providerId="ADAL" clId="{65412270-ED02-4DFD-8D2A-8EEAB23A420D}" dt="2025-09-09T19:39:58.585" v="42" actId="20577"/>
        <pc:sldMkLst>
          <pc:docMk/>
          <pc:sldMk cId="1626988584" sldId="257"/>
        </pc:sldMkLst>
        <pc:spChg chg="mod">
          <ac:chgData name="DOURY Benoit" userId="93a8d070-91a7-42b9-a28e-d49ffa8ea611" providerId="ADAL" clId="{65412270-ED02-4DFD-8D2A-8EEAB23A420D}" dt="2025-09-09T19:39:58.585" v="42" actId="20577"/>
          <ac:spMkLst>
            <pc:docMk/>
            <pc:sldMk cId="1626988584" sldId="257"/>
            <ac:spMk id="2" creationId="{1E7854F0-76BC-9194-1334-21106C15706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D3A03-1153-3983-454C-4735C4767F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A2B3FB-C8F6-E27F-7CFF-2211578604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13A8F-D681-589C-842B-ACB70E2CB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5E6-C16A-E343-AB4A-893FD8A4F303}" type="datetimeFigureOut">
              <a:rPr lang="en-US" smtClean="0"/>
              <a:t>09/09/2025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57EAD-5A00-C503-99D6-2480B783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86075-B1A2-0DAC-8F30-669DE0BD6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51B9-8248-1E43-BAE6-D5467DB08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3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A10F0-E6E4-A88A-1E59-289524C18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E6D77A-16B2-91A9-0202-12C67F89B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A1A8E-32A7-B5F6-8BF8-A82C2CF2E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5E6-C16A-E343-AB4A-893FD8A4F303}" type="datetimeFigureOut">
              <a:rPr lang="en-US" smtClean="0"/>
              <a:t>09/09/2025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3D5DF-45DF-C263-7767-7EB9B9490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8D47B-EE24-B68C-C543-94C38D16A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51B9-8248-1E43-BAE6-D5467DB08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4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685C55-AEC1-EE39-5328-66E588D4A6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25E5B-8DB4-F99A-E1C9-685081C7A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36ADD-2E86-C423-775B-427EA6643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5E6-C16A-E343-AB4A-893FD8A4F303}" type="datetimeFigureOut">
              <a:rPr lang="en-US" smtClean="0"/>
              <a:t>09/09/2025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0783E-6C88-73F3-36E1-70BAF051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5EB0F-84EE-AF76-8E3B-AB75665CC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51B9-8248-1E43-BAE6-D5467DB08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17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005B8-AEF3-7023-2DF3-1650E0DE6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A0561-7063-8D24-4545-FCAF7B6F0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AA54E-E8C5-667A-4C06-D9E0530B0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5E6-C16A-E343-AB4A-893FD8A4F303}" type="datetimeFigureOut">
              <a:rPr lang="en-US" smtClean="0"/>
              <a:t>09/09/2025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81DC3-15FB-7E2B-D15C-3177683E8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731C8-456E-6D12-0F00-E02D1340D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51B9-8248-1E43-BAE6-D5467DB08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1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AF94D-E66D-C095-BFEA-F80A92268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54F7B1-F1C6-BE0E-CE5D-79D9A093C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6D383-4C25-A8A5-59FB-163BD095F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5E6-C16A-E343-AB4A-893FD8A4F303}" type="datetimeFigureOut">
              <a:rPr lang="en-US" smtClean="0"/>
              <a:t>09/09/2025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7B84C-D4F7-B887-FC16-CCDD36943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B2B77-2411-D54E-0E90-F5981A8F7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51B9-8248-1E43-BAE6-D5467DB08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0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6C8F2-FE84-1271-D99D-BAEB9984D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DAA47-276F-A4E7-5A8F-F01981A40C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4AEA9A-F153-CE71-5ED5-F909CFD832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A300CE-D3B6-75B0-8B41-5AB80D4CB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5E6-C16A-E343-AB4A-893FD8A4F303}" type="datetimeFigureOut">
              <a:rPr lang="en-US" smtClean="0"/>
              <a:t>09/09/2025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D2DE99-27D7-ACDA-0743-AFBB24725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BE1E24-C28D-8802-D6BE-F8CE2920A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51B9-8248-1E43-BAE6-D5467DB08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5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390DB-0058-0F81-059A-F0E79DF80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3B8880-FADC-7677-836D-ECC62C1B8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B4C7C1-37B0-CFFC-5A6D-2124A8E4D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129BDE-015B-4F49-D7A3-E2A39D4960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9F0679-12E7-56D6-1BDF-8ADA1B0F7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8D3DA-F1F8-5AB4-9E28-940EB75DB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5E6-C16A-E343-AB4A-893FD8A4F303}" type="datetimeFigureOut">
              <a:rPr lang="en-US" smtClean="0"/>
              <a:t>09/09/2025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1A8F45-E537-7347-828F-2A454A28B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EF06E7-CF7A-7455-3233-8EB6C8B86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51B9-8248-1E43-BAE6-D5467DB08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5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12714-EB6E-5F49-57C4-3E910FAE4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29A30B-65A4-B02D-939C-FBBB6D51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5E6-C16A-E343-AB4A-893FD8A4F303}" type="datetimeFigureOut">
              <a:rPr lang="en-US" smtClean="0"/>
              <a:t>09/09/2025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A077DC-CD86-0EED-F02C-1D3BBFC69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378575-0CC1-BB4D-8347-1581CDD82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51B9-8248-1E43-BAE6-D5467DB08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9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316111-51BA-025D-BA01-26BE714D9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5E6-C16A-E343-AB4A-893FD8A4F303}" type="datetimeFigureOut">
              <a:rPr lang="en-US" smtClean="0"/>
              <a:t>09/09/2025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3B28F7-C660-4E2A-8111-9E8532D4A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50F63-294E-E524-F91D-8A3DE45D4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51B9-8248-1E43-BAE6-D5467DB08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56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3158B-5DF0-8E97-F67D-613C750DB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B727E-ACBC-0918-2A8A-E16DCFBF3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278D18-7A83-DC17-2AF0-B151A33B1B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E42CA5-45A2-5919-F034-C84548147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5E6-C16A-E343-AB4A-893FD8A4F303}" type="datetimeFigureOut">
              <a:rPr lang="en-US" smtClean="0"/>
              <a:t>09/09/2025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814055-37D0-C14D-FC9A-4258DAADA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BF274-7EA4-A520-7555-A51D0B98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51B9-8248-1E43-BAE6-D5467DB08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7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740A8-86B7-F147-37E2-359FD170A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C906A8-55A6-62E8-6742-088FD46889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61E591-9C02-11EE-97AA-DB0127BED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17826A-2BE1-5982-1F8A-3FF487F58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5E6-C16A-E343-AB4A-893FD8A4F303}" type="datetimeFigureOut">
              <a:rPr lang="en-US" smtClean="0"/>
              <a:t>09/09/2025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77668E-05AE-C01B-1C7E-04ACE5536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3564A1-3439-134B-870E-0D294ECB3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51B9-8248-1E43-BAE6-D5467DB08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184D8D-2F09-059D-1D09-3D5A1A249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EC9FAB-8CF5-198C-85BA-CB0CAFBD6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2BB0D-0E98-DAAF-CD89-F9690FD64B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CD25E6-C16A-E343-AB4A-893FD8A4F303}" type="datetimeFigureOut">
              <a:rPr lang="en-US" smtClean="0"/>
              <a:t>09/09/2025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BC230-186D-0F02-BD1E-787D79DC8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83E0C-9DE9-C3E0-EDC0-8088405236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5351B9-8248-1E43-BAE6-D5467DB08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55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854F0-76BC-9194-1334-21106C157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Traceability to SI - Current status</a:t>
            </a: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82C9944-68CC-E66D-E226-00210925D7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170179"/>
              </p:ext>
            </p:extLst>
          </p:nvPr>
        </p:nvGraphicFramePr>
        <p:xfrm>
          <a:off x="1351774" y="1834481"/>
          <a:ext cx="9583956" cy="256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5989">
                  <a:extLst>
                    <a:ext uri="{9D8B030D-6E8A-4147-A177-3AD203B41FA5}">
                      <a16:colId xmlns:a16="http://schemas.microsoft.com/office/drawing/2014/main" val="4106598054"/>
                    </a:ext>
                  </a:extLst>
                </a:gridCol>
                <a:gridCol w="2395989">
                  <a:extLst>
                    <a:ext uri="{9D8B030D-6E8A-4147-A177-3AD203B41FA5}">
                      <a16:colId xmlns:a16="http://schemas.microsoft.com/office/drawing/2014/main" val="4252599943"/>
                    </a:ext>
                  </a:extLst>
                </a:gridCol>
                <a:gridCol w="2395989">
                  <a:extLst>
                    <a:ext uri="{9D8B030D-6E8A-4147-A177-3AD203B41FA5}">
                      <a16:colId xmlns:a16="http://schemas.microsoft.com/office/drawing/2014/main" val="469679720"/>
                    </a:ext>
                  </a:extLst>
                </a:gridCol>
                <a:gridCol w="2395989">
                  <a:extLst>
                    <a:ext uri="{9D8B030D-6E8A-4147-A177-3AD203B41FA5}">
                      <a16:colId xmlns:a16="http://schemas.microsoft.com/office/drawing/2014/main" val="3278088984"/>
                    </a:ext>
                  </a:extLst>
                </a:gridCol>
              </a:tblGrid>
              <a:tr h="64113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Lab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Lab-to-field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Field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0685356"/>
                  </a:ext>
                </a:extLst>
              </a:tr>
              <a:tr h="64113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Infrasound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</a:t>
                      </a:r>
                      <a:endParaRPr lang="en-US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O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Y/G</a:t>
                      </a:r>
                      <a:endParaRPr lang="en-US" sz="1400" dirty="0"/>
                    </a:p>
                  </a:txBody>
                  <a:tcPr anchor="ctr">
                    <a:gradFill>
                      <a:gsLst>
                        <a:gs pos="0">
                          <a:srgbClr val="FFFF00"/>
                        </a:gs>
                        <a:gs pos="100000">
                          <a:schemeClr val="accent3">
                            <a:lumMod val="60000"/>
                            <a:lumOff val="40000"/>
                          </a:schemeClr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33566756"/>
                  </a:ext>
                </a:extLst>
              </a:tr>
              <a:tr h="64113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Seismic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O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</a:t>
                      </a:r>
                      <a:endParaRPr lang="en-US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R/O</a:t>
                      </a:r>
                      <a:endParaRPr lang="en-US" sz="1400" dirty="0"/>
                    </a:p>
                  </a:txBody>
                  <a:tcPr anchor="ctr">
                    <a:gradFill>
                      <a:gsLst>
                        <a:gs pos="0">
                          <a:srgbClr val="C00000"/>
                        </a:gs>
                        <a:gs pos="100000">
                          <a:schemeClr val="accent2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17863954"/>
                  </a:ext>
                </a:extLst>
              </a:tr>
              <a:tr h="64113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Hydroacoustic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</a:t>
                      </a:r>
                      <a:endParaRPr lang="en-US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O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</a:t>
                      </a:r>
                      <a:endParaRPr lang="en-US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582969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8472EB24-5DAC-50B5-E698-BF6F4C9ED6A4}"/>
              </a:ext>
            </a:extLst>
          </p:cNvPr>
          <p:cNvSpPr/>
          <p:nvPr/>
        </p:nvSpPr>
        <p:spPr>
          <a:xfrm>
            <a:off x="1351774" y="4785583"/>
            <a:ext cx="9583956" cy="218900"/>
          </a:xfrm>
          <a:prstGeom prst="rect">
            <a:avLst/>
          </a:prstGeom>
          <a:gradFill>
            <a:gsLst>
              <a:gs pos="50000">
                <a:srgbClr val="FFFF00"/>
              </a:gs>
              <a:gs pos="0">
                <a:srgbClr val="C00000"/>
              </a:gs>
              <a:gs pos="100000">
                <a:srgbClr val="4BD55A"/>
              </a:gs>
            </a:gsLst>
            <a:lin ang="0" scaled="0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8DE8AB-6C6C-E217-242A-A0657293919D}"/>
              </a:ext>
            </a:extLst>
          </p:cNvPr>
          <p:cNvSpPr txBox="1"/>
          <p:nvPr/>
        </p:nvSpPr>
        <p:spPr>
          <a:xfrm>
            <a:off x="881296" y="5084378"/>
            <a:ext cx="16676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Solution</a:t>
            </a:r>
          </a:p>
          <a:p>
            <a:pPr algn="ctr"/>
            <a:r>
              <a:rPr lang="en-US" sz="2800" dirty="0"/>
              <a:t>uncertain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13A028-3C09-915D-5112-3A37F81A62A5}"/>
              </a:ext>
            </a:extLst>
          </p:cNvPr>
          <p:cNvSpPr txBox="1"/>
          <p:nvPr/>
        </p:nvSpPr>
        <p:spPr>
          <a:xfrm>
            <a:off x="6430743" y="5084377"/>
            <a:ext cx="18759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Solutions </a:t>
            </a:r>
          </a:p>
          <a:p>
            <a:pPr algn="ctr"/>
            <a:r>
              <a:rPr lang="en-US" sz="2800" dirty="0"/>
              <a:t>evaluation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1EB01C-51DE-2215-FA08-85705F08058C}"/>
              </a:ext>
            </a:extLst>
          </p:cNvPr>
          <p:cNvSpPr txBox="1"/>
          <p:nvPr/>
        </p:nvSpPr>
        <p:spPr>
          <a:xfrm>
            <a:off x="9413954" y="5084376"/>
            <a:ext cx="22572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Solution</a:t>
            </a:r>
          </a:p>
          <a:p>
            <a:pPr algn="ctr"/>
            <a:r>
              <a:rPr lang="en-US" sz="2800" dirty="0"/>
              <a:t>implemented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8CEDA9-29B5-8EEE-F1A7-D98A1DDA922D}"/>
              </a:ext>
            </a:extLst>
          </p:cNvPr>
          <p:cNvSpPr txBox="1"/>
          <p:nvPr/>
        </p:nvSpPr>
        <p:spPr>
          <a:xfrm>
            <a:off x="3853891" y="5084376"/>
            <a:ext cx="16673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Solutions</a:t>
            </a:r>
          </a:p>
          <a:p>
            <a:pPr algn="ctr"/>
            <a:r>
              <a:rPr lang="en-US" sz="2800" dirty="0"/>
              <a:t>proposed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A4D78A-D466-9903-349A-33EAF8DCC517}"/>
              </a:ext>
            </a:extLst>
          </p:cNvPr>
          <p:cNvSpPr txBox="1"/>
          <p:nvPr/>
        </p:nvSpPr>
        <p:spPr>
          <a:xfrm>
            <a:off x="1351774" y="4542794"/>
            <a:ext cx="4459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Red</a:t>
            </a:r>
            <a:endParaRPr lang="en-GB" sz="1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2DC85-2031-3FBE-73E4-289551984970}"/>
              </a:ext>
            </a:extLst>
          </p:cNvPr>
          <p:cNvSpPr txBox="1"/>
          <p:nvPr/>
        </p:nvSpPr>
        <p:spPr>
          <a:xfrm>
            <a:off x="10422424" y="4542793"/>
            <a:ext cx="591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Green</a:t>
            </a:r>
            <a:endParaRPr lang="en-GB" sz="1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D9E968-192F-8ADC-7AC5-3B9E9B3F4AE4}"/>
              </a:ext>
            </a:extLst>
          </p:cNvPr>
          <p:cNvSpPr txBox="1"/>
          <p:nvPr/>
        </p:nvSpPr>
        <p:spPr>
          <a:xfrm>
            <a:off x="5848094" y="4542792"/>
            <a:ext cx="6132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Yellow</a:t>
            </a:r>
            <a:endParaRPr lang="en-GB" sz="12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055752-EFAB-26E3-C8A2-2B19C798EC7D}"/>
              </a:ext>
            </a:extLst>
          </p:cNvPr>
          <p:cNvSpPr txBox="1"/>
          <p:nvPr/>
        </p:nvSpPr>
        <p:spPr>
          <a:xfrm>
            <a:off x="3421596" y="4516503"/>
            <a:ext cx="666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Orange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626988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37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Traceability to SI - Current status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Richard Barham</dc:creator>
  <cp:lastModifiedBy>DOURY Benoit</cp:lastModifiedBy>
  <cp:revision>2</cp:revision>
  <dcterms:created xsi:type="dcterms:W3CDTF">2025-09-09T14:01:27Z</dcterms:created>
  <dcterms:modified xsi:type="dcterms:W3CDTF">2025-09-09T19:40:00Z</dcterms:modified>
</cp:coreProperties>
</file>