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303" r:id="rId3"/>
    <p:sldId id="270" r:id="rId4"/>
    <p:sldId id="274" r:id="rId5"/>
    <p:sldId id="263" r:id="rId6"/>
    <p:sldId id="290" r:id="rId7"/>
    <p:sldId id="304" r:id="rId8"/>
    <p:sldId id="294" r:id="rId9"/>
    <p:sldId id="368" r:id="rId10"/>
    <p:sldId id="369" r:id="rId11"/>
    <p:sldId id="266" r:id="rId12"/>
    <p:sldId id="370" r:id="rId1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 Slide" id="{AEE808F0-5C8D-41E2-A7EE-1297103FB202}">
          <p14:sldIdLst>
            <p14:sldId id="257"/>
          </p14:sldIdLst>
        </p14:section>
        <p14:section name="Presentation Slides" id="{7FF95B58-103F-4172-A696-3BF92E4B71C9}">
          <p14:sldIdLst>
            <p14:sldId id="303"/>
            <p14:sldId id="270"/>
            <p14:sldId id="274"/>
            <p14:sldId id="263"/>
            <p14:sldId id="290"/>
            <p14:sldId id="304"/>
            <p14:sldId id="294"/>
            <p14:sldId id="368"/>
            <p14:sldId id="369"/>
            <p14:sldId id="266"/>
            <p14:sldId id="37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F1F9A9-077A-4868-BB83-E6A99D64177B}" v="101" dt="2025-09-10T20:14:07.4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OBBELAAR Michelle" userId="e21dbaac-7eb4-4bfc-99f3-5dc48d341dd6" providerId="ADAL" clId="{60A47EF0-9EA5-4E20-B39F-6E917B7A6907}"/>
    <pc:docChg chg="undo custSel addSld delSld modSld sldOrd modSection">
      <pc:chgData name="GROBBELAAR Michelle" userId="e21dbaac-7eb4-4bfc-99f3-5dc48d341dd6" providerId="ADAL" clId="{60A47EF0-9EA5-4E20-B39F-6E917B7A6907}" dt="2025-09-10T20:18:07.403" v="880" actId="1076"/>
      <pc:docMkLst>
        <pc:docMk/>
      </pc:docMkLst>
      <pc:sldChg chg="addSp delSp modSp del mod">
        <pc:chgData name="GROBBELAAR Michelle" userId="e21dbaac-7eb4-4bfc-99f3-5dc48d341dd6" providerId="ADAL" clId="{60A47EF0-9EA5-4E20-B39F-6E917B7A6907}" dt="2025-09-01T11:23:26.276" v="676" actId="47"/>
        <pc:sldMkLst>
          <pc:docMk/>
          <pc:sldMk cId="227484535" sldId="256"/>
        </pc:sldMkLst>
      </pc:sldChg>
      <pc:sldChg chg="addSp delSp modSp mod">
        <pc:chgData name="GROBBELAAR Michelle" userId="e21dbaac-7eb4-4bfc-99f3-5dc48d341dd6" providerId="ADAL" clId="{60A47EF0-9EA5-4E20-B39F-6E917B7A6907}" dt="2025-09-10T19:44:25.377" v="763" actId="20577"/>
        <pc:sldMkLst>
          <pc:docMk/>
          <pc:sldMk cId="2883142063" sldId="257"/>
        </pc:sldMkLst>
        <pc:spChg chg="mod">
          <ac:chgData name="GROBBELAAR Michelle" userId="e21dbaac-7eb4-4bfc-99f3-5dc48d341dd6" providerId="ADAL" clId="{60A47EF0-9EA5-4E20-B39F-6E917B7A6907}" dt="2025-09-01T10:29:32.680" v="108" actId="6549"/>
          <ac:spMkLst>
            <pc:docMk/>
            <pc:sldMk cId="2883142063" sldId="257"/>
            <ac:spMk id="2" creationId="{D2BC5B6E-3F38-A2BA-496D-2231854C7320}"/>
          </ac:spMkLst>
        </pc:spChg>
        <pc:spChg chg="add mod">
          <ac:chgData name="GROBBELAAR Michelle" userId="e21dbaac-7eb4-4bfc-99f3-5dc48d341dd6" providerId="ADAL" clId="{60A47EF0-9EA5-4E20-B39F-6E917B7A6907}" dt="2025-09-01T10:27:31.995" v="29" actId="6549"/>
          <ac:spMkLst>
            <pc:docMk/>
            <pc:sldMk cId="2883142063" sldId="257"/>
            <ac:spMk id="3" creationId="{D4458E52-6C61-8DD3-2134-D65F1ACDC4CF}"/>
          </ac:spMkLst>
        </pc:spChg>
        <pc:spChg chg="add mod">
          <ac:chgData name="GROBBELAAR Michelle" userId="e21dbaac-7eb4-4bfc-99f3-5dc48d341dd6" providerId="ADAL" clId="{60A47EF0-9EA5-4E20-B39F-6E917B7A6907}" dt="2025-09-01T10:28:10.467" v="34" actId="14100"/>
          <ac:spMkLst>
            <pc:docMk/>
            <pc:sldMk cId="2883142063" sldId="257"/>
            <ac:spMk id="4" creationId="{2C8ABEDE-98EA-D9ED-5510-F0369169394B}"/>
          </ac:spMkLst>
        </pc:spChg>
        <pc:spChg chg="mod">
          <ac:chgData name="GROBBELAAR Michelle" userId="e21dbaac-7eb4-4bfc-99f3-5dc48d341dd6" providerId="ADAL" clId="{60A47EF0-9EA5-4E20-B39F-6E917B7A6907}" dt="2025-09-01T10:28:41.679" v="87" actId="6549"/>
          <ac:spMkLst>
            <pc:docMk/>
            <pc:sldMk cId="2883142063" sldId="257"/>
            <ac:spMk id="8" creationId="{BDBDEFE3-EB86-C691-EB18-BE02B46B0FD6}"/>
          </ac:spMkLst>
        </pc:spChg>
        <pc:spChg chg="mod">
          <ac:chgData name="GROBBELAAR Michelle" userId="e21dbaac-7eb4-4bfc-99f3-5dc48d341dd6" providerId="ADAL" clId="{60A47EF0-9EA5-4E20-B39F-6E917B7A6907}" dt="2025-09-10T19:44:25.377" v="763" actId="20577"/>
          <ac:spMkLst>
            <pc:docMk/>
            <pc:sldMk cId="2883142063" sldId="257"/>
            <ac:spMk id="9" creationId="{3CB8FB0D-2BD9-3E2B-CF27-130FA014D816}"/>
          </ac:spMkLst>
        </pc:spChg>
        <pc:spChg chg="add mod">
          <ac:chgData name="GROBBELAAR Michelle" userId="e21dbaac-7eb4-4bfc-99f3-5dc48d341dd6" providerId="ADAL" clId="{60A47EF0-9EA5-4E20-B39F-6E917B7A6907}" dt="2025-09-01T17:07:28.177" v="701" actId="20577"/>
          <ac:spMkLst>
            <pc:docMk/>
            <pc:sldMk cId="2883142063" sldId="257"/>
            <ac:spMk id="10" creationId="{F5BA20FF-B53C-C7B0-44C8-44D9246B6845}"/>
          </ac:spMkLst>
        </pc:spChg>
      </pc:sldChg>
      <pc:sldChg chg="addSp delSp modSp add mod ord">
        <pc:chgData name="GROBBELAAR Michelle" userId="e21dbaac-7eb4-4bfc-99f3-5dc48d341dd6" providerId="ADAL" clId="{60A47EF0-9EA5-4E20-B39F-6E917B7A6907}" dt="2025-09-10T20:11:53.330" v="813" actId="1037"/>
        <pc:sldMkLst>
          <pc:docMk/>
          <pc:sldMk cId="1467822797" sldId="263"/>
        </pc:sldMkLst>
        <pc:spChg chg="add mod">
          <ac:chgData name="GROBBELAAR Michelle" userId="e21dbaac-7eb4-4bfc-99f3-5dc48d341dd6" providerId="ADAL" clId="{60A47EF0-9EA5-4E20-B39F-6E917B7A6907}" dt="2025-09-01T17:08:23.608" v="737"/>
          <ac:spMkLst>
            <pc:docMk/>
            <pc:sldMk cId="1467822797" sldId="263"/>
            <ac:spMk id="2" creationId="{28CF2423-2AB5-0E8F-930D-1E6EB7F7B221}"/>
          </ac:spMkLst>
        </pc:spChg>
        <pc:spChg chg="mod">
          <ac:chgData name="GROBBELAAR Michelle" userId="e21dbaac-7eb4-4bfc-99f3-5dc48d341dd6" providerId="ADAL" clId="{60A47EF0-9EA5-4E20-B39F-6E917B7A6907}" dt="2025-09-01T11:04:04.862" v="328" actId="1076"/>
          <ac:spMkLst>
            <pc:docMk/>
            <pc:sldMk cId="1467822797" sldId="263"/>
            <ac:spMk id="3" creationId="{F14D8629-5EFD-C491-8CA5-49A9120DE236}"/>
          </ac:spMkLst>
        </pc:spChg>
        <pc:spChg chg="add del mod">
          <ac:chgData name="GROBBELAAR Michelle" userId="e21dbaac-7eb4-4bfc-99f3-5dc48d341dd6" providerId="ADAL" clId="{60A47EF0-9EA5-4E20-B39F-6E917B7A6907}" dt="2025-09-10T19:45:07.036" v="769" actId="478"/>
          <ac:spMkLst>
            <pc:docMk/>
            <pc:sldMk cId="1467822797" sldId="263"/>
            <ac:spMk id="4" creationId="{878DAB68-5F11-47AE-D0BD-CD0D5BF9CD57}"/>
          </ac:spMkLst>
        </pc:spChg>
        <pc:spChg chg="add mod">
          <ac:chgData name="GROBBELAAR Michelle" userId="e21dbaac-7eb4-4bfc-99f3-5dc48d341dd6" providerId="ADAL" clId="{60A47EF0-9EA5-4E20-B39F-6E917B7A6907}" dt="2025-09-10T19:45:07.791" v="770"/>
          <ac:spMkLst>
            <pc:docMk/>
            <pc:sldMk cId="1467822797" sldId="263"/>
            <ac:spMk id="6" creationId="{0A576D80-926F-6D02-A20F-1CCB80430EDD}"/>
          </ac:spMkLst>
        </pc:spChg>
        <pc:spChg chg="del mod">
          <ac:chgData name="GROBBELAAR Michelle" userId="e21dbaac-7eb4-4bfc-99f3-5dc48d341dd6" providerId="ADAL" clId="{60A47EF0-9EA5-4E20-B39F-6E917B7A6907}" dt="2025-09-10T20:11:42.243" v="804" actId="478"/>
          <ac:spMkLst>
            <pc:docMk/>
            <pc:sldMk cId="1467822797" sldId="263"/>
            <ac:spMk id="7" creationId="{A6E4DBE9-1CBC-0448-FDDC-B800702CD98A}"/>
          </ac:spMkLst>
        </pc:spChg>
        <pc:spChg chg="add mod">
          <ac:chgData name="GROBBELAAR Michelle" userId="e21dbaac-7eb4-4bfc-99f3-5dc48d341dd6" providerId="ADAL" clId="{60A47EF0-9EA5-4E20-B39F-6E917B7A6907}" dt="2025-09-01T10:49:56.695" v="173"/>
          <ac:spMkLst>
            <pc:docMk/>
            <pc:sldMk cId="1467822797" sldId="263"/>
            <ac:spMk id="8" creationId="{365AC64A-72A7-CDCF-F9E7-3FE51B56D734}"/>
          </ac:spMkLst>
        </pc:spChg>
        <pc:spChg chg="add mod">
          <ac:chgData name="GROBBELAAR Michelle" userId="e21dbaac-7eb4-4bfc-99f3-5dc48d341dd6" providerId="ADAL" clId="{60A47EF0-9EA5-4E20-B39F-6E917B7A6907}" dt="2025-09-01T10:49:56.695" v="173"/>
          <ac:spMkLst>
            <pc:docMk/>
            <pc:sldMk cId="1467822797" sldId="263"/>
            <ac:spMk id="9" creationId="{91A1EC29-7215-9A58-9430-D53F58D25DFC}"/>
          </ac:spMkLst>
        </pc:spChg>
        <pc:picChg chg="mod modCrop">
          <ac:chgData name="GROBBELAAR Michelle" userId="e21dbaac-7eb4-4bfc-99f3-5dc48d341dd6" providerId="ADAL" clId="{60A47EF0-9EA5-4E20-B39F-6E917B7A6907}" dt="2025-09-10T20:11:53.330" v="813" actId="1037"/>
          <ac:picMkLst>
            <pc:docMk/>
            <pc:sldMk cId="1467822797" sldId="263"/>
            <ac:picMk id="5" creationId="{B1E4A0C3-D0FF-76E4-1122-D837DE50C369}"/>
          </ac:picMkLst>
        </pc:picChg>
        <pc:picChg chg="add mod">
          <ac:chgData name="GROBBELAAR Michelle" userId="e21dbaac-7eb4-4bfc-99f3-5dc48d341dd6" providerId="ADAL" clId="{60A47EF0-9EA5-4E20-B39F-6E917B7A6907}" dt="2025-09-01T11:04:40.911" v="334"/>
          <ac:picMkLst>
            <pc:docMk/>
            <pc:sldMk cId="1467822797" sldId="263"/>
            <ac:picMk id="12" creationId="{FA43B3FF-52CE-BF36-901F-451B0685C9ED}"/>
          </ac:picMkLst>
        </pc:picChg>
      </pc:sldChg>
      <pc:sldChg chg="addSp delSp modSp add del mod ord">
        <pc:chgData name="GROBBELAAR Michelle" userId="e21dbaac-7eb4-4bfc-99f3-5dc48d341dd6" providerId="ADAL" clId="{60A47EF0-9EA5-4E20-B39F-6E917B7A6907}" dt="2025-09-10T20:08:58.817" v="803" actId="47"/>
        <pc:sldMkLst>
          <pc:docMk/>
          <pc:sldMk cId="1463284557" sldId="264"/>
        </pc:sldMkLst>
        <pc:spChg chg="add mod">
          <ac:chgData name="GROBBELAAR Michelle" userId="e21dbaac-7eb4-4bfc-99f3-5dc48d341dd6" providerId="ADAL" clId="{60A47EF0-9EA5-4E20-B39F-6E917B7A6907}" dt="2025-09-10T19:45:18.382" v="772"/>
          <ac:spMkLst>
            <pc:docMk/>
            <pc:sldMk cId="1463284557" sldId="264"/>
            <ac:spMk id="6" creationId="{1CE37F52-BF57-B5AC-B0B3-632FF622CC8C}"/>
          </ac:spMkLst>
        </pc:spChg>
        <pc:spChg chg="add del mod">
          <ac:chgData name="GROBBELAAR Michelle" userId="e21dbaac-7eb4-4bfc-99f3-5dc48d341dd6" providerId="ADAL" clId="{60A47EF0-9EA5-4E20-B39F-6E917B7A6907}" dt="2025-09-10T19:45:16.783" v="771" actId="478"/>
          <ac:spMkLst>
            <pc:docMk/>
            <pc:sldMk cId="1463284557" sldId="264"/>
            <ac:spMk id="8" creationId="{53DD48A3-9C6E-E6BD-3A2F-9542CB5FBF60}"/>
          </ac:spMkLst>
        </pc:spChg>
      </pc:sldChg>
      <pc:sldChg chg="addSp delSp modSp add mod">
        <pc:chgData name="GROBBELAAR Michelle" userId="e21dbaac-7eb4-4bfc-99f3-5dc48d341dd6" providerId="ADAL" clId="{60A47EF0-9EA5-4E20-B39F-6E917B7A6907}" dt="2025-09-10T19:46:01.724" v="784"/>
        <pc:sldMkLst>
          <pc:docMk/>
          <pc:sldMk cId="827434448" sldId="266"/>
        </pc:sldMkLst>
        <pc:spChg chg="add del mod">
          <ac:chgData name="GROBBELAAR Michelle" userId="e21dbaac-7eb4-4bfc-99f3-5dc48d341dd6" providerId="ADAL" clId="{60A47EF0-9EA5-4E20-B39F-6E917B7A6907}" dt="2025-09-10T19:46:00.770" v="783" actId="478"/>
          <ac:spMkLst>
            <pc:docMk/>
            <pc:sldMk cId="827434448" sldId="266"/>
            <ac:spMk id="2" creationId="{85F152BC-11C8-0E8C-6023-97D41C971370}"/>
          </ac:spMkLst>
        </pc:spChg>
        <pc:spChg chg="add mod">
          <ac:chgData name="GROBBELAAR Michelle" userId="e21dbaac-7eb4-4bfc-99f3-5dc48d341dd6" providerId="ADAL" clId="{60A47EF0-9EA5-4E20-B39F-6E917B7A6907}" dt="2025-09-01T10:50:19.147" v="180"/>
          <ac:spMkLst>
            <pc:docMk/>
            <pc:sldMk cId="827434448" sldId="266"/>
            <ac:spMk id="3" creationId="{94D79F0F-011C-0437-8C03-34DD2E13CF82}"/>
          </ac:spMkLst>
        </pc:spChg>
        <pc:spChg chg="mod">
          <ac:chgData name="GROBBELAAR Michelle" userId="e21dbaac-7eb4-4bfc-99f3-5dc48d341dd6" providerId="ADAL" clId="{60A47EF0-9EA5-4E20-B39F-6E917B7A6907}" dt="2025-09-01T11:23:00.759" v="674" actId="1076"/>
          <ac:spMkLst>
            <pc:docMk/>
            <pc:sldMk cId="827434448" sldId="266"/>
            <ac:spMk id="4" creationId="{9721140D-2104-4822-E585-BEC65BF75F03}"/>
          </ac:spMkLst>
        </pc:spChg>
        <pc:spChg chg="add mod">
          <ac:chgData name="GROBBELAAR Michelle" userId="e21dbaac-7eb4-4bfc-99f3-5dc48d341dd6" providerId="ADAL" clId="{60A47EF0-9EA5-4E20-B39F-6E917B7A6907}" dt="2025-09-01T17:09:06.735" v="751"/>
          <ac:spMkLst>
            <pc:docMk/>
            <pc:sldMk cId="827434448" sldId="266"/>
            <ac:spMk id="5" creationId="{DBBD04F3-ECFD-559B-4802-E123B5784F4E}"/>
          </ac:spMkLst>
        </pc:spChg>
        <pc:spChg chg="add mod">
          <ac:chgData name="GROBBELAAR Michelle" userId="e21dbaac-7eb4-4bfc-99f3-5dc48d341dd6" providerId="ADAL" clId="{60A47EF0-9EA5-4E20-B39F-6E917B7A6907}" dt="2025-09-01T10:50:19.147" v="180"/>
          <ac:spMkLst>
            <pc:docMk/>
            <pc:sldMk cId="827434448" sldId="266"/>
            <ac:spMk id="6" creationId="{E8391F4F-72C9-2DDE-186C-234C29C3718F}"/>
          </ac:spMkLst>
        </pc:spChg>
        <pc:spChg chg="add mod">
          <ac:chgData name="GROBBELAAR Michelle" userId="e21dbaac-7eb4-4bfc-99f3-5dc48d341dd6" providerId="ADAL" clId="{60A47EF0-9EA5-4E20-B39F-6E917B7A6907}" dt="2025-09-10T19:46:01.724" v="784"/>
          <ac:spMkLst>
            <pc:docMk/>
            <pc:sldMk cId="827434448" sldId="266"/>
            <ac:spMk id="7" creationId="{D32E05ED-CEC8-3207-6427-20AEA8C4E8B1}"/>
          </ac:spMkLst>
        </pc:spChg>
        <pc:spChg chg="add mod">
          <ac:chgData name="GROBBELAAR Michelle" userId="e21dbaac-7eb4-4bfc-99f3-5dc48d341dd6" providerId="ADAL" clId="{60A47EF0-9EA5-4E20-B39F-6E917B7A6907}" dt="2025-09-01T11:21:33.999" v="666" actId="1076"/>
          <ac:spMkLst>
            <pc:docMk/>
            <pc:sldMk cId="827434448" sldId="266"/>
            <ac:spMk id="10" creationId="{FF6B32D0-0027-424C-A59A-380831C117F4}"/>
          </ac:spMkLst>
        </pc:spChg>
        <pc:picChg chg="add mod">
          <ac:chgData name="GROBBELAAR Michelle" userId="e21dbaac-7eb4-4bfc-99f3-5dc48d341dd6" providerId="ADAL" clId="{60A47EF0-9EA5-4E20-B39F-6E917B7A6907}" dt="2025-09-01T11:00:37.543" v="269"/>
          <ac:picMkLst>
            <pc:docMk/>
            <pc:sldMk cId="827434448" sldId="266"/>
            <ac:picMk id="9" creationId="{A6701992-D333-FB6F-5792-C0F81E554F6A}"/>
          </ac:picMkLst>
        </pc:picChg>
      </pc:sldChg>
      <pc:sldChg chg="addSp delSp modSp add mod">
        <pc:chgData name="GROBBELAAR Michelle" userId="e21dbaac-7eb4-4bfc-99f3-5dc48d341dd6" providerId="ADAL" clId="{60A47EF0-9EA5-4E20-B39F-6E917B7A6907}" dt="2025-09-10T19:44:51.500" v="766"/>
        <pc:sldMkLst>
          <pc:docMk/>
          <pc:sldMk cId="696623330" sldId="270"/>
        </pc:sldMkLst>
        <pc:spChg chg="mod">
          <ac:chgData name="GROBBELAAR Michelle" userId="e21dbaac-7eb4-4bfc-99f3-5dc48d341dd6" providerId="ADAL" clId="{60A47EF0-9EA5-4E20-B39F-6E917B7A6907}" dt="2025-09-01T10:58:40.881" v="243" actId="255"/>
          <ac:spMkLst>
            <pc:docMk/>
            <pc:sldMk cId="696623330" sldId="270"/>
            <ac:spMk id="2" creationId="{36E3666A-0D1B-0B44-8ED8-D13FA5DA502C}"/>
          </ac:spMkLst>
        </pc:spChg>
        <pc:spChg chg="mod">
          <ac:chgData name="GROBBELAAR Michelle" userId="e21dbaac-7eb4-4bfc-99f3-5dc48d341dd6" providerId="ADAL" clId="{60A47EF0-9EA5-4E20-B39F-6E917B7A6907}" dt="2025-09-01T10:52:52.161" v="200" actId="1036"/>
          <ac:spMkLst>
            <pc:docMk/>
            <pc:sldMk cId="696623330" sldId="270"/>
            <ac:spMk id="3" creationId="{51978CA6-E575-9102-1956-72D452F5C778}"/>
          </ac:spMkLst>
        </pc:spChg>
        <pc:spChg chg="mod">
          <ac:chgData name="GROBBELAAR Michelle" userId="e21dbaac-7eb4-4bfc-99f3-5dc48d341dd6" providerId="ADAL" clId="{60A47EF0-9EA5-4E20-B39F-6E917B7A6907}" dt="2025-09-01T10:58:26.605" v="241" actId="255"/>
          <ac:spMkLst>
            <pc:docMk/>
            <pc:sldMk cId="696623330" sldId="270"/>
            <ac:spMk id="7" creationId="{BA3AD1E2-B6B4-646F-49CC-46E29425B332}"/>
          </ac:spMkLst>
        </pc:spChg>
        <pc:spChg chg="mod">
          <ac:chgData name="GROBBELAAR Michelle" userId="e21dbaac-7eb4-4bfc-99f3-5dc48d341dd6" providerId="ADAL" clId="{60A47EF0-9EA5-4E20-B39F-6E917B7A6907}" dt="2025-09-01T10:58:33.355" v="242" actId="255"/>
          <ac:spMkLst>
            <pc:docMk/>
            <pc:sldMk cId="696623330" sldId="270"/>
            <ac:spMk id="8" creationId="{7A00A2F5-0C6B-4E45-ABD7-501C6288F0E7}"/>
          </ac:spMkLst>
        </pc:spChg>
        <pc:spChg chg="add del mod">
          <ac:chgData name="GROBBELAAR Michelle" userId="e21dbaac-7eb4-4bfc-99f3-5dc48d341dd6" providerId="ADAL" clId="{60A47EF0-9EA5-4E20-B39F-6E917B7A6907}" dt="2025-09-10T19:44:49.885" v="765" actId="478"/>
          <ac:spMkLst>
            <pc:docMk/>
            <pc:sldMk cId="696623330" sldId="270"/>
            <ac:spMk id="9" creationId="{B0B6D19D-22D6-6BC9-7140-EE13C76534DD}"/>
          </ac:spMkLst>
        </pc:spChg>
        <pc:spChg chg="add mod">
          <ac:chgData name="GROBBELAAR Michelle" userId="e21dbaac-7eb4-4bfc-99f3-5dc48d341dd6" providerId="ADAL" clId="{60A47EF0-9EA5-4E20-B39F-6E917B7A6907}" dt="2025-09-01T10:49:47.279" v="170"/>
          <ac:spMkLst>
            <pc:docMk/>
            <pc:sldMk cId="696623330" sldId="270"/>
            <ac:spMk id="10" creationId="{650A0A24-8E4B-FC37-283D-8DE2EE96D286}"/>
          </ac:spMkLst>
        </pc:spChg>
        <pc:spChg chg="add mod">
          <ac:chgData name="GROBBELAAR Michelle" userId="e21dbaac-7eb4-4bfc-99f3-5dc48d341dd6" providerId="ADAL" clId="{60A47EF0-9EA5-4E20-B39F-6E917B7A6907}" dt="2025-09-01T10:49:47.279" v="170"/>
          <ac:spMkLst>
            <pc:docMk/>
            <pc:sldMk cId="696623330" sldId="270"/>
            <ac:spMk id="11" creationId="{2341D55E-43F7-1AC2-08EF-BBA85A926B44}"/>
          </ac:spMkLst>
        </pc:spChg>
        <pc:spChg chg="add mod">
          <ac:chgData name="GROBBELAAR Michelle" userId="e21dbaac-7eb4-4bfc-99f3-5dc48d341dd6" providerId="ADAL" clId="{60A47EF0-9EA5-4E20-B39F-6E917B7A6907}" dt="2025-09-10T19:44:51.500" v="766"/>
          <ac:spMkLst>
            <pc:docMk/>
            <pc:sldMk cId="696623330" sldId="270"/>
            <ac:spMk id="12" creationId="{DB04F625-20CB-BDBB-DCE8-85822245238C}"/>
          </ac:spMkLst>
        </pc:spChg>
        <pc:spChg chg="add mod">
          <ac:chgData name="GROBBELAAR Michelle" userId="e21dbaac-7eb4-4bfc-99f3-5dc48d341dd6" providerId="ADAL" clId="{60A47EF0-9EA5-4E20-B39F-6E917B7A6907}" dt="2025-09-01T17:08:10.405" v="733" actId="14100"/>
          <ac:spMkLst>
            <pc:docMk/>
            <pc:sldMk cId="696623330" sldId="270"/>
            <ac:spMk id="13" creationId="{72854EDE-31AA-2F3C-C6F5-E1FE74DFA127}"/>
          </ac:spMkLst>
        </pc:spChg>
        <pc:picChg chg="add mod">
          <ac:chgData name="GROBBELAAR Michelle" userId="e21dbaac-7eb4-4bfc-99f3-5dc48d341dd6" providerId="ADAL" clId="{60A47EF0-9EA5-4E20-B39F-6E917B7A6907}" dt="2025-09-01T10:59:26.857" v="250"/>
          <ac:picMkLst>
            <pc:docMk/>
            <pc:sldMk cId="696623330" sldId="270"/>
            <ac:picMk id="14" creationId="{476508D1-C970-1E9C-7123-1EE6A3CBC860}"/>
          </ac:picMkLst>
        </pc:picChg>
      </pc:sldChg>
      <pc:sldChg chg="addSp delSp modSp add mod">
        <pc:chgData name="GROBBELAAR Michelle" userId="e21dbaac-7eb4-4bfc-99f3-5dc48d341dd6" providerId="ADAL" clId="{60A47EF0-9EA5-4E20-B39F-6E917B7A6907}" dt="2025-09-10T19:44:59.871" v="768"/>
        <pc:sldMkLst>
          <pc:docMk/>
          <pc:sldMk cId="4188172672" sldId="274"/>
        </pc:sldMkLst>
        <pc:spChg chg="mod">
          <ac:chgData name="GROBBELAAR Michelle" userId="e21dbaac-7eb4-4bfc-99f3-5dc48d341dd6" providerId="ADAL" clId="{60A47EF0-9EA5-4E20-B39F-6E917B7A6907}" dt="2025-09-01T11:01:44.079" v="274" actId="20577"/>
          <ac:spMkLst>
            <pc:docMk/>
            <pc:sldMk cId="4188172672" sldId="274"/>
            <ac:spMk id="3" creationId="{36C7689B-2BE6-19E4-D142-88B7368B38D5}"/>
          </ac:spMkLst>
        </pc:spChg>
        <pc:spChg chg="add del mod">
          <ac:chgData name="GROBBELAAR Michelle" userId="e21dbaac-7eb4-4bfc-99f3-5dc48d341dd6" providerId="ADAL" clId="{60A47EF0-9EA5-4E20-B39F-6E917B7A6907}" dt="2025-09-10T19:44:58.924" v="767" actId="478"/>
          <ac:spMkLst>
            <pc:docMk/>
            <pc:sldMk cId="4188172672" sldId="274"/>
            <ac:spMk id="4" creationId="{70D2B8BA-DF82-DCB8-BF7E-4C3B12226770}"/>
          </ac:spMkLst>
        </pc:spChg>
        <pc:spChg chg="mod">
          <ac:chgData name="GROBBELAAR Michelle" userId="e21dbaac-7eb4-4bfc-99f3-5dc48d341dd6" providerId="ADAL" clId="{60A47EF0-9EA5-4E20-B39F-6E917B7A6907}" dt="2025-09-01T11:01:28.640" v="272" actId="6549"/>
          <ac:spMkLst>
            <pc:docMk/>
            <pc:sldMk cId="4188172672" sldId="274"/>
            <ac:spMk id="5" creationId="{E7210F3D-F86B-4161-FD2A-732EE6649B10}"/>
          </ac:spMkLst>
        </pc:spChg>
        <pc:spChg chg="add mod">
          <ac:chgData name="GROBBELAAR Michelle" userId="e21dbaac-7eb4-4bfc-99f3-5dc48d341dd6" providerId="ADAL" clId="{60A47EF0-9EA5-4E20-B39F-6E917B7A6907}" dt="2025-09-01T17:08:17.271" v="735"/>
          <ac:spMkLst>
            <pc:docMk/>
            <pc:sldMk cId="4188172672" sldId="274"/>
            <ac:spMk id="6" creationId="{08D10F0E-9DA9-4D60-FBA3-751705F6927E}"/>
          </ac:spMkLst>
        </pc:spChg>
        <pc:spChg chg="add mod">
          <ac:chgData name="GROBBELAAR Michelle" userId="e21dbaac-7eb4-4bfc-99f3-5dc48d341dd6" providerId="ADAL" clId="{60A47EF0-9EA5-4E20-B39F-6E917B7A6907}" dt="2025-09-01T10:49:50.410" v="171"/>
          <ac:spMkLst>
            <pc:docMk/>
            <pc:sldMk cId="4188172672" sldId="274"/>
            <ac:spMk id="9" creationId="{A805C462-8860-C867-47F1-DF370AA564DA}"/>
          </ac:spMkLst>
        </pc:spChg>
        <pc:spChg chg="add mod">
          <ac:chgData name="GROBBELAAR Michelle" userId="e21dbaac-7eb4-4bfc-99f3-5dc48d341dd6" providerId="ADAL" clId="{60A47EF0-9EA5-4E20-B39F-6E917B7A6907}" dt="2025-09-01T10:49:50.410" v="171"/>
          <ac:spMkLst>
            <pc:docMk/>
            <pc:sldMk cId="4188172672" sldId="274"/>
            <ac:spMk id="10" creationId="{2A22FA44-D86F-2725-A57E-B33120A5B584}"/>
          </ac:spMkLst>
        </pc:spChg>
        <pc:spChg chg="mod">
          <ac:chgData name="GROBBELAAR Michelle" userId="e21dbaac-7eb4-4bfc-99f3-5dc48d341dd6" providerId="ADAL" clId="{60A47EF0-9EA5-4E20-B39F-6E917B7A6907}" dt="2025-09-01T11:02:04.579" v="314" actId="1037"/>
          <ac:spMkLst>
            <pc:docMk/>
            <pc:sldMk cId="4188172672" sldId="274"/>
            <ac:spMk id="15" creationId="{244C1E53-7DD7-F735-F95E-1CE46BD012F7}"/>
          </ac:spMkLst>
        </pc:spChg>
        <pc:spChg chg="mod">
          <ac:chgData name="GROBBELAAR Michelle" userId="e21dbaac-7eb4-4bfc-99f3-5dc48d341dd6" providerId="ADAL" clId="{60A47EF0-9EA5-4E20-B39F-6E917B7A6907}" dt="2025-09-01T11:01:59.185" v="311" actId="1038"/>
          <ac:spMkLst>
            <pc:docMk/>
            <pc:sldMk cId="4188172672" sldId="274"/>
            <ac:spMk id="16" creationId="{0437F986-EE6B-9340-B1F5-4271408D3B13}"/>
          </ac:spMkLst>
        </pc:spChg>
        <pc:spChg chg="add mod">
          <ac:chgData name="GROBBELAAR Michelle" userId="e21dbaac-7eb4-4bfc-99f3-5dc48d341dd6" providerId="ADAL" clId="{60A47EF0-9EA5-4E20-B39F-6E917B7A6907}" dt="2025-09-10T19:44:59.871" v="768"/>
          <ac:spMkLst>
            <pc:docMk/>
            <pc:sldMk cId="4188172672" sldId="274"/>
            <ac:spMk id="17" creationId="{DC45E4DA-2791-06E6-6B5C-B91DD6DB1530}"/>
          </ac:spMkLst>
        </pc:spChg>
        <pc:spChg chg="add mod">
          <ac:chgData name="GROBBELAAR Michelle" userId="e21dbaac-7eb4-4bfc-99f3-5dc48d341dd6" providerId="ADAL" clId="{60A47EF0-9EA5-4E20-B39F-6E917B7A6907}" dt="2025-09-01T10:57:52.866" v="240"/>
          <ac:spMkLst>
            <pc:docMk/>
            <pc:sldMk cId="4188172672" sldId="274"/>
            <ac:spMk id="27" creationId="{1C732203-ABA3-466B-464D-3933125C6BB3}"/>
          </ac:spMkLst>
        </pc:spChg>
        <pc:picChg chg="add mod">
          <ac:chgData name="GROBBELAAR Michelle" userId="e21dbaac-7eb4-4bfc-99f3-5dc48d341dd6" providerId="ADAL" clId="{60A47EF0-9EA5-4E20-B39F-6E917B7A6907}" dt="2025-09-01T10:59:34.328" v="252"/>
          <ac:picMkLst>
            <pc:docMk/>
            <pc:sldMk cId="4188172672" sldId="274"/>
            <ac:picMk id="32" creationId="{80DDBDCB-D0CC-CD86-CCED-800536DEE342}"/>
          </ac:picMkLst>
        </pc:picChg>
      </pc:sldChg>
      <pc:sldChg chg="addSp delSp modSp add del mod">
        <pc:chgData name="GROBBELAAR Michelle" userId="e21dbaac-7eb4-4bfc-99f3-5dc48d341dd6" providerId="ADAL" clId="{60A47EF0-9EA5-4E20-B39F-6E917B7A6907}" dt="2025-09-01T11:08:51.413" v="445" actId="47"/>
        <pc:sldMkLst>
          <pc:docMk/>
          <pc:sldMk cId="1183428545" sldId="282"/>
        </pc:sldMkLst>
      </pc:sldChg>
      <pc:sldChg chg="addSp delSp modSp add mod delAnim modNotesTx">
        <pc:chgData name="GROBBELAAR Michelle" userId="e21dbaac-7eb4-4bfc-99f3-5dc48d341dd6" providerId="ADAL" clId="{60A47EF0-9EA5-4E20-B39F-6E917B7A6907}" dt="2025-09-10T19:45:26.072" v="774"/>
        <pc:sldMkLst>
          <pc:docMk/>
          <pc:sldMk cId="2897907345" sldId="290"/>
        </pc:sldMkLst>
        <pc:spChg chg="add del mod">
          <ac:chgData name="GROBBELAAR Michelle" userId="e21dbaac-7eb4-4bfc-99f3-5dc48d341dd6" providerId="ADAL" clId="{60A47EF0-9EA5-4E20-B39F-6E917B7A6907}" dt="2025-09-10T19:45:24.932" v="773" actId="478"/>
          <ac:spMkLst>
            <pc:docMk/>
            <pc:sldMk cId="2897907345" sldId="290"/>
            <ac:spMk id="2" creationId="{DB102065-7F70-8611-249B-9C8E3624F604}"/>
          </ac:spMkLst>
        </pc:spChg>
        <pc:spChg chg="mod">
          <ac:chgData name="GROBBELAAR Michelle" userId="e21dbaac-7eb4-4bfc-99f3-5dc48d341dd6" providerId="ADAL" clId="{60A47EF0-9EA5-4E20-B39F-6E917B7A6907}" dt="2025-09-01T11:13:02.488" v="515" actId="1076"/>
          <ac:spMkLst>
            <pc:docMk/>
            <pc:sldMk cId="2897907345" sldId="290"/>
            <ac:spMk id="3" creationId="{D158F40B-6A47-509C-2B19-F4662C97D097}"/>
          </ac:spMkLst>
        </pc:spChg>
        <pc:spChg chg="add mod">
          <ac:chgData name="GROBBELAAR Michelle" userId="e21dbaac-7eb4-4bfc-99f3-5dc48d341dd6" providerId="ADAL" clId="{60A47EF0-9EA5-4E20-B39F-6E917B7A6907}" dt="2025-09-01T11:12:43.933" v="513" actId="1076"/>
          <ac:spMkLst>
            <pc:docMk/>
            <pc:sldMk cId="2897907345" sldId="290"/>
            <ac:spMk id="4" creationId="{EBA35B8C-7432-74EE-EC1D-7635553F4979}"/>
          </ac:spMkLst>
        </pc:spChg>
        <pc:spChg chg="add mod">
          <ac:chgData name="GROBBELAAR Michelle" userId="e21dbaac-7eb4-4bfc-99f3-5dc48d341dd6" providerId="ADAL" clId="{60A47EF0-9EA5-4E20-B39F-6E917B7A6907}" dt="2025-09-01T10:50:03.983" v="175"/>
          <ac:spMkLst>
            <pc:docMk/>
            <pc:sldMk cId="2897907345" sldId="290"/>
            <ac:spMk id="5" creationId="{9897040A-9436-B57D-D02D-28FE0542C7A4}"/>
          </ac:spMkLst>
        </pc:spChg>
        <pc:spChg chg="add mod">
          <ac:chgData name="GROBBELAAR Michelle" userId="e21dbaac-7eb4-4bfc-99f3-5dc48d341dd6" providerId="ADAL" clId="{60A47EF0-9EA5-4E20-B39F-6E917B7A6907}" dt="2025-09-01T17:08:35.840" v="741"/>
          <ac:spMkLst>
            <pc:docMk/>
            <pc:sldMk cId="2897907345" sldId="290"/>
            <ac:spMk id="6" creationId="{35663ADC-66BE-26F2-A928-B2C49844768C}"/>
          </ac:spMkLst>
        </pc:spChg>
        <pc:spChg chg="add mod">
          <ac:chgData name="GROBBELAAR Michelle" userId="e21dbaac-7eb4-4bfc-99f3-5dc48d341dd6" providerId="ADAL" clId="{60A47EF0-9EA5-4E20-B39F-6E917B7A6907}" dt="2025-09-10T19:45:26.072" v="774"/>
          <ac:spMkLst>
            <pc:docMk/>
            <pc:sldMk cId="2897907345" sldId="290"/>
            <ac:spMk id="7" creationId="{A5C625F8-63E9-D6D8-49AF-E1BC67C15489}"/>
          </ac:spMkLst>
        </pc:spChg>
        <pc:graphicFrameChg chg="mod">
          <ac:chgData name="GROBBELAAR Michelle" userId="e21dbaac-7eb4-4bfc-99f3-5dc48d341dd6" providerId="ADAL" clId="{60A47EF0-9EA5-4E20-B39F-6E917B7A6907}" dt="2025-09-01T11:12:51.443" v="514" actId="1076"/>
          <ac:graphicFrameMkLst>
            <pc:docMk/>
            <pc:sldMk cId="2897907345" sldId="290"/>
            <ac:graphicFrameMk id="13" creationId="{4B38E211-40E7-1605-5DB2-4CCBC195A752}"/>
          </ac:graphicFrameMkLst>
        </pc:graphicFrameChg>
        <pc:picChg chg="add mod">
          <ac:chgData name="GROBBELAAR Michelle" userId="e21dbaac-7eb4-4bfc-99f3-5dc48d341dd6" providerId="ADAL" clId="{60A47EF0-9EA5-4E20-B39F-6E917B7A6907}" dt="2025-09-01T10:59:51.939" v="256"/>
          <ac:picMkLst>
            <pc:docMk/>
            <pc:sldMk cId="2897907345" sldId="290"/>
            <ac:picMk id="14" creationId="{FAB837E8-58DE-57C4-DC6F-9139C8F80762}"/>
          </ac:picMkLst>
        </pc:picChg>
        <pc:picChg chg="mod">
          <ac:chgData name="GROBBELAAR Michelle" userId="e21dbaac-7eb4-4bfc-99f3-5dc48d341dd6" providerId="ADAL" clId="{60A47EF0-9EA5-4E20-B39F-6E917B7A6907}" dt="2025-09-01T11:13:18.707" v="518" actId="14100"/>
          <ac:picMkLst>
            <pc:docMk/>
            <pc:sldMk cId="2897907345" sldId="290"/>
            <ac:picMk id="22" creationId="{E1C3F8E0-F40B-A793-7B65-AD18D7896086}"/>
          </ac:picMkLst>
        </pc:picChg>
      </pc:sldChg>
      <pc:sldChg chg="addSp delSp modSp add mod">
        <pc:chgData name="GROBBELAAR Michelle" userId="e21dbaac-7eb4-4bfc-99f3-5dc48d341dd6" providerId="ADAL" clId="{60A47EF0-9EA5-4E20-B39F-6E917B7A6907}" dt="2025-09-10T19:45:41.224" v="778"/>
        <pc:sldMkLst>
          <pc:docMk/>
          <pc:sldMk cId="2375329911" sldId="294"/>
        </pc:sldMkLst>
        <pc:spChg chg="add del mod">
          <ac:chgData name="GROBBELAAR Michelle" userId="e21dbaac-7eb4-4bfc-99f3-5dc48d341dd6" providerId="ADAL" clId="{60A47EF0-9EA5-4E20-B39F-6E917B7A6907}" dt="2025-09-10T19:45:40.576" v="777" actId="478"/>
          <ac:spMkLst>
            <pc:docMk/>
            <pc:sldMk cId="2375329911" sldId="294"/>
            <ac:spMk id="3" creationId="{51798763-4AD2-65B1-49F8-B84BF09A5AF5}"/>
          </ac:spMkLst>
        </pc:spChg>
        <pc:spChg chg="mod">
          <ac:chgData name="GROBBELAAR Michelle" userId="e21dbaac-7eb4-4bfc-99f3-5dc48d341dd6" providerId="ADAL" clId="{60A47EF0-9EA5-4E20-B39F-6E917B7A6907}" dt="2025-09-01T11:16:41.603" v="614" actId="1076"/>
          <ac:spMkLst>
            <pc:docMk/>
            <pc:sldMk cId="2375329911" sldId="294"/>
            <ac:spMk id="4" creationId="{E81879A5-DD26-65A7-3017-A78F2317900C}"/>
          </ac:spMkLst>
        </pc:spChg>
        <pc:spChg chg="add mod">
          <ac:chgData name="GROBBELAAR Michelle" userId="e21dbaac-7eb4-4bfc-99f3-5dc48d341dd6" providerId="ADAL" clId="{60A47EF0-9EA5-4E20-B39F-6E917B7A6907}" dt="2025-09-01T10:50:14.517" v="178"/>
          <ac:spMkLst>
            <pc:docMk/>
            <pc:sldMk cId="2375329911" sldId="294"/>
            <ac:spMk id="6" creationId="{5F5CE718-3C2D-588C-2CE7-D34DD3FB3D73}"/>
          </ac:spMkLst>
        </pc:spChg>
        <pc:spChg chg="add mod">
          <ac:chgData name="GROBBELAAR Michelle" userId="e21dbaac-7eb4-4bfc-99f3-5dc48d341dd6" providerId="ADAL" clId="{60A47EF0-9EA5-4E20-B39F-6E917B7A6907}" dt="2025-09-01T17:08:50.628" v="745"/>
          <ac:spMkLst>
            <pc:docMk/>
            <pc:sldMk cId="2375329911" sldId="294"/>
            <ac:spMk id="7" creationId="{7648EA46-6B52-0862-FA1A-1D9BA5690BE1}"/>
          </ac:spMkLst>
        </pc:spChg>
        <pc:spChg chg="add mod">
          <ac:chgData name="GROBBELAAR Michelle" userId="e21dbaac-7eb4-4bfc-99f3-5dc48d341dd6" providerId="ADAL" clId="{60A47EF0-9EA5-4E20-B39F-6E917B7A6907}" dt="2025-09-01T10:50:14.517" v="178"/>
          <ac:spMkLst>
            <pc:docMk/>
            <pc:sldMk cId="2375329911" sldId="294"/>
            <ac:spMk id="9" creationId="{57B0B177-C9D4-5D61-BBFD-EBE5CEC2DDE5}"/>
          </ac:spMkLst>
        </pc:spChg>
        <pc:spChg chg="add mod">
          <ac:chgData name="GROBBELAAR Michelle" userId="e21dbaac-7eb4-4bfc-99f3-5dc48d341dd6" providerId="ADAL" clId="{60A47EF0-9EA5-4E20-B39F-6E917B7A6907}" dt="2025-09-10T19:45:41.224" v="778"/>
          <ac:spMkLst>
            <pc:docMk/>
            <pc:sldMk cId="2375329911" sldId="294"/>
            <ac:spMk id="11" creationId="{1607A7A3-6645-6885-6C35-0683DDEF9367}"/>
          </ac:spMkLst>
        </pc:spChg>
        <pc:picChg chg="add mod">
          <ac:chgData name="GROBBELAAR Michelle" userId="e21dbaac-7eb4-4bfc-99f3-5dc48d341dd6" providerId="ADAL" clId="{60A47EF0-9EA5-4E20-B39F-6E917B7A6907}" dt="2025-09-01T11:00:12.640" v="262"/>
          <ac:picMkLst>
            <pc:docMk/>
            <pc:sldMk cId="2375329911" sldId="294"/>
            <ac:picMk id="14" creationId="{66863E10-D03C-E936-7BF6-E2EED61413D9}"/>
          </ac:picMkLst>
        </pc:picChg>
      </pc:sldChg>
      <pc:sldChg chg="addSp delSp modSp add del mod">
        <pc:chgData name="GROBBELAAR Michelle" userId="e21dbaac-7eb4-4bfc-99f3-5dc48d341dd6" providerId="ADAL" clId="{60A47EF0-9EA5-4E20-B39F-6E917B7A6907}" dt="2025-09-01T11:23:14.800" v="675" actId="47"/>
        <pc:sldMkLst>
          <pc:docMk/>
          <pc:sldMk cId="2716620136" sldId="298"/>
        </pc:sldMkLst>
      </pc:sldChg>
      <pc:sldChg chg="addSp delSp modSp add mod ord">
        <pc:chgData name="GROBBELAAR Michelle" userId="e21dbaac-7eb4-4bfc-99f3-5dc48d341dd6" providerId="ADAL" clId="{60A47EF0-9EA5-4E20-B39F-6E917B7A6907}" dt="2025-09-10T19:44:36.841" v="764" actId="6549"/>
        <pc:sldMkLst>
          <pc:docMk/>
          <pc:sldMk cId="1524595690" sldId="303"/>
        </pc:sldMkLst>
        <pc:spChg chg="add mod">
          <ac:chgData name="GROBBELAAR Michelle" userId="e21dbaac-7eb4-4bfc-99f3-5dc48d341dd6" providerId="ADAL" clId="{60A47EF0-9EA5-4E20-B39F-6E917B7A6907}" dt="2025-09-10T19:44:36.841" v="764" actId="6549"/>
          <ac:spMkLst>
            <pc:docMk/>
            <pc:sldMk cId="1524595690" sldId="303"/>
            <ac:spMk id="4" creationId="{2788FA25-9EA7-FC39-F0F8-1F9AB542F655}"/>
          </ac:spMkLst>
        </pc:spChg>
        <pc:spChg chg="add mod">
          <ac:chgData name="GROBBELAAR Michelle" userId="e21dbaac-7eb4-4bfc-99f3-5dc48d341dd6" providerId="ADAL" clId="{60A47EF0-9EA5-4E20-B39F-6E917B7A6907}" dt="2025-09-01T10:49:29.133" v="169"/>
          <ac:spMkLst>
            <pc:docMk/>
            <pc:sldMk cId="1524595690" sldId="303"/>
            <ac:spMk id="7" creationId="{4EF0055C-DE1B-5197-A040-4CF4CF96C58D}"/>
          </ac:spMkLst>
        </pc:spChg>
        <pc:spChg chg="add mod">
          <ac:chgData name="GROBBELAAR Michelle" userId="e21dbaac-7eb4-4bfc-99f3-5dc48d341dd6" providerId="ADAL" clId="{60A47EF0-9EA5-4E20-B39F-6E917B7A6907}" dt="2025-09-01T10:49:29.133" v="169"/>
          <ac:spMkLst>
            <pc:docMk/>
            <pc:sldMk cId="1524595690" sldId="303"/>
            <ac:spMk id="8" creationId="{E83C3746-40D4-7BCB-DDE7-7356941073BD}"/>
          </ac:spMkLst>
        </pc:spChg>
        <pc:spChg chg="add mod">
          <ac:chgData name="GROBBELAAR Michelle" userId="e21dbaac-7eb4-4bfc-99f3-5dc48d341dd6" providerId="ADAL" clId="{60A47EF0-9EA5-4E20-B39F-6E917B7A6907}" dt="2025-09-01T17:07:52.908" v="718" actId="14100"/>
          <ac:spMkLst>
            <pc:docMk/>
            <pc:sldMk cId="1524595690" sldId="303"/>
            <ac:spMk id="9" creationId="{FBDB4A6E-8BBB-183B-FBCC-8FA1274A9915}"/>
          </ac:spMkLst>
        </pc:spChg>
        <pc:picChg chg="add mod">
          <ac:chgData name="GROBBELAAR Michelle" userId="e21dbaac-7eb4-4bfc-99f3-5dc48d341dd6" providerId="ADAL" clId="{60A47EF0-9EA5-4E20-B39F-6E917B7A6907}" dt="2025-09-01T10:59:18.385" v="248"/>
          <ac:picMkLst>
            <pc:docMk/>
            <pc:sldMk cId="1524595690" sldId="303"/>
            <ac:picMk id="12" creationId="{53BA48C1-270B-6219-BB91-5B3B4791F80E}"/>
          </ac:picMkLst>
        </pc:picChg>
      </pc:sldChg>
      <pc:sldChg chg="addSp delSp modSp add mod">
        <pc:chgData name="GROBBELAAR Michelle" userId="e21dbaac-7eb4-4bfc-99f3-5dc48d341dd6" providerId="ADAL" clId="{60A47EF0-9EA5-4E20-B39F-6E917B7A6907}" dt="2025-09-10T19:45:32.752" v="776"/>
        <pc:sldMkLst>
          <pc:docMk/>
          <pc:sldMk cId="2318431233" sldId="304"/>
        </pc:sldMkLst>
        <pc:spChg chg="mod">
          <ac:chgData name="GROBBELAAR Michelle" userId="e21dbaac-7eb4-4bfc-99f3-5dc48d341dd6" providerId="ADAL" clId="{60A47EF0-9EA5-4E20-B39F-6E917B7A6907}" dt="2025-09-01T11:14:57.741" v="611" actId="20577"/>
          <ac:spMkLst>
            <pc:docMk/>
            <pc:sldMk cId="2318431233" sldId="304"/>
            <ac:spMk id="2" creationId="{5ECAA5CC-62A5-D2C5-DAFD-1D9C72590EB2}"/>
          </ac:spMkLst>
        </pc:spChg>
        <pc:spChg chg="mod">
          <ac:chgData name="GROBBELAAR Michelle" userId="e21dbaac-7eb4-4bfc-99f3-5dc48d341dd6" providerId="ADAL" clId="{60A47EF0-9EA5-4E20-B39F-6E917B7A6907}" dt="2025-09-01T11:14:32.536" v="606" actId="1038"/>
          <ac:spMkLst>
            <pc:docMk/>
            <pc:sldMk cId="2318431233" sldId="304"/>
            <ac:spMk id="3" creationId="{D158F40B-6A47-509C-2B19-F4662C97D097}"/>
          </ac:spMkLst>
        </pc:spChg>
        <pc:spChg chg="add del mod">
          <ac:chgData name="GROBBELAAR Michelle" userId="e21dbaac-7eb4-4bfc-99f3-5dc48d341dd6" providerId="ADAL" clId="{60A47EF0-9EA5-4E20-B39F-6E917B7A6907}" dt="2025-09-10T19:45:31.777" v="775" actId="478"/>
          <ac:spMkLst>
            <pc:docMk/>
            <pc:sldMk cId="2318431233" sldId="304"/>
            <ac:spMk id="4" creationId="{97385F0A-60E4-A471-3947-205A7E16B1DB}"/>
          </ac:spMkLst>
        </pc:spChg>
        <pc:spChg chg="add mod">
          <ac:chgData name="GROBBELAAR Michelle" userId="e21dbaac-7eb4-4bfc-99f3-5dc48d341dd6" providerId="ADAL" clId="{60A47EF0-9EA5-4E20-B39F-6E917B7A6907}" dt="2025-09-01T10:50:09.304" v="176"/>
          <ac:spMkLst>
            <pc:docMk/>
            <pc:sldMk cId="2318431233" sldId="304"/>
            <ac:spMk id="5" creationId="{AB05CB14-06CF-F577-8ED3-13E6170C92CC}"/>
          </ac:spMkLst>
        </pc:spChg>
        <pc:spChg chg="add mod">
          <ac:chgData name="GROBBELAAR Michelle" userId="e21dbaac-7eb4-4bfc-99f3-5dc48d341dd6" providerId="ADAL" clId="{60A47EF0-9EA5-4E20-B39F-6E917B7A6907}" dt="2025-09-01T10:50:09.304" v="176"/>
          <ac:spMkLst>
            <pc:docMk/>
            <pc:sldMk cId="2318431233" sldId="304"/>
            <ac:spMk id="6" creationId="{AE5C3DBE-514B-633C-26E1-6F12CCBC8659}"/>
          </ac:spMkLst>
        </pc:spChg>
        <pc:spChg chg="add mod">
          <ac:chgData name="GROBBELAAR Michelle" userId="e21dbaac-7eb4-4bfc-99f3-5dc48d341dd6" providerId="ADAL" clId="{60A47EF0-9EA5-4E20-B39F-6E917B7A6907}" dt="2025-09-01T17:08:41.776" v="743"/>
          <ac:spMkLst>
            <pc:docMk/>
            <pc:sldMk cId="2318431233" sldId="304"/>
            <ac:spMk id="7" creationId="{3B5E922B-882A-C6B5-2185-967C61D2E048}"/>
          </ac:spMkLst>
        </pc:spChg>
        <pc:spChg chg="add mod">
          <ac:chgData name="GROBBELAAR Michelle" userId="e21dbaac-7eb4-4bfc-99f3-5dc48d341dd6" providerId="ADAL" clId="{60A47EF0-9EA5-4E20-B39F-6E917B7A6907}" dt="2025-09-10T19:45:32.752" v="776"/>
          <ac:spMkLst>
            <pc:docMk/>
            <pc:sldMk cId="2318431233" sldId="304"/>
            <ac:spMk id="8" creationId="{B7C3409F-EEA8-F687-459D-D9755078A328}"/>
          </ac:spMkLst>
        </pc:spChg>
        <pc:picChg chg="add mod">
          <ac:chgData name="GROBBELAAR Michelle" userId="e21dbaac-7eb4-4bfc-99f3-5dc48d341dd6" providerId="ADAL" clId="{60A47EF0-9EA5-4E20-B39F-6E917B7A6907}" dt="2025-09-01T10:59:59.668" v="258"/>
          <ac:picMkLst>
            <pc:docMk/>
            <pc:sldMk cId="2318431233" sldId="304"/>
            <ac:picMk id="10" creationId="{7792E286-17B8-9649-DFBF-CC36B6A1E257}"/>
          </ac:picMkLst>
        </pc:picChg>
      </pc:sldChg>
      <pc:sldChg chg="addSp delSp modSp add del mod">
        <pc:chgData name="GROBBELAAR Michelle" userId="e21dbaac-7eb4-4bfc-99f3-5dc48d341dd6" providerId="ADAL" clId="{60A47EF0-9EA5-4E20-B39F-6E917B7A6907}" dt="2025-09-01T11:20:53.387" v="652" actId="47"/>
        <pc:sldMkLst>
          <pc:docMk/>
          <pc:sldMk cId="3362352454" sldId="305"/>
        </pc:sldMkLst>
      </pc:sldChg>
      <pc:sldChg chg="addSp delSp modSp add mod">
        <pc:chgData name="GROBBELAAR Michelle" userId="e21dbaac-7eb4-4bfc-99f3-5dc48d341dd6" providerId="ADAL" clId="{60A47EF0-9EA5-4E20-B39F-6E917B7A6907}" dt="2025-09-10T20:18:07.403" v="880" actId="1076"/>
        <pc:sldMkLst>
          <pc:docMk/>
          <pc:sldMk cId="1461857636" sldId="368"/>
        </pc:sldMkLst>
        <pc:spChg chg="add mod">
          <ac:chgData name="GROBBELAAR Michelle" userId="e21dbaac-7eb4-4bfc-99f3-5dc48d341dd6" providerId="ADAL" clId="{60A47EF0-9EA5-4E20-B39F-6E917B7A6907}" dt="2025-09-01T17:08:56.970" v="747"/>
          <ac:spMkLst>
            <pc:docMk/>
            <pc:sldMk cId="1461857636" sldId="368"/>
            <ac:spMk id="2" creationId="{405BA02C-2FF8-77BE-AFA9-5AA78E6B6768}"/>
          </ac:spMkLst>
        </pc:spChg>
        <pc:spChg chg="mod">
          <ac:chgData name="GROBBELAAR Michelle" userId="e21dbaac-7eb4-4bfc-99f3-5dc48d341dd6" providerId="ADAL" clId="{60A47EF0-9EA5-4E20-B39F-6E917B7A6907}" dt="2025-09-01T11:17:58.439" v="636" actId="1035"/>
          <ac:spMkLst>
            <pc:docMk/>
            <pc:sldMk cId="1461857636" sldId="368"/>
            <ac:spMk id="3" creationId="{6A6FA07B-8763-3558-B77E-1AEB698C35A0}"/>
          </ac:spMkLst>
        </pc:spChg>
        <pc:spChg chg="add mod">
          <ac:chgData name="GROBBELAAR Michelle" userId="e21dbaac-7eb4-4bfc-99f3-5dc48d341dd6" providerId="ADAL" clId="{60A47EF0-9EA5-4E20-B39F-6E917B7A6907}" dt="2025-09-10T20:18:00.112" v="879" actId="1076"/>
          <ac:spMkLst>
            <pc:docMk/>
            <pc:sldMk cId="1461857636" sldId="368"/>
            <ac:spMk id="5" creationId="{1F1434C7-F5A7-AE78-9E6A-09AF677A5FCA}"/>
          </ac:spMkLst>
        </pc:spChg>
        <pc:spChg chg="add del mod">
          <ac:chgData name="GROBBELAAR Michelle" userId="e21dbaac-7eb4-4bfc-99f3-5dc48d341dd6" providerId="ADAL" clId="{60A47EF0-9EA5-4E20-B39F-6E917B7A6907}" dt="2025-09-10T19:45:46.195" v="779" actId="478"/>
          <ac:spMkLst>
            <pc:docMk/>
            <pc:sldMk cId="1461857636" sldId="368"/>
            <ac:spMk id="5" creationId="{F4CEDA04-DF31-9AB6-D9E7-596158294468}"/>
          </ac:spMkLst>
        </pc:spChg>
        <pc:spChg chg="add mod">
          <ac:chgData name="GROBBELAAR Michelle" userId="e21dbaac-7eb4-4bfc-99f3-5dc48d341dd6" providerId="ADAL" clId="{60A47EF0-9EA5-4E20-B39F-6E917B7A6907}" dt="2025-09-01T10:51:19.018" v="183"/>
          <ac:spMkLst>
            <pc:docMk/>
            <pc:sldMk cId="1461857636" sldId="368"/>
            <ac:spMk id="6" creationId="{F1E1AD24-10C0-5183-D32E-993FBE6F4479}"/>
          </ac:spMkLst>
        </pc:spChg>
        <pc:spChg chg="add mod">
          <ac:chgData name="GROBBELAAR Michelle" userId="e21dbaac-7eb4-4bfc-99f3-5dc48d341dd6" providerId="ADAL" clId="{60A47EF0-9EA5-4E20-B39F-6E917B7A6907}" dt="2025-09-01T10:51:19.018" v="183"/>
          <ac:spMkLst>
            <pc:docMk/>
            <pc:sldMk cId="1461857636" sldId="368"/>
            <ac:spMk id="7" creationId="{9B4ACEF0-93F0-3825-8444-602FD9B68E68}"/>
          </ac:spMkLst>
        </pc:spChg>
        <pc:spChg chg="add mod">
          <ac:chgData name="GROBBELAAR Michelle" userId="e21dbaac-7eb4-4bfc-99f3-5dc48d341dd6" providerId="ADAL" clId="{60A47EF0-9EA5-4E20-B39F-6E917B7A6907}" dt="2025-09-10T19:45:46.963" v="780"/>
          <ac:spMkLst>
            <pc:docMk/>
            <pc:sldMk cId="1461857636" sldId="368"/>
            <ac:spMk id="8" creationId="{8D609CC0-DF03-FDC4-90A2-949EA1FDF310}"/>
          </ac:spMkLst>
        </pc:spChg>
        <pc:spChg chg="add mod">
          <ac:chgData name="GROBBELAAR Michelle" userId="e21dbaac-7eb4-4bfc-99f3-5dc48d341dd6" providerId="ADAL" clId="{60A47EF0-9EA5-4E20-B39F-6E917B7A6907}" dt="2025-09-10T20:17:23.264" v="878" actId="20577"/>
          <ac:spMkLst>
            <pc:docMk/>
            <pc:sldMk cId="1461857636" sldId="368"/>
            <ac:spMk id="12" creationId="{1334552A-7FB3-0894-72E7-CD236546CF21}"/>
          </ac:spMkLst>
        </pc:spChg>
        <pc:graphicFrameChg chg="mod modGraphic">
          <ac:chgData name="GROBBELAAR Michelle" userId="e21dbaac-7eb4-4bfc-99f3-5dc48d341dd6" providerId="ADAL" clId="{60A47EF0-9EA5-4E20-B39F-6E917B7A6907}" dt="2025-09-10T20:18:07.403" v="880" actId="1076"/>
          <ac:graphicFrameMkLst>
            <pc:docMk/>
            <pc:sldMk cId="1461857636" sldId="368"/>
            <ac:graphicFrameMk id="4" creationId="{421723E8-CB1F-32B3-9CB9-13318A82024B}"/>
          </ac:graphicFrameMkLst>
        </pc:graphicFrameChg>
        <pc:picChg chg="add mod">
          <ac:chgData name="GROBBELAAR Michelle" userId="e21dbaac-7eb4-4bfc-99f3-5dc48d341dd6" providerId="ADAL" clId="{60A47EF0-9EA5-4E20-B39F-6E917B7A6907}" dt="2025-09-01T11:00:24.832" v="266"/>
          <ac:picMkLst>
            <pc:docMk/>
            <pc:sldMk cId="1461857636" sldId="368"/>
            <ac:picMk id="10" creationId="{224C21B6-716F-B5E0-CF33-AC10519A11BB}"/>
          </ac:picMkLst>
        </pc:picChg>
      </pc:sldChg>
      <pc:sldChg chg="addSp delSp modSp add mod">
        <pc:chgData name="GROBBELAAR Michelle" userId="e21dbaac-7eb4-4bfc-99f3-5dc48d341dd6" providerId="ADAL" clId="{60A47EF0-9EA5-4E20-B39F-6E917B7A6907}" dt="2025-09-10T19:45:54.019" v="782"/>
        <pc:sldMkLst>
          <pc:docMk/>
          <pc:sldMk cId="4246481963" sldId="369"/>
        </pc:sldMkLst>
        <pc:spChg chg="add mod">
          <ac:chgData name="GROBBELAAR Michelle" userId="e21dbaac-7eb4-4bfc-99f3-5dc48d341dd6" providerId="ADAL" clId="{60A47EF0-9EA5-4E20-B39F-6E917B7A6907}" dt="2025-09-01T17:09:01.894" v="749"/>
          <ac:spMkLst>
            <pc:docMk/>
            <pc:sldMk cId="4246481963" sldId="369"/>
            <ac:spMk id="2" creationId="{1B4AA728-0BFF-87B3-9B03-831237A4AE3F}"/>
          </ac:spMkLst>
        </pc:spChg>
        <pc:spChg chg="del">
          <ac:chgData name="GROBBELAAR Michelle" userId="e21dbaac-7eb4-4bfc-99f3-5dc48d341dd6" providerId="ADAL" clId="{60A47EF0-9EA5-4E20-B39F-6E917B7A6907}" dt="2025-09-10T19:45:53.038" v="781" actId="478"/>
          <ac:spMkLst>
            <pc:docMk/>
            <pc:sldMk cId="4246481963" sldId="369"/>
            <ac:spMk id="5" creationId="{BF2920FC-7184-8734-6B83-63CD28F6DAB3}"/>
          </ac:spMkLst>
        </pc:spChg>
        <pc:spChg chg="add mod">
          <ac:chgData name="GROBBELAAR Michelle" userId="e21dbaac-7eb4-4bfc-99f3-5dc48d341dd6" providerId="ADAL" clId="{60A47EF0-9EA5-4E20-B39F-6E917B7A6907}" dt="2025-09-10T19:45:54.019" v="782"/>
          <ac:spMkLst>
            <pc:docMk/>
            <pc:sldMk cId="4246481963" sldId="369"/>
            <ac:spMk id="8" creationId="{7806A880-CDCF-7D1A-80E8-83D19F1D51B7}"/>
          </ac:spMkLst>
        </pc:spChg>
        <pc:graphicFrameChg chg="modGraphic">
          <ac:chgData name="GROBBELAAR Michelle" userId="e21dbaac-7eb4-4bfc-99f3-5dc48d341dd6" providerId="ADAL" clId="{60A47EF0-9EA5-4E20-B39F-6E917B7A6907}" dt="2025-09-01T11:20:04.881" v="651" actId="2165"/>
          <ac:graphicFrameMkLst>
            <pc:docMk/>
            <pc:sldMk cId="4246481963" sldId="369"/>
            <ac:graphicFrameMk id="4" creationId="{507EB57F-D780-B27C-EA9D-77F1EFA6B98C}"/>
          </ac:graphicFrameMkLst>
        </pc:graphicFrameChg>
      </pc:sldChg>
      <pc:sldChg chg="delSp modSp add mod">
        <pc:chgData name="GROBBELAAR Michelle" userId="e21dbaac-7eb4-4bfc-99f3-5dc48d341dd6" providerId="ADAL" clId="{60A47EF0-9EA5-4E20-B39F-6E917B7A6907}" dt="2025-09-10T19:46:48.643" v="802" actId="1076"/>
        <pc:sldMkLst>
          <pc:docMk/>
          <pc:sldMk cId="3707155892" sldId="370"/>
        </pc:sldMkLst>
        <pc:spChg chg="del">
          <ac:chgData name="GROBBELAAR Michelle" userId="e21dbaac-7eb4-4bfc-99f3-5dc48d341dd6" providerId="ADAL" clId="{60A47EF0-9EA5-4E20-B39F-6E917B7A6907}" dt="2025-09-10T19:46:12.162" v="786" actId="478"/>
          <ac:spMkLst>
            <pc:docMk/>
            <pc:sldMk cId="3707155892" sldId="370"/>
            <ac:spMk id="4" creationId="{9601079D-D6AC-ECCF-6E83-DE6F21EC5D5C}"/>
          </ac:spMkLst>
        </pc:spChg>
        <pc:spChg chg="mod">
          <ac:chgData name="GROBBELAAR Michelle" userId="e21dbaac-7eb4-4bfc-99f3-5dc48d341dd6" providerId="ADAL" clId="{60A47EF0-9EA5-4E20-B39F-6E917B7A6907}" dt="2025-09-10T19:46:48.643" v="802" actId="1076"/>
          <ac:spMkLst>
            <pc:docMk/>
            <pc:sldMk cId="3707155892" sldId="370"/>
            <ac:spMk id="10" creationId="{F4201D63-FE5E-FA1E-41B5-F3DCB2507287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616990427981258"/>
          <c:y val="0.20438285091109362"/>
          <c:w val="0.59996255202948123"/>
          <c:h val="0.6768593171957282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742-4B80-83F4-800F9FE2446B}"/>
              </c:ext>
            </c:extLst>
          </c:dPt>
          <c:dPt>
            <c:idx val="1"/>
            <c:bubble3D val="0"/>
            <c:spPr>
              <a:solidFill>
                <a:srgbClr val="4072C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742-4B80-83F4-800F9FE2446B}"/>
              </c:ext>
            </c:extLst>
          </c:dPt>
          <c:dPt>
            <c:idx val="2"/>
            <c:bubble3D val="0"/>
            <c:spPr>
              <a:solidFill>
                <a:srgbClr val="ED7D3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742-4B80-83F4-800F9FE2446B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742-4B80-83F4-800F9FE2446B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rgbClr val="00B05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9742-4B80-83F4-800F9FE2446B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9742-4B80-83F4-800F9FE2446B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9742-4B80-83F4-800F9FE2446B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9742-4B80-83F4-800F9FE2446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Sheet1!$A$3:$A$6</c:f>
              <c:strCache>
                <c:ptCount val="4"/>
                <c:pt idx="0">
                  <c:v>Inst. &amp; Cert.</c:v>
                </c:pt>
                <c:pt idx="1">
                  <c:v>O &amp;  M</c:v>
                </c:pt>
                <c:pt idx="2">
                  <c:v>Major Improvement</c:v>
                </c:pt>
                <c:pt idx="3">
                  <c:v>Recapitalization</c:v>
                </c:pt>
              </c:strCache>
              <c:extLst/>
            </c:strRef>
          </c:cat>
          <c:val>
            <c:numRef>
              <c:f>Sheet1!$B$3:$B$6</c:f>
              <c:numCache>
                <c:formatCode>General</c:formatCode>
                <c:ptCount val="4"/>
                <c:pt idx="0">
                  <c:v>12</c:v>
                </c:pt>
                <c:pt idx="1">
                  <c:v>146</c:v>
                </c:pt>
                <c:pt idx="2">
                  <c:v>26</c:v>
                </c:pt>
                <c:pt idx="3">
                  <c:v>103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8-9742-4B80-83F4-800F9FE2446B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2682345496318685E-2"/>
          <c:y val="0.77793771303389769"/>
          <c:w val="0.43190782369500891"/>
          <c:h val="0.2185928241127121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D796D9-AC35-426C-A8BA-05E4E67207C1}" type="datetimeFigureOut">
              <a:rPr lang="en-US" smtClean="0"/>
              <a:t>10/09/2025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EA3A1-4F87-4FBA-904B-A4B80189F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541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E899F-4679-46A0-928B-FD94FEFAB71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863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E899F-4679-46A0-928B-FD94FEFAB71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62957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Offer the States Signatories additional sessions for those interested in knowing more about the paper and the next one</a:t>
            </a:r>
            <a:endParaRPr lang="en-GB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E899F-4679-46A0-928B-FD94FEFAB717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28327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28B40D-23A4-5239-2910-A4B9F21AE7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4A7AFE9-790B-AABC-7C9D-23A1DBC4A5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43097EF-0D6C-D98E-CDB6-C76B89CB56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Offer the States Signatories additional sessions for those interested in knowing more about the paper and the next one</a:t>
            </a:r>
            <a:endParaRPr lang="en-GB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6D371A-A601-B70D-88E9-534643F6BC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E899F-4679-46A0-928B-FD94FEFAB717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4789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D23BF5-46BD-9DBE-1C6D-5A7EFFE9B6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50D1AB6-B744-DD00-7F3C-881D17FD30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88DAAAA-CCFB-F37D-5885-F81545E3B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5E5E8-FBB2-4D35-9F84-1E9D6EC9AF06}" type="datetimeFigureOut">
              <a:rPr lang="de-AT" smtClean="0"/>
              <a:t>10.09.2025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AC9D509-C1CA-C3B8-C628-980205723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5B89195-0134-A781-83CE-429363D83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8093-0A89-44A1-BDAC-16FA4369D984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10415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301CDD-443A-9532-4CAE-0358767FE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2907BCB-80CD-8BC8-CC71-16EDB345F2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9749D3F-99DF-2D31-5492-9EB5EEA2D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5E5E8-FBB2-4D35-9F84-1E9D6EC9AF06}" type="datetimeFigureOut">
              <a:rPr lang="de-AT" smtClean="0"/>
              <a:t>10.09.2025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EC77142-D02D-2D50-9017-F8A02D164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E8D10D5-E826-5792-3E41-B740161EA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8093-0A89-44A1-BDAC-16FA4369D984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04954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05CC6A66-1B66-5709-BDBF-BCF964A84C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444BB28-4703-7856-67D9-348FF8245F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72E29B9-163A-C1ED-5CAD-611C34F22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5E5E8-FBB2-4D35-9F84-1E9D6EC9AF06}" type="datetimeFigureOut">
              <a:rPr lang="de-AT" smtClean="0"/>
              <a:t>10.09.2025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B3A47E3-8246-AD91-00A8-4636FDF28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EB1B949-3646-1E8F-42A3-05810003E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8093-0A89-44A1-BDAC-16FA4369D984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712667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5406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F111B0-06A6-0424-6DDE-6EBB8794B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89AB170-4014-9B3F-699B-6E6CA4E942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EA78585-523B-DBF3-0F8D-1668A4F7C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5E5E8-FBB2-4D35-9F84-1E9D6EC9AF06}" type="datetimeFigureOut">
              <a:rPr lang="de-AT" smtClean="0"/>
              <a:t>10.09.2025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2E1FE9A-3B2E-11A9-FB00-EF0D7A3E1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E7FC6C5-7752-05CE-1DD9-140E254E3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8093-0A89-44A1-BDAC-16FA4369D984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71787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74DE73-0346-C945-A258-3A9BDC391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B81640A-15F9-FF8C-3D79-D2565577E4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EE75B4D-E9C2-C666-487E-F32E37AC5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5E5E8-FBB2-4D35-9F84-1E9D6EC9AF06}" type="datetimeFigureOut">
              <a:rPr lang="de-AT" smtClean="0"/>
              <a:t>10.09.2025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028193E-CAC3-B0ED-898B-B51CA0058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CBCBA56-7CAF-0339-452D-8A5BBAC9B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8093-0A89-44A1-BDAC-16FA4369D984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29856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C939CE-232B-9D48-0380-28FFD22A1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DD10461-8D1E-457A-FD38-EE00E5AB4F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10F8FAD-FE5B-FA84-775E-1F87A14B66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659F109-4452-20B7-F773-47A4C0594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5E5E8-FBB2-4D35-9F84-1E9D6EC9AF06}" type="datetimeFigureOut">
              <a:rPr lang="de-AT" smtClean="0"/>
              <a:t>10.09.2025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D3EFD5D-C147-F2EB-BAE1-464D7E07C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481D551-DC88-DDB1-ABE7-990D12191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8093-0A89-44A1-BDAC-16FA4369D984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23472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97F86E-D0A4-E1B5-F5B5-F5D4A8E0F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7F0B812-640A-22BA-D135-A299CC1BAD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A911307-A5EC-9EBA-C771-083A7E340D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B9741BA-19A9-73A9-2CC3-86803F2BD2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8B7E4EFA-AC59-9815-CEEB-74434EB7FC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8DD75B4-D404-BA05-0580-B1E9B1237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5E5E8-FBB2-4D35-9F84-1E9D6EC9AF06}" type="datetimeFigureOut">
              <a:rPr lang="de-AT" smtClean="0"/>
              <a:t>10.09.2025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AA69E446-7EF1-3B6A-F753-206EA3966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FB22566-EAEC-D0D0-8C2C-04229BF93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8093-0A89-44A1-BDAC-16FA4369D984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98023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046807-C92C-8EC9-2121-4FF26D56D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5A679CB-5D50-CDCF-3C32-58C0F7B50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5E5E8-FBB2-4D35-9F84-1E9D6EC9AF06}" type="datetimeFigureOut">
              <a:rPr lang="de-AT" smtClean="0"/>
              <a:t>10.09.2025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8F6C1F5-5C85-ED8A-A819-36DB929F1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A8EE343-CD2C-E51E-59DD-2EB5C50D1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8093-0A89-44A1-BDAC-16FA4369D984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40883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9CFDCC6-79D4-40CF-8922-94D0913D7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5E5E8-FBB2-4D35-9F84-1E9D6EC9AF06}" type="datetimeFigureOut">
              <a:rPr lang="de-AT" smtClean="0"/>
              <a:t>10.09.2025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A809B21-F7A8-0AE5-59F4-34208F942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CA8E158-1BE1-D01D-DA65-1557D377B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8093-0A89-44A1-BDAC-16FA4369D984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42035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53D3A5-889B-3DCB-41B7-6F7F5E22C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39CCB88-A8C5-8CB8-B235-14AFD0E7EE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5DB5310-7442-DC81-2A8A-9C83BE6B34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21EF56B-8DB6-6FE6-DCC5-8397E1E1C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5E5E8-FBB2-4D35-9F84-1E9D6EC9AF06}" type="datetimeFigureOut">
              <a:rPr lang="de-AT" smtClean="0"/>
              <a:t>10.09.2025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DA63746-6A27-D8F8-7970-89B130146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CE8C240-6B0B-B6CE-7C09-9BF0EE913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8093-0A89-44A1-BDAC-16FA4369D984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64189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B7EBF6-3D41-A9E3-6EEC-CB6C98FAE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D0EF12A5-DDF7-27FF-D368-B9A8B81551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E0D5EEC-B584-6A8F-6E2E-3BFE5DDE8E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85B7841-554A-45D4-3D6E-0E0423E97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5E5E8-FBB2-4D35-9F84-1E9D6EC9AF06}" type="datetimeFigureOut">
              <a:rPr lang="de-AT" smtClean="0"/>
              <a:t>10.09.2025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B5451FA-34C2-7DAD-F29B-B7637B54C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C857089-400A-B9FF-1C18-2506707CD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8093-0A89-44A1-BDAC-16FA4369D984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5453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31FB6B71-BED9-9ED3-CFE3-38F771B1B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E2A3BE1-6255-C93F-6150-CB1D41CE8E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75E424F-E755-B117-6853-939E60BCCD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765E5E8-FBB2-4D35-9F84-1E9D6EC9AF06}" type="datetimeFigureOut">
              <a:rPr lang="de-AT" smtClean="0"/>
              <a:t>10.09.2025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46D9248-831B-6DE5-F510-642AEA42F9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1E51F6C-30A3-F9B5-6DFC-1D9FDC76A2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3928093-0A89-44A1-BDAC-16FA4369D984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06367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Text, Screenshot, Diagramm, Reihe enthält.&#10;&#10;KI-generierte Inhalte können fehlerhaft sein.">
            <a:extLst>
              <a:ext uri="{FF2B5EF4-FFF2-40B4-BE49-F238E27FC236}">
                <a16:creationId xmlns:a16="http://schemas.microsoft.com/office/drawing/2014/main" id="{B46A55D0-1560-2548-D447-9E9D92604B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1">
            <a:extLst>
              <a:ext uri="{FF2B5EF4-FFF2-40B4-BE49-F238E27FC236}">
                <a16:creationId xmlns:a16="http://schemas.microsoft.com/office/drawing/2014/main" id="{BDBDEFE3-EB86-C691-EB18-BE02B46B0FD6}"/>
              </a:ext>
            </a:extLst>
          </p:cNvPr>
          <p:cNvSpPr txBox="1"/>
          <p:nvPr/>
        </p:nvSpPr>
        <p:spPr>
          <a:xfrm>
            <a:off x="2632730" y="4764720"/>
            <a:ext cx="698815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A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noProof="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Date: 11 September 2025</a:t>
            </a:r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3CB8FB0D-2BD9-3E2B-CF27-130FA014D816}"/>
              </a:ext>
            </a:extLst>
          </p:cNvPr>
          <p:cNvSpPr txBox="1"/>
          <p:nvPr/>
        </p:nvSpPr>
        <p:spPr>
          <a:xfrm>
            <a:off x="812799" y="2379870"/>
            <a:ext cx="8808088" cy="746575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r>
              <a:rPr lang="en-US" sz="2200" b="1" noProof="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development of a long term strategy for the sustainment of the International Monitoring System</a:t>
            </a:r>
            <a:endParaRPr lang="en-GB" sz="2200" b="1" noProof="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Grafik 14" descr="Ein Bild, das Schwarz, Dunkelheit enthält.&#10;&#10;KI-generierte Inhalte können fehlerhaft sein.">
            <a:extLst>
              <a:ext uri="{FF2B5EF4-FFF2-40B4-BE49-F238E27FC236}">
                <a16:creationId xmlns:a16="http://schemas.microsoft.com/office/drawing/2014/main" id="{BB854BD0-2895-AA15-CB4D-18B53F97F9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809" y="4026047"/>
            <a:ext cx="2161078" cy="34641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2BC5B6E-3F38-A2BA-496D-2231854C7320}"/>
              </a:ext>
            </a:extLst>
          </p:cNvPr>
          <p:cNvSpPr txBox="1">
            <a:spLocks/>
          </p:cNvSpPr>
          <p:nvPr/>
        </p:nvSpPr>
        <p:spPr>
          <a:xfrm>
            <a:off x="11490959" y="-202455"/>
            <a:ext cx="701041" cy="1262357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050" b="1" dirty="0">
                <a:solidFill>
                  <a:srgbClr val="1B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PTS-805</a:t>
            </a:r>
            <a:endParaRPr lang="en-GB" sz="2800" b="1" noProof="0" dirty="0">
              <a:solidFill>
                <a:srgbClr val="1B3B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D4458E52-6C61-8DD3-2134-D65F1ACDC4CF}"/>
              </a:ext>
            </a:extLst>
          </p:cNvPr>
          <p:cNvSpPr txBox="1"/>
          <p:nvPr/>
        </p:nvSpPr>
        <p:spPr>
          <a:xfrm>
            <a:off x="812799" y="3096871"/>
            <a:ext cx="10272988" cy="502511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r>
              <a:rPr lang="en-GB" sz="1900" noProof="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Xyoli Perez Campos, Michelle Grobbelaar</a:t>
            </a:r>
            <a:endParaRPr lang="en-GB" noProof="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feld 11">
            <a:extLst>
              <a:ext uri="{FF2B5EF4-FFF2-40B4-BE49-F238E27FC236}">
                <a16:creationId xmlns:a16="http://schemas.microsoft.com/office/drawing/2014/main" id="{2C8ABEDE-98EA-D9ED-5510-F0369169394B}"/>
              </a:ext>
            </a:extLst>
          </p:cNvPr>
          <p:cNvSpPr txBox="1"/>
          <p:nvPr/>
        </p:nvSpPr>
        <p:spPr>
          <a:xfrm>
            <a:off x="2632730" y="3912890"/>
            <a:ext cx="4827080" cy="594632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>
            <a:defPPr>
              <a:defRPr lang="de-DE"/>
            </a:defPPr>
            <a:lvl1pPr>
              <a:defRPr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1400" dirty="0"/>
              <a:t>Comprehensive Nuclear-Test-Ban Treaty Organization (CTBTO)</a:t>
            </a:r>
            <a:endParaRPr lang="en-GB" sz="1400" noProof="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BA20FF-B53C-C7B0-44C8-44D9246B6845}"/>
              </a:ext>
            </a:extLst>
          </p:cNvPr>
          <p:cNvSpPr txBox="1"/>
          <p:nvPr/>
        </p:nvSpPr>
        <p:spPr>
          <a:xfrm>
            <a:off x="9848088" y="6190488"/>
            <a:ext cx="2194560" cy="592909"/>
          </a:xfrm>
          <a:prstGeom prst="rect">
            <a:avLst/>
          </a:prstGeom>
          <a:noFill/>
        </p:spPr>
        <p:txBody>
          <a:bodyPr wrap="square" lIns="0" tIns="0" rIns="0" bIns="0" anchor="ctr">
            <a:normAutofit/>
          </a:bodyPr>
          <a:lstStyle>
            <a:defPPr>
              <a:defRPr lang="de-DE"/>
            </a:defPPr>
            <a:lvl1pPr algn="just">
              <a:defRPr sz="1400" b="0" i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sz="800" noProof="0" dirty="0">
                <a:solidFill>
                  <a:schemeClr val="bg1">
                    <a:lumMod val="65000"/>
                  </a:schemeClr>
                </a:solidFill>
              </a:rPr>
              <a:t>DISCLAIMER: The views expressed in this </a:t>
            </a:r>
            <a:r>
              <a:rPr lang="en-GB" sz="800" dirty="0">
                <a:solidFill>
                  <a:schemeClr val="bg1">
                    <a:lumMod val="65000"/>
                  </a:schemeClr>
                </a:solidFill>
              </a:rPr>
              <a:t>presentation </a:t>
            </a:r>
            <a:r>
              <a:rPr lang="en-GB" sz="800" noProof="0" dirty="0">
                <a:solidFill>
                  <a:schemeClr val="bg1">
                    <a:lumMod val="65000"/>
                  </a:schemeClr>
                </a:solidFill>
              </a:rPr>
              <a:t>are those of the author</a:t>
            </a:r>
            <a:r>
              <a:rPr lang="en-GB" sz="800" dirty="0">
                <a:solidFill>
                  <a:schemeClr val="bg1">
                    <a:lumMod val="65000"/>
                  </a:schemeClr>
                </a:solidFill>
              </a:rPr>
              <a:t>s</a:t>
            </a:r>
            <a:r>
              <a:rPr lang="en-GB" sz="800" noProof="0" dirty="0">
                <a:solidFill>
                  <a:schemeClr val="bg1">
                    <a:lumMod val="65000"/>
                  </a:schemeClr>
                </a:solidFill>
              </a:rPr>
              <a:t> and do not necessarily reflect the view of the CTBTO</a:t>
            </a:r>
            <a:r>
              <a:rPr lang="de-AT" sz="800" dirty="0">
                <a:solidFill>
                  <a:schemeClr val="bg1">
                    <a:lumMod val="6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831420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360C63-AE5A-6E4C-8FD5-8C04C2021B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07EB57F-D780-B27C-EA9D-77F1EFA6B9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6384329"/>
              </p:ext>
            </p:extLst>
          </p:nvPr>
        </p:nvGraphicFramePr>
        <p:xfrm>
          <a:off x="242315" y="1378054"/>
          <a:ext cx="11707369" cy="4515440"/>
        </p:xfrm>
        <a:graphic>
          <a:graphicData uri="http://schemas.openxmlformats.org/drawingml/2006/table">
            <a:tbl>
              <a:tblPr firstRow="1" firstCol="1" bandRow="1"/>
              <a:tblGrid>
                <a:gridCol w="657048">
                  <a:extLst>
                    <a:ext uri="{9D8B030D-6E8A-4147-A177-3AD203B41FA5}">
                      <a16:colId xmlns:a16="http://schemas.microsoft.com/office/drawing/2014/main" val="4000080411"/>
                    </a:ext>
                  </a:extLst>
                </a:gridCol>
                <a:gridCol w="11050321">
                  <a:extLst>
                    <a:ext uri="{9D8B030D-6E8A-4147-A177-3AD203B41FA5}">
                      <a16:colId xmlns:a16="http://schemas.microsoft.com/office/drawing/2014/main" val="270655327"/>
                    </a:ext>
                  </a:extLst>
                </a:gridCol>
              </a:tblGrid>
              <a:tr h="282215">
                <a:tc>
                  <a:txBody>
                    <a:bodyPr/>
                    <a:lstStyle/>
                    <a:p>
                      <a:pPr algn="l"/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959" marR="539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Mission capability/ Data availability/Network coverage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959" marR="539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3637467"/>
                  </a:ext>
                </a:extLst>
              </a:tr>
              <a:tr h="282215">
                <a:tc>
                  <a:txBody>
                    <a:bodyPr/>
                    <a:lstStyle/>
                    <a:p>
                      <a:pPr algn="l"/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en-US" sz="1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959" marR="539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Limited capability to implement any plans/strategies. 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959" marR="539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447720"/>
                  </a:ext>
                </a:extLst>
              </a:tr>
              <a:tr h="282215">
                <a:tc>
                  <a:txBody>
                    <a:bodyPr/>
                    <a:lstStyle/>
                    <a:p>
                      <a:pPr algn="l"/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en-US" sz="1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959" marR="539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Increased frequency of subsystem failure.  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959" marR="539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9632218"/>
                  </a:ext>
                </a:extLst>
              </a:tr>
              <a:tr h="282215">
                <a:tc>
                  <a:txBody>
                    <a:bodyPr/>
                    <a:lstStyle/>
                    <a:p>
                      <a:pPr algn="l"/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en-US" sz="1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959" marR="539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Future lack of specialized suppliers. 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959" marR="539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193788"/>
                  </a:ext>
                </a:extLst>
              </a:tr>
              <a:tr h="282215">
                <a:tc>
                  <a:txBody>
                    <a:bodyPr/>
                    <a:lstStyle/>
                    <a:p>
                      <a:pPr algn="l"/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  <a:endParaRPr lang="en-US" sz="1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959" marR="539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Lack of available spare parts for procuring. 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959" marR="539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1178936"/>
                  </a:ext>
                </a:extLst>
              </a:tr>
              <a:tr h="564430">
                <a:tc>
                  <a:txBody>
                    <a:bodyPr/>
                    <a:lstStyle/>
                    <a:p>
                      <a:pPr algn="l"/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</a:t>
                      </a:r>
                      <a:endParaRPr lang="en-US" sz="1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959" marR="539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Lack of cybersecurity protection from disruptive new developments (e.g. quantum computing) that may compromise data surety. 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959" marR="539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6791171"/>
                  </a:ext>
                </a:extLst>
              </a:tr>
              <a:tr h="282215">
                <a:tc>
                  <a:txBody>
                    <a:bodyPr/>
                    <a:lstStyle/>
                    <a:p>
                      <a:pPr algn="l"/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</a:t>
                      </a:r>
                      <a:endParaRPr lang="en-US" sz="1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959" marR="539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Increase cost of maintenance of obsolete equipment. 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959" marR="539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5122243"/>
                  </a:ext>
                </a:extLst>
              </a:tr>
              <a:tr h="282215">
                <a:tc>
                  <a:txBody>
                    <a:bodyPr/>
                    <a:lstStyle/>
                    <a:p>
                      <a:pPr algn="l"/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</a:t>
                      </a:r>
                      <a:endParaRPr lang="en-US" sz="1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959" marR="539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Run away cost due to delay maintenance or recapitalization 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959" marR="539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3608000"/>
                  </a:ext>
                </a:extLst>
              </a:tr>
              <a:tr h="282215">
                <a:tc>
                  <a:txBody>
                    <a:bodyPr/>
                    <a:lstStyle/>
                    <a:p>
                      <a:pPr algn="l"/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959" marR="539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Simultaneous station failures due to similar ages and/or environments. 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959" marR="539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1724744"/>
                  </a:ext>
                </a:extLst>
              </a:tr>
              <a:tr h="282215">
                <a:tc>
                  <a:txBody>
                    <a:bodyPr/>
                    <a:lstStyle/>
                    <a:p>
                      <a:pPr algn="l"/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</a:t>
                      </a:r>
                      <a:endParaRPr lang="en-US" sz="1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959" marR="539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Loss of expert knowledge in engineering and development  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959" marR="539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3574582"/>
                  </a:ext>
                </a:extLst>
              </a:tr>
              <a:tr h="282215">
                <a:tc>
                  <a:txBody>
                    <a:bodyPr/>
                    <a:lstStyle/>
                    <a:p>
                      <a:pPr algn="l"/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</a:t>
                      </a:r>
                      <a:endParaRPr lang="en-US" sz="1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959" marR="539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Limited ability to address catastrophic failures. 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959" marR="539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999254"/>
                  </a:ext>
                </a:extLst>
              </a:tr>
              <a:tr h="282215">
                <a:tc>
                  <a:txBody>
                    <a:bodyPr/>
                    <a:lstStyle/>
                    <a:p>
                      <a:pPr algn="l"/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</a:t>
                      </a:r>
                      <a:endParaRPr lang="en-US" sz="1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959" marR="539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Increased number of stations going through long periods of non-mission capability. 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959" marR="539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8004884"/>
                  </a:ext>
                </a:extLst>
              </a:tr>
              <a:tr h="282215">
                <a:tc>
                  <a:txBody>
                    <a:bodyPr/>
                    <a:lstStyle/>
                    <a:p>
                      <a:pPr algn="l"/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</a:t>
                      </a:r>
                      <a:endParaRPr lang="en-US" sz="1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959" marR="539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Decreased global detection coverage. 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959" marR="539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4758491"/>
                  </a:ext>
                </a:extLst>
              </a:tr>
              <a:tr h="282215">
                <a:tc>
                  <a:txBody>
                    <a:bodyPr/>
                    <a:lstStyle/>
                    <a:p>
                      <a:pPr algn="l"/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959" marR="539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Environment/Climate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959" marR="539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8617292"/>
                  </a:ext>
                </a:extLst>
              </a:tr>
              <a:tr h="282215">
                <a:tc>
                  <a:txBody>
                    <a:bodyPr/>
                    <a:lstStyle/>
                    <a:p>
                      <a:pPr algn="l"/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</a:t>
                      </a:r>
                      <a:endParaRPr lang="en-US" sz="1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959" marR="539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Impact of Environmental and Climate Change on IMS Station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959" marR="539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195680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216B772-D151-0F82-5430-235DA185C233}"/>
              </a:ext>
            </a:extLst>
          </p:cNvPr>
          <p:cNvSpPr txBox="1"/>
          <p:nvPr/>
        </p:nvSpPr>
        <p:spPr>
          <a:xfrm>
            <a:off x="3189990" y="882689"/>
            <a:ext cx="4073239" cy="461665"/>
          </a:xfrm>
          <a:prstGeom prst="rect">
            <a:avLst/>
          </a:prstGeom>
          <a:noFill/>
        </p:spPr>
        <p:txBody>
          <a:bodyPr wrap="square" lIns="121920" tIns="60960" rIns="121920" bIns="60960" anchor="ctr">
            <a:spAutoFit/>
          </a:bodyPr>
          <a:lstStyle/>
          <a:p>
            <a:pPr algn="r"/>
            <a:r>
              <a:rPr lang="en-US" sz="2200" b="1" dirty="0">
                <a:solidFill>
                  <a:srgbClr val="002060"/>
                </a:solidFill>
                <a:latin typeface="Arial"/>
                <a:ea typeface="Cambria"/>
                <a:cs typeface="Arial"/>
              </a:rPr>
              <a:t>Main Identified Risks</a:t>
            </a:r>
            <a:endParaRPr lang="en-GB" sz="2200" b="1" dirty="0">
              <a:solidFill>
                <a:srgbClr val="002060"/>
              </a:solidFill>
              <a:latin typeface="Arial"/>
              <a:ea typeface="Cambria"/>
              <a:cs typeface="Arial"/>
            </a:endParaRP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74D0CA23-4741-6CD8-EDBA-A32F646AA571}"/>
              </a:ext>
            </a:extLst>
          </p:cNvPr>
          <p:cNvSpPr txBox="1"/>
          <p:nvPr/>
        </p:nvSpPr>
        <p:spPr>
          <a:xfrm>
            <a:off x="3770958" y="662560"/>
            <a:ext cx="7620941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en-GB" sz="1200" noProof="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Xyoli Perez Campos, Michelle Grobbelaar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0AAA0F3-ED87-CB68-F9CE-7F5B7742EBDF}"/>
              </a:ext>
            </a:extLst>
          </p:cNvPr>
          <p:cNvSpPr txBox="1">
            <a:spLocks/>
          </p:cNvSpPr>
          <p:nvPr/>
        </p:nvSpPr>
        <p:spPr>
          <a:xfrm>
            <a:off x="11490959" y="-202455"/>
            <a:ext cx="701041" cy="1262357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050" b="1" dirty="0">
                <a:solidFill>
                  <a:srgbClr val="1B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PTS-805</a:t>
            </a:r>
            <a:endParaRPr lang="en-GB" sz="2800" b="1" noProof="0" dirty="0">
              <a:solidFill>
                <a:srgbClr val="1B3B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Grafik 14" descr="Ein Bild, das Schwarz, Dunkelheit enthält.&#10;&#10;KI-generierte Inhalte können fehlerhaft sein.">
            <a:extLst>
              <a:ext uri="{FF2B5EF4-FFF2-40B4-BE49-F238E27FC236}">
                <a16:creationId xmlns:a16="http://schemas.microsoft.com/office/drawing/2014/main" id="{E35088DB-95A2-2742-C29A-CCDA7A87B9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5846" y="6341411"/>
            <a:ext cx="2161078" cy="34641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B4AA728-0BFF-87B3-9B03-831237A4AE3F}"/>
              </a:ext>
            </a:extLst>
          </p:cNvPr>
          <p:cNvSpPr txBox="1"/>
          <p:nvPr/>
        </p:nvSpPr>
        <p:spPr>
          <a:xfrm>
            <a:off x="170687" y="6341411"/>
            <a:ext cx="6925057" cy="441986"/>
          </a:xfrm>
          <a:prstGeom prst="rect">
            <a:avLst/>
          </a:prstGeom>
          <a:noFill/>
        </p:spPr>
        <p:txBody>
          <a:bodyPr wrap="square" lIns="0" tIns="0" rIns="0" bIns="0" anchor="ctr">
            <a:normAutofit/>
          </a:bodyPr>
          <a:lstStyle>
            <a:defPPr>
              <a:defRPr lang="de-DE"/>
            </a:defPPr>
            <a:lvl1pPr algn="just">
              <a:defRPr sz="1400" b="0" i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sz="800" noProof="0" dirty="0">
                <a:solidFill>
                  <a:schemeClr val="bg1">
                    <a:lumMod val="65000"/>
                  </a:schemeClr>
                </a:solidFill>
              </a:rPr>
              <a:t>DISCLAIMER: The views expressed in this presentation are those of the author</a:t>
            </a:r>
            <a:r>
              <a:rPr lang="en-GB" sz="800" dirty="0">
                <a:solidFill>
                  <a:schemeClr val="bg1">
                    <a:lumMod val="65000"/>
                  </a:schemeClr>
                </a:solidFill>
              </a:rPr>
              <a:t>s</a:t>
            </a:r>
            <a:r>
              <a:rPr lang="en-GB" sz="800" noProof="0" dirty="0">
                <a:solidFill>
                  <a:schemeClr val="bg1">
                    <a:lumMod val="65000"/>
                  </a:schemeClr>
                </a:solidFill>
              </a:rPr>
              <a:t> and do not necessarily reflect the view of the CTBTO</a:t>
            </a:r>
            <a:r>
              <a:rPr lang="de-AT" sz="800" dirty="0">
                <a:solidFill>
                  <a:schemeClr val="bg1">
                    <a:lumMod val="65000"/>
                  </a:schemeClr>
                </a:solidFill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06A880-CDCF-7D1A-80E8-83D19F1D51B7}"/>
              </a:ext>
            </a:extLst>
          </p:cNvPr>
          <p:cNvSpPr txBox="1"/>
          <p:nvPr/>
        </p:nvSpPr>
        <p:spPr>
          <a:xfrm>
            <a:off x="3759200" y="72094"/>
            <a:ext cx="763270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r>
              <a:rPr lang="en-US" sz="16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development of a long term strategy for the sustainment of the International Monitoring System</a:t>
            </a:r>
            <a:endParaRPr lang="en-GB" sz="1600" b="1" noProof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4819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721140D-2104-4822-E585-BEC65BF75F03}"/>
              </a:ext>
            </a:extLst>
          </p:cNvPr>
          <p:cNvSpPr txBox="1"/>
          <p:nvPr/>
        </p:nvSpPr>
        <p:spPr>
          <a:xfrm>
            <a:off x="223837" y="2571503"/>
            <a:ext cx="11744325" cy="188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90575" lvl="1" indent="-38099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Current state of the IMS network has been technically assessed with a comprehensive methodology.</a:t>
            </a:r>
          </a:p>
          <a:p>
            <a:pPr marL="990575" lvl="1" indent="-38099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Cost estimation to address the technical needs suggests a critical funding gap.</a:t>
            </a:r>
          </a:p>
          <a:p>
            <a:pPr marL="990575" lvl="1" indent="-38099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Updating the funding strategy is urgent.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94D79F0F-011C-0437-8C03-34DD2E13CF82}"/>
              </a:ext>
            </a:extLst>
          </p:cNvPr>
          <p:cNvSpPr txBox="1"/>
          <p:nvPr/>
        </p:nvSpPr>
        <p:spPr>
          <a:xfrm>
            <a:off x="3770958" y="662560"/>
            <a:ext cx="7620941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en-GB" sz="1200" noProof="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Xyoli Perez Campos, Michelle Grobbelaar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8391F4F-72C9-2DDE-186C-234C29C3718F}"/>
              </a:ext>
            </a:extLst>
          </p:cNvPr>
          <p:cNvSpPr txBox="1">
            <a:spLocks/>
          </p:cNvSpPr>
          <p:nvPr/>
        </p:nvSpPr>
        <p:spPr>
          <a:xfrm>
            <a:off x="11490959" y="-202455"/>
            <a:ext cx="701041" cy="1262357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050" b="1" dirty="0">
                <a:solidFill>
                  <a:srgbClr val="1B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PTS-805</a:t>
            </a:r>
            <a:endParaRPr lang="en-GB" sz="2800" b="1" noProof="0" dirty="0">
              <a:solidFill>
                <a:srgbClr val="1B3B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Grafik 14" descr="Ein Bild, das Schwarz, Dunkelheit enthält.&#10;&#10;KI-generierte Inhalte können fehlerhaft sein.">
            <a:extLst>
              <a:ext uri="{FF2B5EF4-FFF2-40B4-BE49-F238E27FC236}">
                <a16:creationId xmlns:a16="http://schemas.microsoft.com/office/drawing/2014/main" id="{A6701992-D333-FB6F-5792-C0F81E554F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5846" y="6341411"/>
            <a:ext cx="2161078" cy="34641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F6B32D0-0027-424C-A59A-380831C117F4}"/>
              </a:ext>
            </a:extLst>
          </p:cNvPr>
          <p:cNvSpPr txBox="1"/>
          <p:nvPr/>
        </p:nvSpPr>
        <p:spPr>
          <a:xfrm>
            <a:off x="3923270" y="955044"/>
            <a:ext cx="2636365" cy="461665"/>
          </a:xfrm>
          <a:prstGeom prst="rect">
            <a:avLst/>
          </a:prstGeom>
          <a:noFill/>
        </p:spPr>
        <p:txBody>
          <a:bodyPr wrap="square" lIns="121920" tIns="60960" rIns="121920" bIns="60960" anchor="ctr">
            <a:spAutoFit/>
          </a:bodyPr>
          <a:lstStyle/>
          <a:p>
            <a:pPr algn="r"/>
            <a:r>
              <a:rPr lang="en-US" sz="2200" b="1" dirty="0">
                <a:solidFill>
                  <a:srgbClr val="002060"/>
                </a:solidFill>
                <a:latin typeface="Arial"/>
                <a:ea typeface="Cambria"/>
                <a:cs typeface="Arial"/>
              </a:rPr>
              <a:t>Conclusions</a:t>
            </a:r>
            <a:endParaRPr lang="en-GB" sz="2200" b="1" dirty="0">
              <a:solidFill>
                <a:srgbClr val="002060"/>
              </a:solidFill>
              <a:latin typeface="Arial"/>
              <a:ea typeface="Cambria"/>
              <a:cs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BD04F3-ECFD-559B-4802-E123B5784F4E}"/>
              </a:ext>
            </a:extLst>
          </p:cNvPr>
          <p:cNvSpPr txBox="1"/>
          <p:nvPr/>
        </p:nvSpPr>
        <p:spPr>
          <a:xfrm>
            <a:off x="170687" y="6341411"/>
            <a:ext cx="6925057" cy="441986"/>
          </a:xfrm>
          <a:prstGeom prst="rect">
            <a:avLst/>
          </a:prstGeom>
          <a:noFill/>
        </p:spPr>
        <p:txBody>
          <a:bodyPr wrap="square" lIns="0" tIns="0" rIns="0" bIns="0" anchor="ctr">
            <a:normAutofit/>
          </a:bodyPr>
          <a:lstStyle>
            <a:defPPr>
              <a:defRPr lang="de-DE"/>
            </a:defPPr>
            <a:lvl1pPr algn="just">
              <a:defRPr sz="1400" b="0" i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sz="800" noProof="0" dirty="0">
                <a:solidFill>
                  <a:schemeClr val="bg1">
                    <a:lumMod val="65000"/>
                  </a:schemeClr>
                </a:solidFill>
              </a:rPr>
              <a:t>DISCLAIMER: The views expressed in this presentation are those of the author</a:t>
            </a:r>
            <a:r>
              <a:rPr lang="en-GB" sz="800" dirty="0">
                <a:solidFill>
                  <a:schemeClr val="bg1">
                    <a:lumMod val="65000"/>
                  </a:schemeClr>
                </a:solidFill>
              </a:rPr>
              <a:t>s</a:t>
            </a:r>
            <a:r>
              <a:rPr lang="en-GB" sz="800" noProof="0" dirty="0">
                <a:solidFill>
                  <a:schemeClr val="bg1">
                    <a:lumMod val="65000"/>
                  </a:schemeClr>
                </a:solidFill>
              </a:rPr>
              <a:t> and do not necessarily reflect the view of the CTBTO</a:t>
            </a:r>
            <a:r>
              <a:rPr lang="de-AT" sz="800" dirty="0">
                <a:solidFill>
                  <a:schemeClr val="bg1">
                    <a:lumMod val="65000"/>
                  </a:schemeClr>
                </a:solidFill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2E05ED-CEC8-3207-6427-20AEA8C4E8B1}"/>
              </a:ext>
            </a:extLst>
          </p:cNvPr>
          <p:cNvSpPr txBox="1"/>
          <p:nvPr/>
        </p:nvSpPr>
        <p:spPr>
          <a:xfrm>
            <a:off x="3759200" y="72094"/>
            <a:ext cx="763270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r>
              <a:rPr lang="en-US" sz="16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development of a long term strategy for the sustainment of the International Monitoring System</a:t>
            </a:r>
            <a:endParaRPr lang="en-GB" sz="1600" b="1" noProof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4344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6D209B-95A6-287F-2B97-D31F8AC908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id="{273A537C-C486-AEB7-0631-BB93882DD54B}"/>
              </a:ext>
            </a:extLst>
          </p:cNvPr>
          <p:cNvSpPr txBox="1"/>
          <p:nvPr/>
        </p:nvSpPr>
        <p:spPr>
          <a:xfrm>
            <a:off x="3770958" y="662560"/>
            <a:ext cx="7620941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en-GB" sz="1200" noProof="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Xyoli Perez Campos, Michelle Grobbelaar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EF536C1-9130-8AD9-D940-620E12E946D2}"/>
              </a:ext>
            </a:extLst>
          </p:cNvPr>
          <p:cNvSpPr txBox="1">
            <a:spLocks/>
          </p:cNvSpPr>
          <p:nvPr/>
        </p:nvSpPr>
        <p:spPr>
          <a:xfrm>
            <a:off x="11490959" y="-202455"/>
            <a:ext cx="701041" cy="1262357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050" b="1" dirty="0">
                <a:solidFill>
                  <a:srgbClr val="1B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PTS-805</a:t>
            </a:r>
            <a:endParaRPr lang="en-GB" sz="2800" b="1" noProof="0" dirty="0">
              <a:solidFill>
                <a:srgbClr val="1B3B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Grafik 14" descr="Ein Bild, das Schwarz, Dunkelheit enthält.&#10;&#10;KI-generierte Inhalte können fehlerhaft sein.">
            <a:extLst>
              <a:ext uri="{FF2B5EF4-FFF2-40B4-BE49-F238E27FC236}">
                <a16:creationId xmlns:a16="http://schemas.microsoft.com/office/drawing/2014/main" id="{582F0727-B5ED-13E0-99F3-43D54B3CEB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5846" y="6341411"/>
            <a:ext cx="2161078" cy="34641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4201D63-FE5E-FA1E-41B5-F3DCB2507287}"/>
              </a:ext>
            </a:extLst>
          </p:cNvPr>
          <p:cNvSpPr txBox="1"/>
          <p:nvPr/>
        </p:nvSpPr>
        <p:spPr>
          <a:xfrm>
            <a:off x="4813877" y="3286051"/>
            <a:ext cx="2761673" cy="615553"/>
          </a:xfrm>
          <a:prstGeom prst="rect">
            <a:avLst/>
          </a:prstGeom>
          <a:noFill/>
        </p:spPr>
        <p:txBody>
          <a:bodyPr wrap="square" lIns="121920" tIns="60960" rIns="121920" bIns="60960" anchor="ctr">
            <a:spAutoFit/>
          </a:bodyPr>
          <a:lstStyle/>
          <a:p>
            <a:pPr algn="r"/>
            <a:r>
              <a:rPr lang="en-US" sz="3200" b="1" dirty="0">
                <a:solidFill>
                  <a:srgbClr val="002060"/>
                </a:solidFill>
                <a:latin typeface="Arial"/>
                <a:ea typeface="Cambria"/>
                <a:cs typeface="Arial"/>
              </a:rPr>
              <a:t>Thank you</a:t>
            </a:r>
            <a:endParaRPr lang="en-GB" sz="3200" b="1" dirty="0">
              <a:solidFill>
                <a:srgbClr val="002060"/>
              </a:solidFill>
              <a:latin typeface="Arial"/>
              <a:ea typeface="Cambria"/>
              <a:cs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C2C3C8-8DF2-AC4B-C8B8-CE99D3DC820D}"/>
              </a:ext>
            </a:extLst>
          </p:cNvPr>
          <p:cNvSpPr txBox="1"/>
          <p:nvPr/>
        </p:nvSpPr>
        <p:spPr>
          <a:xfrm>
            <a:off x="170687" y="6341411"/>
            <a:ext cx="6925057" cy="441986"/>
          </a:xfrm>
          <a:prstGeom prst="rect">
            <a:avLst/>
          </a:prstGeom>
          <a:noFill/>
        </p:spPr>
        <p:txBody>
          <a:bodyPr wrap="square" lIns="0" tIns="0" rIns="0" bIns="0" anchor="ctr">
            <a:normAutofit/>
          </a:bodyPr>
          <a:lstStyle>
            <a:defPPr>
              <a:defRPr lang="de-DE"/>
            </a:defPPr>
            <a:lvl1pPr algn="just">
              <a:defRPr sz="1400" b="0" i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sz="800" noProof="0" dirty="0">
                <a:solidFill>
                  <a:schemeClr val="bg1">
                    <a:lumMod val="65000"/>
                  </a:schemeClr>
                </a:solidFill>
              </a:rPr>
              <a:t>DISCLAIMER: The views expressed in this presentation are those of the author</a:t>
            </a:r>
            <a:r>
              <a:rPr lang="en-GB" sz="800" dirty="0">
                <a:solidFill>
                  <a:schemeClr val="bg1">
                    <a:lumMod val="65000"/>
                  </a:schemeClr>
                </a:solidFill>
              </a:rPr>
              <a:t>s</a:t>
            </a:r>
            <a:r>
              <a:rPr lang="en-GB" sz="800" noProof="0" dirty="0">
                <a:solidFill>
                  <a:schemeClr val="bg1">
                    <a:lumMod val="65000"/>
                  </a:schemeClr>
                </a:solidFill>
              </a:rPr>
              <a:t> and do not necessarily reflect the view of the CTBTO</a:t>
            </a:r>
            <a:r>
              <a:rPr lang="de-AT" sz="800" dirty="0">
                <a:solidFill>
                  <a:schemeClr val="bg1">
                    <a:lumMod val="65000"/>
                  </a:schemeClr>
                </a:solidFill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212EAA-9283-B900-4F71-8802E0E2C30C}"/>
              </a:ext>
            </a:extLst>
          </p:cNvPr>
          <p:cNvSpPr txBox="1"/>
          <p:nvPr/>
        </p:nvSpPr>
        <p:spPr>
          <a:xfrm>
            <a:off x="3759200" y="72094"/>
            <a:ext cx="763270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r>
              <a:rPr lang="en-US" sz="16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development of a long term strategy for the sustainment of the International Monitoring System</a:t>
            </a:r>
            <a:endParaRPr lang="en-GB" sz="1600" b="1" noProof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155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white map of the world&#10;&#10;Description automatically generated">
            <a:extLst>
              <a:ext uri="{FF2B5EF4-FFF2-40B4-BE49-F238E27FC236}">
                <a16:creationId xmlns:a16="http://schemas.microsoft.com/office/drawing/2014/main" id="{85D903E0-343D-D922-DC4F-E13B194222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8469" y="4302836"/>
            <a:ext cx="5235060" cy="1951667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50C1362-BB3A-02FA-494E-CD6E897B6881}"/>
              </a:ext>
            </a:extLst>
          </p:cNvPr>
          <p:cNvSpPr/>
          <p:nvPr/>
        </p:nvSpPr>
        <p:spPr>
          <a:xfrm>
            <a:off x="816528" y="1754339"/>
            <a:ext cx="10558939" cy="2403859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ensure a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high quality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authenticated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secure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detection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network and an assured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flow of data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a comprehensive assessment of the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long-term sustainment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requirements of the IMS Network, looking prospectively from 2026 onwards for a twenty-year period was developed.</a:t>
            </a:r>
            <a:endParaRPr lang="en-US" sz="2400" dirty="0">
              <a:latin typeface="Arial" panose="020B0604020202020204" pitchFamily="34" charset="0"/>
              <a:ea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88FA25-9EA7-FC39-F0F8-1F9AB542F655}"/>
              </a:ext>
            </a:extLst>
          </p:cNvPr>
          <p:cNvSpPr txBox="1"/>
          <p:nvPr/>
        </p:nvSpPr>
        <p:spPr>
          <a:xfrm>
            <a:off x="3759200" y="72094"/>
            <a:ext cx="763270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r>
              <a:rPr lang="en-US" sz="16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development of a long term strategy for the sustainment of the International Monitoring System</a:t>
            </a:r>
            <a:endParaRPr lang="en-GB" sz="1600" b="1" noProof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4EF0055C-DE1B-5197-A040-4CF4CF96C58D}"/>
              </a:ext>
            </a:extLst>
          </p:cNvPr>
          <p:cNvSpPr txBox="1"/>
          <p:nvPr/>
        </p:nvSpPr>
        <p:spPr>
          <a:xfrm>
            <a:off x="3770958" y="662560"/>
            <a:ext cx="7620941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en-GB" sz="1200" noProof="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Xyoli Perez Campos, Michelle Grobbelaar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83C3746-40D4-7BCB-DDE7-7356941073BD}"/>
              </a:ext>
            </a:extLst>
          </p:cNvPr>
          <p:cNvSpPr txBox="1">
            <a:spLocks/>
          </p:cNvSpPr>
          <p:nvPr/>
        </p:nvSpPr>
        <p:spPr>
          <a:xfrm>
            <a:off x="11490959" y="-202455"/>
            <a:ext cx="701041" cy="1262357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050" b="1" dirty="0">
                <a:solidFill>
                  <a:srgbClr val="1B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PTS-805</a:t>
            </a:r>
            <a:endParaRPr lang="en-GB" sz="2800" b="1" noProof="0" dirty="0">
              <a:solidFill>
                <a:srgbClr val="1B3B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DB4A6E-8BBB-183B-FBCC-8FA1274A9915}"/>
              </a:ext>
            </a:extLst>
          </p:cNvPr>
          <p:cNvSpPr txBox="1"/>
          <p:nvPr/>
        </p:nvSpPr>
        <p:spPr>
          <a:xfrm>
            <a:off x="170687" y="6341411"/>
            <a:ext cx="6906769" cy="441986"/>
          </a:xfrm>
          <a:prstGeom prst="rect">
            <a:avLst/>
          </a:prstGeom>
          <a:noFill/>
        </p:spPr>
        <p:txBody>
          <a:bodyPr wrap="square" lIns="0" tIns="0" rIns="0" bIns="0" anchor="ctr">
            <a:normAutofit/>
          </a:bodyPr>
          <a:lstStyle>
            <a:defPPr>
              <a:defRPr lang="de-DE"/>
            </a:defPPr>
            <a:lvl1pPr algn="just">
              <a:defRPr sz="1400" b="0" i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sz="800" noProof="0" dirty="0">
                <a:solidFill>
                  <a:schemeClr val="bg1">
                    <a:lumMod val="65000"/>
                  </a:schemeClr>
                </a:solidFill>
              </a:rPr>
              <a:t>DISCLAIMER: The views expressed in this presentation are those of the author</a:t>
            </a:r>
            <a:r>
              <a:rPr lang="en-GB" sz="800" dirty="0">
                <a:solidFill>
                  <a:schemeClr val="bg1">
                    <a:lumMod val="65000"/>
                  </a:schemeClr>
                </a:solidFill>
              </a:rPr>
              <a:t>s</a:t>
            </a:r>
            <a:r>
              <a:rPr lang="en-GB" sz="800" noProof="0" dirty="0">
                <a:solidFill>
                  <a:schemeClr val="bg1">
                    <a:lumMod val="65000"/>
                  </a:schemeClr>
                </a:solidFill>
              </a:rPr>
              <a:t> and do not necessarily reflect the view of the CTBTO</a:t>
            </a:r>
            <a:r>
              <a:rPr lang="de-AT" sz="800" dirty="0">
                <a:solidFill>
                  <a:schemeClr val="bg1">
                    <a:lumMod val="65000"/>
                  </a:schemeClr>
                </a:solidFill>
              </a:rPr>
              <a:t>.</a:t>
            </a:r>
          </a:p>
        </p:txBody>
      </p:sp>
      <p:pic>
        <p:nvPicPr>
          <p:cNvPr id="12" name="Grafik 14" descr="Ein Bild, das Schwarz, Dunkelheit enthält.&#10;&#10;KI-generierte Inhalte können fehlerhaft sein.">
            <a:extLst>
              <a:ext uri="{FF2B5EF4-FFF2-40B4-BE49-F238E27FC236}">
                <a16:creationId xmlns:a16="http://schemas.microsoft.com/office/drawing/2014/main" id="{53BA48C1-270B-6219-BB91-5B3B4791F8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5846" y="6341411"/>
            <a:ext cx="2161078" cy="346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595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E3666A-0D1B-0B44-8ED8-D13FA5DA502C}"/>
              </a:ext>
            </a:extLst>
          </p:cNvPr>
          <p:cNvSpPr txBox="1"/>
          <p:nvPr/>
        </p:nvSpPr>
        <p:spPr>
          <a:xfrm>
            <a:off x="138049" y="5055169"/>
            <a:ext cx="3989427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Data identification and information management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978CA6-E575-9102-1956-72D452F5C778}"/>
              </a:ext>
            </a:extLst>
          </p:cNvPr>
          <p:cNvSpPr txBox="1"/>
          <p:nvPr/>
        </p:nvSpPr>
        <p:spPr>
          <a:xfrm>
            <a:off x="3681304" y="998097"/>
            <a:ext cx="41921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Diagnosis of current situation</a:t>
            </a:r>
            <a:endParaRPr lang="en-GB" sz="2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0A274B1-76AD-1023-7C6D-E7C5F1E313F6}"/>
              </a:ext>
            </a:extLst>
          </p:cNvPr>
          <p:cNvSpPr/>
          <p:nvPr/>
        </p:nvSpPr>
        <p:spPr>
          <a:xfrm>
            <a:off x="4294497" y="1574044"/>
            <a:ext cx="7733728" cy="1437563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990575" lvl="1" indent="-38099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DOTS: equipment inventory &amp; history</a:t>
            </a:r>
          </a:p>
          <a:p>
            <a:pPr marL="990575" lvl="1" indent="-38099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IRS (IMS Reporting System)/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PRTool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/SOPET(PCA)/JIRA: station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behavior, problem reports, failure analysis</a:t>
            </a:r>
          </a:p>
          <a:p>
            <a:pPr marL="990575" lvl="1" indent="-38099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SAP: financial data, expenditure history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2B62E77-A937-AAF1-DBC4-896ECA9A0B2C}"/>
              </a:ext>
            </a:extLst>
          </p:cNvPr>
          <p:cNvSpPr/>
          <p:nvPr/>
        </p:nvSpPr>
        <p:spPr>
          <a:xfrm>
            <a:off x="4294498" y="3244761"/>
            <a:ext cx="7733729" cy="1723024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990575" lvl="1" indent="-38099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Station operators: IMS and other networks, infrastructure data, questionnaires</a:t>
            </a:r>
          </a:p>
          <a:p>
            <a:pPr marL="990575" lvl="1" indent="-38099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Other network managers (e.g.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Geoscope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USGS/SCSN)</a:t>
            </a:r>
          </a:p>
          <a:p>
            <a:pPr marL="990575" lvl="1" indent="-38099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Equipment manufacturers: technology refreshment plans, expected lifetime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1182021-8AB7-7A92-147E-EED011F1B4BB}"/>
              </a:ext>
            </a:extLst>
          </p:cNvPr>
          <p:cNvSpPr/>
          <p:nvPr/>
        </p:nvSpPr>
        <p:spPr>
          <a:xfrm>
            <a:off x="4294498" y="5095166"/>
            <a:ext cx="7733729" cy="1082721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990575" lvl="1" indent="-38099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Estimation of life cycle per technology</a:t>
            </a:r>
          </a:p>
          <a:p>
            <a:pPr marL="990575" lvl="1" indent="-38099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Various statistics</a:t>
            </a:r>
          </a:p>
          <a:p>
            <a:pPr marL="990575" lvl="1" indent="-38099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Predictability of problems/failure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3AD1E2-B6B4-646F-49CC-46E29425B332}"/>
              </a:ext>
            </a:extLst>
          </p:cNvPr>
          <p:cNvSpPr txBox="1"/>
          <p:nvPr/>
        </p:nvSpPr>
        <p:spPr>
          <a:xfrm>
            <a:off x="1094274" y="2046605"/>
            <a:ext cx="30332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Sources within the PTS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00A2F5-0C6B-4E45-ABD7-501C6288F0E7}"/>
              </a:ext>
            </a:extLst>
          </p:cNvPr>
          <p:cNvSpPr txBox="1"/>
          <p:nvPr/>
        </p:nvSpPr>
        <p:spPr>
          <a:xfrm>
            <a:off x="921149" y="3860053"/>
            <a:ext cx="32063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Sources outside the PTS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650A0A24-8E4B-FC37-283D-8DE2EE96D286}"/>
              </a:ext>
            </a:extLst>
          </p:cNvPr>
          <p:cNvSpPr txBox="1"/>
          <p:nvPr/>
        </p:nvSpPr>
        <p:spPr>
          <a:xfrm>
            <a:off x="3770958" y="662560"/>
            <a:ext cx="7620941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en-GB" sz="1200" noProof="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Xyoli Perez Campos, Michelle Grobbelaar 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341D55E-43F7-1AC2-08EF-BBA85A926B44}"/>
              </a:ext>
            </a:extLst>
          </p:cNvPr>
          <p:cNvSpPr txBox="1">
            <a:spLocks/>
          </p:cNvSpPr>
          <p:nvPr/>
        </p:nvSpPr>
        <p:spPr>
          <a:xfrm>
            <a:off x="11490959" y="-202455"/>
            <a:ext cx="701041" cy="1262357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050" b="1" dirty="0">
                <a:solidFill>
                  <a:srgbClr val="1B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PTS-805</a:t>
            </a:r>
            <a:endParaRPr lang="en-GB" sz="2800" b="1" noProof="0" dirty="0">
              <a:solidFill>
                <a:srgbClr val="1B3B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854EDE-31AA-2F3C-C6F5-E1FE74DFA127}"/>
              </a:ext>
            </a:extLst>
          </p:cNvPr>
          <p:cNvSpPr txBox="1"/>
          <p:nvPr/>
        </p:nvSpPr>
        <p:spPr>
          <a:xfrm>
            <a:off x="170687" y="6341411"/>
            <a:ext cx="6925057" cy="441986"/>
          </a:xfrm>
          <a:prstGeom prst="rect">
            <a:avLst/>
          </a:prstGeom>
          <a:noFill/>
        </p:spPr>
        <p:txBody>
          <a:bodyPr wrap="square" lIns="0" tIns="0" rIns="0" bIns="0" anchor="ctr">
            <a:normAutofit/>
          </a:bodyPr>
          <a:lstStyle>
            <a:defPPr>
              <a:defRPr lang="de-DE"/>
            </a:defPPr>
            <a:lvl1pPr algn="just">
              <a:defRPr sz="1400" b="0" i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sz="800" noProof="0" dirty="0">
                <a:solidFill>
                  <a:schemeClr val="bg1">
                    <a:lumMod val="65000"/>
                  </a:schemeClr>
                </a:solidFill>
              </a:rPr>
              <a:t>DISCLAIMER: The views expressed in this presentation are those of the author</a:t>
            </a:r>
            <a:r>
              <a:rPr lang="en-GB" sz="800" dirty="0">
                <a:solidFill>
                  <a:schemeClr val="bg1">
                    <a:lumMod val="65000"/>
                  </a:schemeClr>
                </a:solidFill>
              </a:rPr>
              <a:t>s</a:t>
            </a:r>
            <a:r>
              <a:rPr lang="en-GB" sz="800" noProof="0" dirty="0">
                <a:solidFill>
                  <a:schemeClr val="bg1">
                    <a:lumMod val="65000"/>
                  </a:schemeClr>
                </a:solidFill>
              </a:rPr>
              <a:t> and do not necessarily reflect the view of the CTBTO</a:t>
            </a:r>
            <a:r>
              <a:rPr lang="de-AT" sz="800" dirty="0">
                <a:solidFill>
                  <a:schemeClr val="bg1">
                    <a:lumMod val="65000"/>
                  </a:schemeClr>
                </a:solidFill>
              </a:rPr>
              <a:t>.</a:t>
            </a:r>
          </a:p>
        </p:txBody>
      </p:sp>
      <p:pic>
        <p:nvPicPr>
          <p:cNvPr id="14" name="Grafik 14" descr="Ein Bild, das Schwarz, Dunkelheit enthält.&#10;&#10;KI-generierte Inhalte können fehlerhaft sein.">
            <a:extLst>
              <a:ext uri="{FF2B5EF4-FFF2-40B4-BE49-F238E27FC236}">
                <a16:creationId xmlns:a16="http://schemas.microsoft.com/office/drawing/2014/main" id="{476508D1-C970-1E9C-7123-1EE6A3CBC8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5846" y="6341411"/>
            <a:ext cx="2161078" cy="34641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B04F625-20CB-BDBB-DCE8-85822245238C}"/>
              </a:ext>
            </a:extLst>
          </p:cNvPr>
          <p:cNvSpPr txBox="1"/>
          <p:nvPr/>
        </p:nvSpPr>
        <p:spPr>
          <a:xfrm>
            <a:off x="3759200" y="72094"/>
            <a:ext cx="763270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r>
              <a:rPr lang="en-US" sz="16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development of a long term strategy for the sustainment of the International Monitoring System</a:t>
            </a:r>
            <a:endParaRPr lang="en-GB" sz="1600" b="1" noProof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623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60F1CBB-65DE-AF93-363E-0307A19CD9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00" y="2747675"/>
            <a:ext cx="3846987" cy="219672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6C7689B-2BE6-19E4-D142-88B7368B38D5}"/>
              </a:ext>
            </a:extLst>
          </p:cNvPr>
          <p:cNvSpPr txBox="1"/>
          <p:nvPr/>
        </p:nvSpPr>
        <p:spPr>
          <a:xfrm>
            <a:off x="59889" y="1594348"/>
            <a:ext cx="36599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Total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number of: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certifications (   ) and revalidations (   ) per year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B4E821-0389-901D-082A-08220F0B3D7C}"/>
              </a:ext>
            </a:extLst>
          </p:cNvPr>
          <p:cNvSpPr txBox="1"/>
          <p:nvPr/>
        </p:nvSpPr>
        <p:spPr>
          <a:xfrm>
            <a:off x="101210" y="4616108"/>
            <a:ext cx="562975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33" dirty="0">
                <a:latin typeface="Arial" panose="020B0604020202020204" pitchFamily="34" charset="0"/>
                <a:cs typeface="Arial" panose="020B0604020202020204" pitchFamily="34" charset="0"/>
              </a:rPr>
              <a:t>2000</a:t>
            </a:r>
            <a:endParaRPr lang="en-GB" sz="13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6DD1EA-62AA-AB84-ACB5-E6C1E9CEA5B8}"/>
              </a:ext>
            </a:extLst>
          </p:cNvPr>
          <p:cNvSpPr txBox="1"/>
          <p:nvPr/>
        </p:nvSpPr>
        <p:spPr>
          <a:xfrm>
            <a:off x="3476041" y="4616108"/>
            <a:ext cx="562975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33" dirty="0"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  <a:endParaRPr lang="en-GB" sz="13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760F56C-5D5B-0BAF-E632-BD3AB3DB5A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6506" y="2082794"/>
            <a:ext cx="3026460" cy="154865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72C2DEA-F8DF-B0E4-0E70-B5FEF1FDA851}"/>
              </a:ext>
            </a:extLst>
          </p:cNvPr>
          <p:cNvSpPr txBox="1"/>
          <p:nvPr/>
        </p:nvSpPr>
        <p:spPr>
          <a:xfrm>
            <a:off x="4761717" y="3595752"/>
            <a:ext cx="562975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33" dirty="0">
                <a:latin typeface="Arial" panose="020B0604020202020204" pitchFamily="34" charset="0"/>
                <a:cs typeface="Arial" panose="020B0604020202020204" pitchFamily="34" charset="0"/>
              </a:rPr>
              <a:t>2000</a:t>
            </a:r>
            <a:endParaRPr lang="en-GB" sz="13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630C467-61BB-776D-E160-AC17CE3EA01C}"/>
              </a:ext>
            </a:extLst>
          </p:cNvPr>
          <p:cNvSpPr txBox="1"/>
          <p:nvPr/>
        </p:nvSpPr>
        <p:spPr>
          <a:xfrm>
            <a:off x="7410498" y="3595752"/>
            <a:ext cx="562975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33" dirty="0"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  <a:endParaRPr lang="en-GB" sz="13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18EB314-EC04-ABCB-1E36-FE5D192DCB9C}"/>
              </a:ext>
            </a:extLst>
          </p:cNvPr>
          <p:cNvSpPr txBox="1"/>
          <p:nvPr/>
        </p:nvSpPr>
        <p:spPr>
          <a:xfrm>
            <a:off x="4757440" y="1701193"/>
            <a:ext cx="2763898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dirty="0">
                <a:latin typeface="Arial" panose="020B0604020202020204" pitchFamily="34" charset="0"/>
                <a:cs typeface="Arial" panose="020B0604020202020204" pitchFamily="34" charset="0"/>
              </a:rPr>
              <a:t>Primary seismic stations</a:t>
            </a:r>
            <a:endParaRPr lang="en-GB" sz="186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44C1E53-7DD7-F735-F95E-1CE46BD012F7}"/>
              </a:ext>
            </a:extLst>
          </p:cNvPr>
          <p:cNvSpPr/>
          <p:nvPr/>
        </p:nvSpPr>
        <p:spPr>
          <a:xfrm>
            <a:off x="1842068" y="2018514"/>
            <a:ext cx="60959" cy="216132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437F986-EE6B-9340-B1F5-4271408D3B13}"/>
              </a:ext>
            </a:extLst>
          </p:cNvPr>
          <p:cNvSpPr/>
          <p:nvPr/>
        </p:nvSpPr>
        <p:spPr>
          <a:xfrm>
            <a:off x="1786307" y="2304674"/>
            <a:ext cx="60959" cy="21613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7C1B5A1-7605-D2AF-04E9-AF10795701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2426" y="4324080"/>
            <a:ext cx="3010541" cy="154541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48DCF91-A932-59CD-0327-1A7335A0E194}"/>
              </a:ext>
            </a:extLst>
          </p:cNvPr>
          <p:cNvSpPr txBox="1"/>
          <p:nvPr/>
        </p:nvSpPr>
        <p:spPr>
          <a:xfrm>
            <a:off x="4770756" y="5822696"/>
            <a:ext cx="562975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33" dirty="0">
                <a:latin typeface="Arial" panose="020B0604020202020204" pitchFamily="34" charset="0"/>
                <a:cs typeface="Arial" panose="020B0604020202020204" pitchFamily="34" charset="0"/>
              </a:rPr>
              <a:t>2000</a:t>
            </a:r>
            <a:endParaRPr lang="en-GB" sz="13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644DEE6-1053-1496-2467-5296DABFCFDF}"/>
              </a:ext>
            </a:extLst>
          </p:cNvPr>
          <p:cNvSpPr txBox="1"/>
          <p:nvPr/>
        </p:nvSpPr>
        <p:spPr>
          <a:xfrm>
            <a:off x="7403756" y="5822696"/>
            <a:ext cx="562975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33" dirty="0"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  <a:endParaRPr lang="en-GB" sz="13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2E3FEBD-889E-0447-1299-1FF2C7696317}"/>
              </a:ext>
            </a:extLst>
          </p:cNvPr>
          <p:cNvSpPr txBox="1"/>
          <p:nvPr/>
        </p:nvSpPr>
        <p:spPr>
          <a:xfrm>
            <a:off x="4755471" y="3941101"/>
            <a:ext cx="2204450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dirty="0">
                <a:latin typeface="Arial" panose="020B0604020202020204" pitchFamily="34" charset="0"/>
                <a:cs typeface="Arial" panose="020B0604020202020204" pitchFamily="34" charset="0"/>
              </a:rPr>
              <a:t>Infrasound stations</a:t>
            </a:r>
            <a:endParaRPr lang="en-GB" sz="186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2294E88-BF93-25DE-F292-A200077686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6309" y="2076749"/>
            <a:ext cx="3037172" cy="154647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B758425A-A211-4626-E685-ED404812002C}"/>
              </a:ext>
            </a:extLst>
          </p:cNvPr>
          <p:cNvSpPr txBox="1"/>
          <p:nvPr/>
        </p:nvSpPr>
        <p:spPr>
          <a:xfrm>
            <a:off x="8240757" y="3583952"/>
            <a:ext cx="562975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33" dirty="0">
                <a:latin typeface="Arial" panose="020B0604020202020204" pitchFamily="34" charset="0"/>
                <a:cs typeface="Arial" panose="020B0604020202020204" pitchFamily="34" charset="0"/>
              </a:rPr>
              <a:t>2000</a:t>
            </a:r>
            <a:endParaRPr lang="en-GB" sz="13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2CBA02C-D182-972C-23BC-6C3AD112FABD}"/>
              </a:ext>
            </a:extLst>
          </p:cNvPr>
          <p:cNvSpPr txBox="1"/>
          <p:nvPr/>
        </p:nvSpPr>
        <p:spPr>
          <a:xfrm>
            <a:off x="10906641" y="3594175"/>
            <a:ext cx="562975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33" dirty="0"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  <a:endParaRPr lang="en-GB" sz="13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31EA025-EA2F-AC67-739A-CB689267871A}"/>
              </a:ext>
            </a:extLst>
          </p:cNvPr>
          <p:cNvSpPr txBox="1"/>
          <p:nvPr/>
        </p:nvSpPr>
        <p:spPr>
          <a:xfrm>
            <a:off x="8262442" y="1674608"/>
            <a:ext cx="3188693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dirty="0">
                <a:latin typeface="Arial" panose="020B0604020202020204" pitchFamily="34" charset="0"/>
                <a:cs typeface="Arial" panose="020B0604020202020204" pitchFamily="34" charset="0"/>
              </a:rPr>
              <a:t>Radionuclide (Part.) stations</a:t>
            </a:r>
            <a:endParaRPr lang="en-GB" sz="186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D27E919A-1721-7C92-EECA-BB5265B5A1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45142" y="4324081"/>
            <a:ext cx="3042076" cy="154647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57AF3384-3448-B4AE-49F8-E8A02E38118F}"/>
              </a:ext>
            </a:extLst>
          </p:cNvPr>
          <p:cNvSpPr txBox="1"/>
          <p:nvPr/>
        </p:nvSpPr>
        <p:spPr>
          <a:xfrm>
            <a:off x="8331962" y="5822695"/>
            <a:ext cx="562975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33" dirty="0">
                <a:latin typeface="Arial" panose="020B0604020202020204" pitchFamily="34" charset="0"/>
                <a:cs typeface="Arial" panose="020B0604020202020204" pitchFamily="34" charset="0"/>
              </a:rPr>
              <a:t>2000</a:t>
            </a:r>
            <a:endParaRPr lang="en-GB" sz="13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805261E-D415-7EBF-AFF8-79FF93DEC040}"/>
              </a:ext>
            </a:extLst>
          </p:cNvPr>
          <p:cNvSpPr txBox="1"/>
          <p:nvPr/>
        </p:nvSpPr>
        <p:spPr>
          <a:xfrm>
            <a:off x="10996004" y="5822696"/>
            <a:ext cx="562975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33" dirty="0"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  <a:endParaRPr lang="en-GB" sz="13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D7F6E09-4BA5-8082-1B6C-83374BCD8893}"/>
              </a:ext>
            </a:extLst>
          </p:cNvPr>
          <p:cNvSpPr txBox="1"/>
          <p:nvPr/>
        </p:nvSpPr>
        <p:spPr>
          <a:xfrm>
            <a:off x="8266948" y="3932692"/>
            <a:ext cx="2844048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dirty="0">
                <a:latin typeface="Arial" panose="020B0604020202020204" pitchFamily="34" charset="0"/>
                <a:cs typeface="Arial" panose="020B0604020202020204" pitchFamily="34" charset="0"/>
              </a:rPr>
              <a:t>Auxiliary seismic stations</a:t>
            </a:r>
            <a:endParaRPr lang="en-GB" sz="186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210F3D-F86B-4161-FD2A-732EE6649B10}"/>
              </a:ext>
            </a:extLst>
          </p:cNvPr>
          <p:cNvSpPr txBox="1"/>
          <p:nvPr/>
        </p:nvSpPr>
        <p:spPr>
          <a:xfrm>
            <a:off x="0" y="5064714"/>
            <a:ext cx="41408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80990" indent="-380990">
              <a:buFont typeface="Wingdings" panose="05000000000000000000" pitchFamily="2" charset="2"/>
              <a:buChar char="q"/>
            </a:pPr>
            <a:r>
              <a:rPr lang="en-US" sz="2000" dirty="0"/>
              <a:t>Differences among technologies</a:t>
            </a:r>
            <a:endParaRPr lang="en-GB" sz="2000" b="1" dirty="0"/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A805C462-8860-C867-47F1-DF370AA564DA}"/>
              </a:ext>
            </a:extLst>
          </p:cNvPr>
          <p:cNvSpPr txBox="1"/>
          <p:nvPr/>
        </p:nvSpPr>
        <p:spPr>
          <a:xfrm>
            <a:off x="3770958" y="662560"/>
            <a:ext cx="7620941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en-GB" sz="1200" noProof="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Xyoli Perez Campos, Michelle Grobbelaar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A22FA44-D86F-2725-A57E-B33120A5B584}"/>
              </a:ext>
            </a:extLst>
          </p:cNvPr>
          <p:cNvSpPr txBox="1">
            <a:spLocks/>
          </p:cNvSpPr>
          <p:nvPr/>
        </p:nvSpPr>
        <p:spPr>
          <a:xfrm>
            <a:off x="11490959" y="-202455"/>
            <a:ext cx="701041" cy="1262357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050" b="1" dirty="0">
                <a:solidFill>
                  <a:srgbClr val="1B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PTS-805</a:t>
            </a:r>
            <a:endParaRPr lang="en-GB" sz="2800" b="1" noProof="0" dirty="0">
              <a:solidFill>
                <a:srgbClr val="1B3B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C732203-ABA3-466B-464D-3933125C6BB3}"/>
              </a:ext>
            </a:extLst>
          </p:cNvPr>
          <p:cNvSpPr txBox="1"/>
          <p:nvPr/>
        </p:nvSpPr>
        <p:spPr>
          <a:xfrm>
            <a:off x="3681304" y="998097"/>
            <a:ext cx="41921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Diagnosis of current situation</a:t>
            </a:r>
            <a:endParaRPr lang="en-GB" sz="2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Grafik 14" descr="Ein Bild, das Schwarz, Dunkelheit enthält.&#10;&#10;KI-generierte Inhalte können fehlerhaft sein.">
            <a:extLst>
              <a:ext uri="{FF2B5EF4-FFF2-40B4-BE49-F238E27FC236}">
                <a16:creationId xmlns:a16="http://schemas.microsoft.com/office/drawing/2014/main" id="{80DDBDCB-D0CC-CD86-CCED-800536DEE3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5846" y="6341411"/>
            <a:ext cx="2161078" cy="34641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8D10F0E-9DA9-4D60-FBA3-751705F6927E}"/>
              </a:ext>
            </a:extLst>
          </p:cNvPr>
          <p:cNvSpPr txBox="1"/>
          <p:nvPr/>
        </p:nvSpPr>
        <p:spPr>
          <a:xfrm>
            <a:off x="170687" y="6341411"/>
            <a:ext cx="6925057" cy="441986"/>
          </a:xfrm>
          <a:prstGeom prst="rect">
            <a:avLst/>
          </a:prstGeom>
          <a:noFill/>
        </p:spPr>
        <p:txBody>
          <a:bodyPr wrap="square" lIns="0" tIns="0" rIns="0" bIns="0" anchor="ctr">
            <a:normAutofit/>
          </a:bodyPr>
          <a:lstStyle>
            <a:defPPr>
              <a:defRPr lang="de-DE"/>
            </a:defPPr>
            <a:lvl1pPr algn="just">
              <a:defRPr sz="1400" b="0" i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sz="800" noProof="0" dirty="0">
                <a:solidFill>
                  <a:schemeClr val="bg1">
                    <a:lumMod val="65000"/>
                  </a:schemeClr>
                </a:solidFill>
              </a:rPr>
              <a:t>DISCLAIMER: The views expressed in this presentation are those of the author</a:t>
            </a:r>
            <a:r>
              <a:rPr lang="en-GB" sz="800" dirty="0">
                <a:solidFill>
                  <a:schemeClr val="bg1">
                    <a:lumMod val="65000"/>
                  </a:schemeClr>
                </a:solidFill>
              </a:rPr>
              <a:t>s</a:t>
            </a:r>
            <a:r>
              <a:rPr lang="en-GB" sz="800" noProof="0" dirty="0">
                <a:solidFill>
                  <a:schemeClr val="bg1">
                    <a:lumMod val="65000"/>
                  </a:schemeClr>
                </a:solidFill>
              </a:rPr>
              <a:t> and do not necessarily reflect the view of the CTBTO</a:t>
            </a:r>
            <a:r>
              <a:rPr lang="de-AT" sz="800" dirty="0">
                <a:solidFill>
                  <a:schemeClr val="bg1">
                    <a:lumMod val="65000"/>
                  </a:schemeClr>
                </a:solidFill>
              </a:rPr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C45E4DA-2791-06E6-6B5C-B91DD6DB1530}"/>
              </a:ext>
            </a:extLst>
          </p:cNvPr>
          <p:cNvSpPr txBox="1"/>
          <p:nvPr/>
        </p:nvSpPr>
        <p:spPr>
          <a:xfrm>
            <a:off x="3759200" y="72094"/>
            <a:ext cx="763270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r>
              <a:rPr lang="en-US" sz="16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development of a long term strategy for the sustainment of the International Monitoring System</a:t>
            </a:r>
            <a:endParaRPr lang="en-GB" sz="1600" b="1" noProof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172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14D8629-5EFD-C491-8CA5-49A9120DE236}"/>
              </a:ext>
            </a:extLst>
          </p:cNvPr>
          <p:cNvSpPr txBox="1"/>
          <p:nvPr/>
        </p:nvSpPr>
        <p:spPr>
          <a:xfrm>
            <a:off x="1603808" y="1122732"/>
            <a:ext cx="47509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Life cycle</a:t>
            </a:r>
            <a:endParaRPr lang="en-GB" sz="2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E4A0C3-D0FF-76E4-1122-D837DE50C36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1308"/>
          <a:stretch>
            <a:fillRect/>
          </a:stretch>
        </p:blipFill>
        <p:spPr>
          <a:xfrm>
            <a:off x="213004" y="1739699"/>
            <a:ext cx="11813871" cy="329864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365AC64A-72A7-CDCF-F9E7-3FE51B56D734}"/>
              </a:ext>
            </a:extLst>
          </p:cNvPr>
          <p:cNvSpPr txBox="1"/>
          <p:nvPr/>
        </p:nvSpPr>
        <p:spPr>
          <a:xfrm>
            <a:off x="3770958" y="662560"/>
            <a:ext cx="7620941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en-GB" sz="1200" noProof="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Xyoli Perez Campos, Michelle Grobbelaar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1A1EC29-7215-9A58-9430-D53F58D25DFC}"/>
              </a:ext>
            </a:extLst>
          </p:cNvPr>
          <p:cNvSpPr txBox="1">
            <a:spLocks/>
          </p:cNvSpPr>
          <p:nvPr/>
        </p:nvSpPr>
        <p:spPr>
          <a:xfrm>
            <a:off x="11490959" y="-202455"/>
            <a:ext cx="701041" cy="1262357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050" b="1" dirty="0">
                <a:solidFill>
                  <a:srgbClr val="1B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PTS-805</a:t>
            </a:r>
            <a:endParaRPr lang="en-GB" sz="2800" b="1" noProof="0" dirty="0">
              <a:solidFill>
                <a:srgbClr val="1B3B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Grafik 14" descr="Ein Bild, das Schwarz, Dunkelheit enthält.&#10;&#10;KI-generierte Inhalte können fehlerhaft sein.">
            <a:extLst>
              <a:ext uri="{FF2B5EF4-FFF2-40B4-BE49-F238E27FC236}">
                <a16:creationId xmlns:a16="http://schemas.microsoft.com/office/drawing/2014/main" id="{FA43B3FF-52CE-BF36-901F-451B0685C9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5846" y="6341411"/>
            <a:ext cx="2161078" cy="34641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8CF2423-2AB5-0E8F-930D-1E6EB7F7B221}"/>
              </a:ext>
            </a:extLst>
          </p:cNvPr>
          <p:cNvSpPr txBox="1"/>
          <p:nvPr/>
        </p:nvSpPr>
        <p:spPr>
          <a:xfrm>
            <a:off x="170687" y="6341411"/>
            <a:ext cx="6925057" cy="441986"/>
          </a:xfrm>
          <a:prstGeom prst="rect">
            <a:avLst/>
          </a:prstGeom>
          <a:noFill/>
        </p:spPr>
        <p:txBody>
          <a:bodyPr wrap="square" lIns="0" tIns="0" rIns="0" bIns="0" anchor="ctr">
            <a:normAutofit/>
          </a:bodyPr>
          <a:lstStyle>
            <a:defPPr>
              <a:defRPr lang="de-DE"/>
            </a:defPPr>
            <a:lvl1pPr algn="just">
              <a:defRPr sz="1400" b="0" i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sz="800" noProof="0" dirty="0">
                <a:solidFill>
                  <a:schemeClr val="bg1">
                    <a:lumMod val="65000"/>
                  </a:schemeClr>
                </a:solidFill>
              </a:rPr>
              <a:t>DISCLAIMER: The views expressed in this presentation are those of the author</a:t>
            </a:r>
            <a:r>
              <a:rPr lang="en-GB" sz="800" dirty="0">
                <a:solidFill>
                  <a:schemeClr val="bg1">
                    <a:lumMod val="65000"/>
                  </a:schemeClr>
                </a:solidFill>
              </a:rPr>
              <a:t>s</a:t>
            </a:r>
            <a:r>
              <a:rPr lang="en-GB" sz="800" noProof="0" dirty="0">
                <a:solidFill>
                  <a:schemeClr val="bg1">
                    <a:lumMod val="65000"/>
                  </a:schemeClr>
                </a:solidFill>
              </a:rPr>
              <a:t> and do not necessarily reflect the view of the CTBTO</a:t>
            </a:r>
            <a:r>
              <a:rPr lang="de-AT" sz="800" dirty="0">
                <a:solidFill>
                  <a:schemeClr val="bg1">
                    <a:lumMod val="65000"/>
                  </a:schemeClr>
                </a:solidFill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576D80-926F-6D02-A20F-1CCB80430EDD}"/>
              </a:ext>
            </a:extLst>
          </p:cNvPr>
          <p:cNvSpPr txBox="1"/>
          <p:nvPr/>
        </p:nvSpPr>
        <p:spPr>
          <a:xfrm>
            <a:off x="3759200" y="72094"/>
            <a:ext cx="763270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r>
              <a:rPr lang="en-US" sz="16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development of a long term strategy for the sustainment of the International Monitoring System</a:t>
            </a:r>
            <a:endParaRPr lang="en-GB" sz="1600" b="1" noProof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822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158F40B-6A47-509C-2B19-F4662C97D097}"/>
              </a:ext>
            </a:extLst>
          </p:cNvPr>
          <p:cNvSpPr txBox="1"/>
          <p:nvPr/>
        </p:nvSpPr>
        <p:spPr>
          <a:xfrm>
            <a:off x="5545258" y="809134"/>
            <a:ext cx="5834883" cy="461665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/>
          <a:p>
            <a:pPr algn="r"/>
            <a:r>
              <a:rPr lang="en-US" sz="2200" b="1" dirty="0">
                <a:solidFill>
                  <a:srgbClr val="002060"/>
                </a:solidFill>
                <a:latin typeface="Arial"/>
                <a:cs typeface="Arial"/>
              </a:rPr>
              <a:t>Stage of IMS stations lifecycle</a:t>
            </a:r>
            <a:endParaRPr lang="en-GB" sz="2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4B38E211-40E7-1605-5DB2-4CCBC195A7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5304204"/>
              </p:ext>
            </p:extLst>
          </p:nvPr>
        </p:nvGraphicFramePr>
        <p:xfrm>
          <a:off x="8073823" y="1535332"/>
          <a:ext cx="3947490" cy="46925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2" name="Picture 21">
            <a:extLst>
              <a:ext uri="{FF2B5EF4-FFF2-40B4-BE49-F238E27FC236}">
                <a16:creationId xmlns:a16="http://schemas.microsoft.com/office/drawing/2014/main" id="{E1C3F8E0-F40B-A793-7B65-AD18D78960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686" y="1270799"/>
            <a:ext cx="7704713" cy="522222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BA35B8C-7432-74EE-EC1D-7635553F4979}"/>
              </a:ext>
            </a:extLst>
          </p:cNvPr>
          <p:cNvSpPr txBox="1"/>
          <p:nvPr/>
        </p:nvSpPr>
        <p:spPr>
          <a:xfrm>
            <a:off x="3759200" y="690570"/>
            <a:ext cx="7620941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en-GB" sz="1200" noProof="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Xyoli Perez Campos, Michelle Grobbelaar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897040A-9436-B57D-D02D-28FE0542C7A4}"/>
              </a:ext>
            </a:extLst>
          </p:cNvPr>
          <p:cNvSpPr txBox="1">
            <a:spLocks/>
          </p:cNvSpPr>
          <p:nvPr/>
        </p:nvSpPr>
        <p:spPr>
          <a:xfrm>
            <a:off x="11490959" y="-202455"/>
            <a:ext cx="701041" cy="1262357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050" b="1" dirty="0">
                <a:solidFill>
                  <a:srgbClr val="1B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PTS-805</a:t>
            </a:r>
            <a:endParaRPr lang="en-GB" sz="2800" b="1" noProof="0" dirty="0">
              <a:solidFill>
                <a:srgbClr val="1B3B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Grafik 14" descr="Ein Bild, das Schwarz, Dunkelheit enthält.&#10;&#10;KI-generierte Inhalte können fehlerhaft sein.">
            <a:extLst>
              <a:ext uri="{FF2B5EF4-FFF2-40B4-BE49-F238E27FC236}">
                <a16:creationId xmlns:a16="http://schemas.microsoft.com/office/drawing/2014/main" id="{FAB837E8-58DE-57C4-DC6F-9139C8F807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5846" y="6341411"/>
            <a:ext cx="2161078" cy="34641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5663ADC-66BE-26F2-A928-B2C49844768C}"/>
              </a:ext>
            </a:extLst>
          </p:cNvPr>
          <p:cNvSpPr txBox="1"/>
          <p:nvPr/>
        </p:nvSpPr>
        <p:spPr>
          <a:xfrm>
            <a:off x="170687" y="6341411"/>
            <a:ext cx="6925057" cy="441986"/>
          </a:xfrm>
          <a:prstGeom prst="rect">
            <a:avLst/>
          </a:prstGeom>
          <a:noFill/>
        </p:spPr>
        <p:txBody>
          <a:bodyPr wrap="square" lIns="0" tIns="0" rIns="0" bIns="0" anchor="ctr">
            <a:normAutofit/>
          </a:bodyPr>
          <a:lstStyle>
            <a:defPPr>
              <a:defRPr lang="de-DE"/>
            </a:defPPr>
            <a:lvl1pPr algn="just">
              <a:defRPr sz="1400" b="0" i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sz="800" noProof="0" dirty="0">
                <a:solidFill>
                  <a:schemeClr val="bg1">
                    <a:lumMod val="65000"/>
                  </a:schemeClr>
                </a:solidFill>
              </a:rPr>
              <a:t>DISCLAIMER: The views expressed in this presentation are those of the author</a:t>
            </a:r>
            <a:r>
              <a:rPr lang="en-GB" sz="800" dirty="0">
                <a:solidFill>
                  <a:schemeClr val="bg1">
                    <a:lumMod val="65000"/>
                  </a:schemeClr>
                </a:solidFill>
              </a:rPr>
              <a:t>s</a:t>
            </a:r>
            <a:r>
              <a:rPr lang="en-GB" sz="800" noProof="0" dirty="0">
                <a:solidFill>
                  <a:schemeClr val="bg1">
                    <a:lumMod val="65000"/>
                  </a:schemeClr>
                </a:solidFill>
              </a:rPr>
              <a:t> and do not necessarily reflect the view of the CTBTO</a:t>
            </a:r>
            <a:r>
              <a:rPr lang="de-AT" sz="800" dirty="0">
                <a:solidFill>
                  <a:schemeClr val="bg1">
                    <a:lumMod val="65000"/>
                  </a:schemeClr>
                </a:solidFill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C625F8-63E9-D6D8-49AF-E1BC67C15489}"/>
              </a:ext>
            </a:extLst>
          </p:cNvPr>
          <p:cNvSpPr txBox="1"/>
          <p:nvPr/>
        </p:nvSpPr>
        <p:spPr>
          <a:xfrm>
            <a:off x="3759200" y="72094"/>
            <a:ext cx="763270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r>
              <a:rPr lang="en-US" sz="16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development of a long term strategy for the sustainment of the International Monitoring System</a:t>
            </a:r>
            <a:endParaRPr lang="en-GB" sz="1600" b="1" noProof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907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158F40B-6A47-509C-2B19-F4662C97D097}"/>
              </a:ext>
            </a:extLst>
          </p:cNvPr>
          <p:cNvSpPr txBox="1"/>
          <p:nvPr/>
        </p:nvSpPr>
        <p:spPr>
          <a:xfrm>
            <a:off x="6527883" y="797411"/>
            <a:ext cx="4750912" cy="461665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/>
          <a:p>
            <a:pPr algn="r"/>
            <a:r>
              <a:rPr lang="en-US" sz="2200" b="1" dirty="0">
                <a:solidFill>
                  <a:srgbClr val="002060"/>
                </a:solidFill>
                <a:latin typeface="Arial"/>
                <a:cs typeface="Arial"/>
              </a:rPr>
              <a:t>Lifespan of subsystems</a:t>
            </a:r>
            <a:endParaRPr lang="en-GB" sz="2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ECAA5CC-62A5-D2C5-DAFD-1D9C72590EB2}"/>
              </a:ext>
            </a:extLst>
          </p:cNvPr>
          <p:cNvSpPr txBox="1"/>
          <p:nvPr/>
        </p:nvSpPr>
        <p:spPr>
          <a:xfrm>
            <a:off x="266699" y="1474716"/>
            <a:ext cx="11761904" cy="458587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80990" indent="-380990" algn="just">
              <a:spcAft>
                <a:spcPts val="400"/>
              </a:spcAft>
              <a:buFont typeface="Wingdings" panose="05000000000000000000" pitchFamily="2" charset="2"/>
              <a:buChar char="q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Technology specific identification of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functional components.</a:t>
            </a:r>
          </a:p>
          <a:p>
            <a:pPr marL="380990" indent="-380990" algn="just">
              <a:spcAft>
                <a:spcPts val="400"/>
              </a:spcAft>
              <a:buFont typeface="Wingdings" panose="05000000000000000000" pitchFamily="2" charset="2"/>
              <a:buChar char="q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Comprehensive estimates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of the lifespans of technological station subsystems:</a:t>
            </a:r>
            <a:endParaRPr lang="en-US" sz="20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811086" indent="-457189" algn="just">
              <a:spcAft>
                <a:spcPts val="400"/>
              </a:spcAft>
              <a:buAutoNum type="alphaLcParenR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Equipment lifespans provided by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manufacturers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(when available)</a:t>
            </a:r>
            <a:endParaRPr lang="en-US" sz="2000" dirty="0">
              <a:latin typeface="Arial" panose="020B0604020202020204" pitchFamily="34" charset="0"/>
              <a:ea typeface="Calibri" panose="020F0502020204030204"/>
              <a:cs typeface="Arial" panose="020B0604020202020204" pitchFamily="34" charset="0"/>
            </a:endParaRPr>
          </a:p>
          <a:p>
            <a:pPr marL="811086" indent="-457189" algn="just">
              <a:spcAft>
                <a:spcPts val="400"/>
              </a:spcAft>
              <a:buAutoNum type="alphaLcParenR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Obsolescence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technological foresight</a:t>
            </a:r>
          </a:p>
          <a:p>
            <a:pPr marL="811086" indent="-457189" algn="just">
              <a:spcAft>
                <a:spcPts val="400"/>
              </a:spcAft>
              <a:buAutoNum type="alphaLcParenR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Failure analysis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(gained from past 20 years of operating the IMS)</a:t>
            </a:r>
            <a:endParaRPr lang="en-US" sz="2000" dirty="0">
              <a:latin typeface="Arial" panose="020B0604020202020204" pitchFamily="34" charset="0"/>
              <a:ea typeface="Calibri" panose="020F0502020204030204"/>
              <a:cs typeface="Arial" panose="020B0604020202020204" pitchFamily="34" charset="0"/>
            </a:endParaRPr>
          </a:p>
          <a:p>
            <a:pPr marL="811086" indent="-457189" algn="just">
              <a:spcAft>
                <a:spcPts val="400"/>
              </a:spcAft>
              <a:buAutoNum type="alphaLcParenR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Feedback from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station operators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(SOs) </a:t>
            </a:r>
            <a:endParaRPr lang="en-US" sz="2000" dirty="0">
              <a:latin typeface="Arial" panose="020B0604020202020204" pitchFamily="34" charset="0"/>
              <a:ea typeface="Calibri" panose="020F0502020204030204"/>
              <a:cs typeface="Arial" panose="020B0604020202020204" pitchFamily="34" charset="0"/>
            </a:endParaRPr>
          </a:p>
          <a:p>
            <a:pPr marL="811086" indent="-457189" algn="just">
              <a:spcAft>
                <a:spcPts val="400"/>
              </a:spcAft>
              <a:buAutoNum type="alphaLcParenR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Capability of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equipment repair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and strategic decisions on type of equipment used across the network (standardization)</a:t>
            </a:r>
            <a:endParaRPr lang="en-US" sz="20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811086" indent="-457189" algn="just">
              <a:spcAft>
                <a:spcPts val="400"/>
              </a:spcAft>
              <a:buAutoNum type="alphaLcParenR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Careful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balance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is sought between maintenance cost and cost of the replacement of the technological station subsystems. </a:t>
            </a:r>
            <a:endParaRPr lang="en-US" sz="20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380990" indent="-380990" algn="just">
              <a:spcAft>
                <a:spcPts val="400"/>
              </a:spcAft>
              <a:buFont typeface="Wingdings" panose="05000000000000000000" pitchFamily="2" charset="2"/>
              <a:buChar char="q"/>
            </a:pPr>
            <a:r>
              <a:rPr lang="en-US" sz="2000" b="1" dirty="0"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</a:rPr>
              <a:t>Estimated lifespans </a:t>
            </a:r>
            <a:r>
              <a:rPr lang="en-US" sz="2000" dirty="0"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</a:rPr>
              <a:t>of equipment used to obtain </a:t>
            </a:r>
            <a:r>
              <a:rPr lang="en-US" sz="2000" b="1" dirty="0"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</a:rPr>
              <a:t>average costs </a:t>
            </a:r>
            <a:r>
              <a:rPr lang="en-US" sz="2000" dirty="0"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</a:rPr>
              <a:t>for subsystems.</a:t>
            </a:r>
          </a:p>
          <a:p>
            <a:pPr marL="380990" indent="-380990" algn="just">
              <a:spcAft>
                <a:spcPts val="400"/>
              </a:spcAft>
              <a:buFont typeface="Wingdings" panose="05000000000000000000" pitchFamily="2" charset="2"/>
              <a:buChar char="q"/>
            </a:pPr>
            <a:r>
              <a:rPr lang="en-US" sz="2000" dirty="0"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</a:rPr>
              <a:t>Operating equipment until failure is </a:t>
            </a:r>
            <a:r>
              <a:rPr lang="en-US" sz="2000" u="sng" dirty="0"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</a:rPr>
              <a:t>not recommended </a:t>
            </a:r>
            <a:r>
              <a:rPr lang="en-US" sz="2000" dirty="0"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</a:rPr>
              <a:t>(high risk of prolonged zero data availability).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AB05CB14-06CF-F577-8ED3-13E6170C92CC}"/>
              </a:ext>
            </a:extLst>
          </p:cNvPr>
          <p:cNvSpPr txBox="1"/>
          <p:nvPr/>
        </p:nvSpPr>
        <p:spPr>
          <a:xfrm>
            <a:off x="3770958" y="662560"/>
            <a:ext cx="7620941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en-GB" sz="1200" noProof="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Xyoli Perez Campos, Michelle Grobbelaar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E5C3DBE-514B-633C-26E1-6F12CCBC8659}"/>
              </a:ext>
            </a:extLst>
          </p:cNvPr>
          <p:cNvSpPr txBox="1">
            <a:spLocks/>
          </p:cNvSpPr>
          <p:nvPr/>
        </p:nvSpPr>
        <p:spPr>
          <a:xfrm>
            <a:off x="11490959" y="-202455"/>
            <a:ext cx="701041" cy="1262357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050" b="1" dirty="0">
                <a:solidFill>
                  <a:srgbClr val="1B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PTS-805</a:t>
            </a:r>
            <a:endParaRPr lang="en-GB" sz="2800" b="1" noProof="0" dirty="0">
              <a:solidFill>
                <a:srgbClr val="1B3B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Grafik 14" descr="Ein Bild, das Schwarz, Dunkelheit enthält.&#10;&#10;KI-generierte Inhalte können fehlerhaft sein.">
            <a:extLst>
              <a:ext uri="{FF2B5EF4-FFF2-40B4-BE49-F238E27FC236}">
                <a16:creationId xmlns:a16="http://schemas.microsoft.com/office/drawing/2014/main" id="{7792E286-17B8-9649-DFBF-CC36B6A1E2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5846" y="6341411"/>
            <a:ext cx="2161078" cy="34641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B5E922B-882A-C6B5-2185-967C61D2E048}"/>
              </a:ext>
            </a:extLst>
          </p:cNvPr>
          <p:cNvSpPr txBox="1"/>
          <p:nvPr/>
        </p:nvSpPr>
        <p:spPr>
          <a:xfrm>
            <a:off x="170687" y="6341411"/>
            <a:ext cx="6925057" cy="441986"/>
          </a:xfrm>
          <a:prstGeom prst="rect">
            <a:avLst/>
          </a:prstGeom>
          <a:noFill/>
        </p:spPr>
        <p:txBody>
          <a:bodyPr wrap="square" lIns="0" tIns="0" rIns="0" bIns="0" anchor="ctr">
            <a:normAutofit/>
          </a:bodyPr>
          <a:lstStyle>
            <a:defPPr>
              <a:defRPr lang="de-DE"/>
            </a:defPPr>
            <a:lvl1pPr algn="just">
              <a:defRPr sz="1400" b="0" i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sz="800" noProof="0" dirty="0">
                <a:solidFill>
                  <a:schemeClr val="bg1">
                    <a:lumMod val="65000"/>
                  </a:schemeClr>
                </a:solidFill>
              </a:rPr>
              <a:t>DISCLAIMER: The views expressed in this presentation are those of the author</a:t>
            </a:r>
            <a:r>
              <a:rPr lang="en-GB" sz="800" dirty="0">
                <a:solidFill>
                  <a:schemeClr val="bg1">
                    <a:lumMod val="65000"/>
                  </a:schemeClr>
                </a:solidFill>
              </a:rPr>
              <a:t>s</a:t>
            </a:r>
            <a:r>
              <a:rPr lang="en-GB" sz="800" noProof="0" dirty="0">
                <a:solidFill>
                  <a:schemeClr val="bg1">
                    <a:lumMod val="65000"/>
                  </a:schemeClr>
                </a:solidFill>
              </a:rPr>
              <a:t> and do not necessarily reflect the view of the CTBTO</a:t>
            </a:r>
            <a:r>
              <a:rPr lang="de-AT" sz="800" dirty="0">
                <a:solidFill>
                  <a:schemeClr val="bg1">
                    <a:lumMod val="65000"/>
                  </a:schemeClr>
                </a:solidFill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C3409F-EEA8-F687-459D-D9755078A328}"/>
              </a:ext>
            </a:extLst>
          </p:cNvPr>
          <p:cNvSpPr txBox="1"/>
          <p:nvPr/>
        </p:nvSpPr>
        <p:spPr>
          <a:xfrm>
            <a:off x="3759200" y="72094"/>
            <a:ext cx="763270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r>
              <a:rPr lang="en-US" sz="16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development of a long term strategy for the sustainment of the International Monitoring System</a:t>
            </a:r>
            <a:endParaRPr lang="en-GB" sz="1600" b="1" noProof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431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D9F6491-D5FB-0DEE-6075-BF81FF9ABC85}"/>
              </a:ext>
            </a:extLst>
          </p:cNvPr>
          <p:cNvSpPr txBox="1"/>
          <p:nvPr/>
        </p:nvSpPr>
        <p:spPr>
          <a:xfrm>
            <a:off x="157896" y="1431602"/>
            <a:ext cx="7735685" cy="499624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80990" indent="-380990" algn="just">
              <a:spcAft>
                <a:spcPts val="400"/>
              </a:spcAft>
              <a:buFont typeface="Wingdings" panose="05000000000000000000" pitchFamily="2" charset="2"/>
              <a:buChar char="q"/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Equipment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at many IMS stations has reached (or will soon) the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end of service life.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Equipment is becoming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obsolete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000" dirty="0">
              <a:latin typeface="Arial" panose="020B0604020202020204" pitchFamily="34" charset="0"/>
              <a:ea typeface="Calibri" panose="020F0502020204030204"/>
              <a:cs typeface="Arial" panose="020B0604020202020204" pitchFamily="34" charset="0"/>
            </a:endParaRPr>
          </a:p>
          <a:p>
            <a:pPr marL="380990" indent="-380990" algn="just">
              <a:spcAft>
                <a:spcPts val="400"/>
              </a:spcAft>
              <a:buFont typeface="Wingdings" panose="05000000000000000000" pitchFamily="2" charset="2"/>
              <a:buChar char="q"/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Spare parts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for ageing equipment are becoming increasingly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scarce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, with available stocks running low. </a:t>
            </a:r>
            <a:endParaRPr lang="en-US" sz="2000" dirty="0">
              <a:latin typeface="Arial" panose="020B0604020202020204" pitchFamily="34" charset="0"/>
              <a:ea typeface="Calibri" panose="020F0502020204030204"/>
              <a:cs typeface="Arial" panose="020B0604020202020204" pitchFamily="34" charset="0"/>
            </a:endParaRPr>
          </a:p>
          <a:p>
            <a:pPr marL="380990" indent="-380990" algn="just">
              <a:spcAft>
                <a:spcPts val="400"/>
              </a:spcAft>
              <a:buFont typeface="Wingdings" panose="05000000000000000000" pitchFamily="2" charset="2"/>
              <a:buChar char="q"/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Infrastructure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is also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ageing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and needs to be replaced more frequently.</a:t>
            </a:r>
            <a:endParaRPr lang="en-US" sz="20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380990" indent="-380990" algn="just">
              <a:spcAft>
                <a:spcPts val="400"/>
              </a:spcAft>
              <a:buFont typeface="Wingdings" panose="05000000000000000000" pitchFamily="2" charset="2"/>
              <a:buChar char="q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 delay will have a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knock-on effect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across the network resulting in the reduction of the stations’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mission capability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and the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coverage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of the IMS Network.</a:t>
            </a:r>
            <a:endParaRPr lang="en-US" sz="2000" dirty="0">
              <a:latin typeface="Arial" panose="020B0604020202020204" pitchFamily="34" charset="0"/>
              <a:ea typeface="Calibri" panose="020F0502020204030204"/>
              <a:cs typeface="Arial" panose="020B0604020202020204" pitchFamily="34" charset="0"/>
            </a:endParaRPr>
          </a:p>
          <a:p>
            <a:pPr marL="380990" indent="-380990" algn="just">
              <a:spcAft>
                <a:spcPts val="400"/>
              </a:spcAft>
              <a:buFont typeface="Wingdings" panose="05000000000000000000" pitchFamily="2" charset="2"/>
              <a:buChar char="q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 IMS Network will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no longer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be capable to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perform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at the level that it was originally designed to achieve. </a:t>
            </a:r>
            <a:endParaRPr lang="en-US" sz="2000" dirty="0">
              <a:latin typeface="Arial" panose="020B0604020202020204" pitchFamily="34" charset="0"/>
              <a:ea typeface="Calibri" panose="020F0502020204030204"/>
              <a:cs typeface="Arial" panose="020B0604020202020204" pitchFamily="34" charset="0"/>
            </a:endParaRPr>
          </a:p>
          <a:p>
            <a:pPr marL="380990" indent="-380990" algn="just">
              <a:spcAft>
                <a:spcPts val="400"/>
              </a:spcAft>
              <a:buFont typeface="Wingdings" panose="05000000000000000000" pitchFamily="2" charset="2"/>
              <a:buChar char="q"/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Authentication of data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may become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compromised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, jeopardizing the value and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confidence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that the data provides for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detection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and eroding confidence in global peace and security.</a:t>
            </a:r>
            <a:endParaRPr lang="en-US" sz="20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1879A5-DD26-65A7-3017-A78F2317900C}"/>
              </a:ext>
            </a:extLst>
          </p:cNvPr>
          <p:cNvSpPr txBox="1"/>
          <p:nvPr/>
        </p:nvSpPr>
        <p:spPr>
          <a:xfrm>
            <a:off x="5187376" y="578672"/>
            <a:ext cx="6204523" cy="800219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/>
          <a:p>
            <a:pPr algn="r"/>
            <a:r>
              <a:rPr lang="en-US" sz="2200" b="1" dirty="0">
                <a:solidFill>
                  <a:srgbClr val="002060"/>
                </a:solidFill>
                <a:latin typeface="Arial"/>
                <a:cs typeface="Arial"/>
              </a:rPr>
              <a:t>Risk of No Action</a:t>
            </a:r>
          </a:p>
          <a:p>
            <a:pPr algn="r"/>
            <a:r>
              <a:rPr lang="en-US" sz="2200" b="1" dirty="0">
                <a:solidFill>
                  <a:srgbClr val="002060"/>
                </a:solidFill>
                <a:latin typeface="Arial"/>
                <a:cs typeface="Arial"/>
              </a:rPr>
              <a:t>Delay in sustainment actions: Impact</a:t>
            </a:r>
            <a:endParaRPr lang="en-GB" sz="2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Men standing next to a satellite dish">
            <a:extLst>
              <a:ext uri="{FF2B5EF4-FFF2-40B4-BE49-F238E27FC236}">
                <a16:creationId xmlns:a16="http://schemas.microsoft.com/office/drawing/2014/main" id="{508CBC12-052C-F2DE-42E6-C339A59DE4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6846" y="1629361"/>
            <a:ext cx="3427257" cy="1318176"/>
          </a:xfrm>
          <a:prstGeom prst="rect">
            <a:avLst/>
          </a:prstGeom>
        </p:spPr>
      </p:pic>
      <p:pic>
        <p:nvPicPr>
          <p:cNvPr id="8" name="Picture 7" descr="A circular object in the dirt&#10;&#10;Description automatically generated with medium confidence">
            <a:extLst>
              <a:ext uri="{FF2B5EF4-FFF2-40B4-BE49-F238E27FC236}">
                <a16:creationId xmlns:a16="http://schemas.microsoft.com/office/drawing/2014/main" id="{7354EE4B-7D91-C848-6B1E-2095A1C0D3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6429" y="2769912"/>
            <a:ext cx="3427257" cy="1318176"/>
          </a:xfrm>
          <a:prstGeom prst="rect">
            <a:avLst/>
          </a:prstGeom>
        </p:spPr>
      </p:pic>
      <p:pic>
        <p:nvPicPr>
          <p:cNvPr id="12" name="Picture 11" descr="A couple of men working on a rooftop&#10;&#10;Description automatically generated">
            <a:extLst>
              <a:ext uri="{FF2B5EF4-FFF2-40B4-BE49-F238E27FC236}">
                <a16:creationId xmlns:a16="http://schemas.microsoft.com/office/drawing/2014/main" id="{505D9E1B-C7A2-61F7-5600-D7A7E99EC4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4509" y="4768723"/>
            <a:ext cx="2279176" cy="1519451"/>
          </a:xfrm>
          <a:prstGeom prst="rect">
            <a:avLst/>
          </a:prstGeom>
        </p:spPr>
      </p:pic>
      <p:pic>
        <p:nvPicPr>
          <p:cNvPr id="10" name="Picture 9" descr="A large orange object on a boat&#10;&#10;Description automatically generated">
            <a:extLst>
              <a:ext uri="{FF2B5EF4-FFF2-40B4-BE49-F238E27FC236}">
                <a16:creationId xmlns:a16="http://schemas.microsoft.com/office/drawing/2014/main" id="{502F6329-EAF2-0368-1167-4A6455701A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06845" y="3910463"/>
            <a:ext cx="3427259" cy="1318176"/>
          </a:xfrm>
          <a:prstGeom prst="rect">
            <a:avLst/>
          </a:prstGeom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id="{5F5CE718-3C2D-588C-2CE7-D34DD3FB3D73}"/>
              </a:ext>
            </a:extLst>
          </p:cNvPr>
          <p:cNvSpPr txBox="1"/>
          <p:nvPr/>
        </p:nvSpPr>
        <p:spPr>
          <a:xfrm>
            <a:off x="3770958" y="662560"/>
            <a:ext cx="7620941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en-GB" sz="1200" noProof="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Xyoli Perez Campos, Michelle Grobbelaar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7B0B177-C9D4-5D61-BBFD-EBE5CEC2DDE5}"/>
              </a:ext>
            </a:extLst>
          </p:cNvPr>
          <p:cNvSpPr txBox="1">
            <a:spLocks/>
          </p:cNvSpPr>
          <p:nvPr/>
        </p:nvSpPr>
        <p:spPr>
          <a:xfrm>
            <a:off x="11490959" y="-202455"/>
            <a:ext cx="701041" cy="1262357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050" b="1" dirty="0">
                <a:solidFill>
                  <a:srgbClr val="1B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PTS-805</a:t>
            </a:r>
            <a:endParaRPr lang="en-GB" sz="2800" b="1" noProof="0" dirty="0">
              <a:solidFill>
                <a:srgbClr val="1B3B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Grafik 14" descr="Ein Bild, das Schwarz, Dunkelheit enthält.&#10;&#10;KI-generierte Inhalte können fehlerhaft sein.">
            <a:extLst>
              <a:ext uri="{FF2B5EF4-FFF2-40B4-BE49-F238E27FC236}">
                <a16:creationId xmlns:a16="http://schemas.microsoft.com/office/drawing/2014/main" id="{66863E10-D03C-E936-7BF6-E2EED61413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5846" y="6341411"/>
            <a:ext cx="2161078" cy="34641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648EA46-6B52-0862-FA1A-1D9BA5690BE1}"/>
              </a:ext>
            </a:extLst>
          </p:cNvPr>
          <p:cNvSpPr txBox="1"/>
          <p:nvPr/>
        </p:nvSpPr>
        <p:spPr>
          <a:xfrm>
            <a:off x="170687" y="6341411"/>
            <a:ext cx="6925057" cy="441986"/>
          </a:xfrm>
          <a:prstGeom prst="rect">
            <a:avLst/>
          </a:prstGeom>
          <a:noFill/>
        </p:spPr>
        <p:txBody>
          <a:bodyPr wrap="square" lIns="0" tIns="0" rIns="0" bIns="0" anchor="ctr">
            <a:normAutofit/>
          </a:bodyPr>
          <a:lstStyle>
            <a:defPPr>
              <a:defRPr lang="de-DE"/>
            </a:defPPr>
            <a:lvl1pPr algn="just">
              <a:defRPr sz="1400" b="0" i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sz="800" noProof="0" dirty="0">
                <a:solidFill>
                  <a:schemeClr val="bg1">
                    <a:lumMod val="65000"/>
                  </a:schemeClr>
                </a:solidFill>
              </a:rPr>
              <a:t>DISCLAIMER: The views expressed in this presentation are those of the author</a:t>
            </a:r>
            <a:r>
              <a:rPr lang="en-GB" sz="800" dirty="0">
                <a:solidFill>
                  <a:schemeClr val="bg1">
                    <a:lumMod val="65000"/>
                  </a:schemeClr>
                </a:solidFill>
              </a:rPr>
              <a:t>s</a:t>
            </a:r>
            <a:r>
              <a:rPr lang="en-GB" sz="800" noProof="0" dirty="0">
                <a:solidFill>
                  <a:schemeClr val="bg1">
                    <a:lumMod val="65000"/>
                  </a:schemeClr>
                </a:solidFill>
              </a:rPr>
              <a:t> and do not necessarily reflect the view of the CTBTO</a:t>
            </a:r>
            <a:r>
              <a:rPr lang="de-AT" sz="800" dirty="0">
                <a:solidFill>
                  <a:schemeClr val="bg1">
                    <a:lumMod val="65000"/>
                  </a:schemeClr>
                </a:solidFill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607A7A3-6645-6885-6C35-0683DDEF9367}"/>
              </a:ext>
            </a:extLst>
          </p:cNvPr>
          <p:cNvSpPr txBox="1"/>
          <p:nvPr/>
        </p:nvSpPr>
        <p:spPr>
          <a:xfrm>
            <a:off x="3759200" y="72094"/>
            <a:ext cx="763270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r>
              <a:rPr lang="en-US" sz="16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development of a long term strategy for the sustainment of the International Monitoring System</a:t>
            </a:r>
            <a:endParaRPr lang="en-GB" sz="1600" b="1" noProof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3299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21723E8-CB1F-32B3-9CB9-13318A8202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3386318"/>
              </p:ext>
            </p:extLst>
          </p:nvPr>
        </p:nvGraphicFramePr>
        <p:xfrm>
          <a:off x="329555" y="3630109"/>
          <a:ext cx="11707369" cy="1975505"/>
        </p:xfrm>
        <a:graphic>
          <a:graphicData uri="http://schemas.openxmlformats.org/drawingml/2006/table">
            <a:tbl>
              <a:tblPr firstRow="1" firstCol="1" bandRow="1"/>
              <a:tblGrid>
                <a:gridCol w="657048">
                  <a:extLst>
                    <a:ext uri="{9D8B030D-6E8A-4147-A177-3AD203B41FA5}">
                      <a16:colId xmlns:a16="http://schemas.microsoft.com/office/drawing/2014/main" val="4000080411"/>
                    </a:ext>
                  </a:extLst>
                </a:gridCol>
                <a:gridCol w="11050321">
                  <a:extLst>
                    <a:ext uri="{9D8B030D-6E8A-4147-A177-3AD203B41FA5}">
                      <a16:colId xmlns:a16="http://schemas.microsoft.com/office/drawing/2014/main" val="270655327"/>
                    </a:ext>
                  </a:extLst>
                </a:gridCol>
              </a:tblGrid>
              <a:tr h="564430">
                <a:tc>
                  <a:txBody>
                    <a:bodyPr/>
                    <a:lstStyle/>
                    <a:p>
                      <a:pPr algn="l"/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959" marR="539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959" marR="539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0021886"/>
                  </a:ext>
                </a:extLst>
              </a:tr>
              <a:tr h="282215">
                <a:tc>
                  <a:txBody>
                    <a:bodyPr/>
                    <a:lstStyle/>
                    <a:p>
                      <a:pPr algn="l"/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959" marR="539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Quality of IDC products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959" marR="539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2920504"/>
                  </a:ext>
                </a:extLst>
              </a:tr>
              <a:tr h="564430">
                <a:tc>
                  <a:txBody>
                    <a:bodyPr/>
                    <a:lstStyle/>
                    <a:p>
                      <a:pPr algn="l"/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US" sz="1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959" marR="539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Decreased percentage of events in the reviewed event bulletin (REB) for which the area of the location error ellipse is less than 1,000 km²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959" marR="539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188637"/>
                  </a:ext>
                </a:extLst>
              </a:tr>
              <a:tr h="564430">
                <a:tc>
                  <a:txBody>
                    <a:bodyPr/>
                    <a:lstStyle/>
                    <a:p>
                      <a:pPr algn="l"/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n-US" sz="1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959" marR="539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Missing events of importance due to decrease of data availability (reduced number of detections and associations)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959" marR="539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59738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A6FA07B-8763-3558-B77E-1AEB698C35A0}"/>
              </a:ext>
            </a:extLst>
          </p:cNvPr>
          <p:cNvSpPr txBox="1"/>
          <p:nvPr/>
        </p:nvSpPr>
        <p:spPr>
          <a:xfrm>
            <a:off x="3189990" y="882689"/>
            <a:ext cx="4073239" cy="461665"/>
          </a:xfrm>
          <a:prstGeom prst="rect">
            <a:avLst/>
          </a:prstGeom>
          <a:noFill/>
        </p:spPr>
        <p:txBody>
          <a:bodyPr wrap="square" lIns="121920" tIns="60960" rIns="121920" bIns="60960" anchor="ctr">
            <a:spAutoFit/>
          </a:bodyPr>
          <a:lstStyle/>
          <a:p>
            <a:pPr algn="r"/>
            <a:r>
              <a:rPr lang="en-US" sz="2200" b="1" dirty="0">
                <a:solidFill>
                  <a:srgbClr val="002060"/>
                </a:solidFill>
                <a:latin typeface="Arial"/>
                <a:ea typeface="Cambria"/>
                <a:cs typeface="Arial"/>
              </a:rPr>
              <a:t>Main Identified Risks</a:t>
            </a:r>
            <a:endParaRPr lang="en-GB" sz="2200" b="1" dirty="0">
              <a:solidFill>
                <a:srgbClr val="002060"/>
              </a:solidFill>
              <a:latin typeface="Arial"/>
              <a:ea typeface="Cambria"/>
              <a:cs typeface="Arial"/>
            </a:endParaRP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F1E1AD24-10C0-5183-D32E-993FBE6F4479}"/>
              </a:ext>
            </a:extLst>
          </p:cNvPr>
          <p:cNvSpPr txBox="1"/>
          <p:nvPr/>
        </p:nvSpPr>
        <p:spPr>
          <a:xfrm>
            <a:off x="3770958" y="662560"/>
            <a:ext cx="7620941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en-GB" sz="1200" noProof="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Xyoli Perez Campos, Michelle Grobbelaar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B4ACEF0-93F0-3825-8444-602FD9B68E68}"/>
              </a:ext>
            </a:extLst>
          </p:cNvPr>
          <p:cNvSpPr txBox="1">
            <a:spLocks/>
          </p:cNvSpPr>
          <p:nvPr/>
        </p:nvSpPr>
        <p:spPr>
          <a:xfrm>
            <a:off x="11490959" y="-202455"/>
            <a:ext cx="701041" cy="1262357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050" b="1" dirty="0">
                <a:solidFill>
                  <a:srgbClr val="1B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PTS-805</a:t>
            </a:r>
            <a:endParaRPr lang="en-GB" sz="2800" b="1" noProof="0" dirty="0">
              <a:solidFill>
                <a:srgbClr val="1B3B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Grafik 14" descr="Ein Bild, das Schwarz, Dunkelheit enthält.&#10;&#10;KI-generierte Inhalte können fehlerhaft sein.">
            <a:extLst>
              <a:ext uri="{FF2B5EF4-FFF2-40B4-BE49-F238E27FC236}">
                <a16:creationId xmlns:a16="http://schemas.microsoft.com/office/drawing/2014/main" id="{224C21B6-716F-B5E0-CF33-AC10519A11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5846" y="6341411"/>
            <a:ext cx="2161078" cy="34641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334552A-7FB3-0894-72E7-CD236546CF21}"/>
              </a:ext>
            </a:extLst>
          </p:cNvPr>
          <p:cNvSpPr txBox="1"/>
          <p:nvPr/>
        </p:nvSpPr>
        <p:spPr>
          <a:xfrm>
            <a:off x="338329" y="1344354"/>
            <a:ext cx="1105357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Inability to deliver a global verification regime to monitor compliance with the comprehensive ban on nuclear explosions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05BA02C-2FF8-77BE-AFA9-5AA78E6B6768}"/>
              </a:ext>
            </a:extLst>
          </p:cNvPr>
          <p:cNvSpPr txBox="1"/>
          <p:nvPr/>
        </p:nvSpPr>
        <p:spPr>
          <a:xfrm>
            <a:off x="170687" y="6341411"/>
            <a:ext cx="6925057" cy="441986"/>
          </a:xfrm>
          <a:prstGeom prst="rect">
            <a:avLst/>
          </a:prstGeom>
          <a:noFill/>
        </p:spPr>
        <p:txBody>
          <a:bodyPr wrap="square" lIns="0" tIns="0" rIns="0" bIns="0" anchor="ctr">
            <a:normAutofit/>
          </a:bodyPr>
          <a:lstStyle>
            <a:defPPr>
              <a:defRPr lang="de-DE"/>
            </a:defPPr>
            <a:lvl1pPr algn="just">
              <a:defRPr sz="1400" b="0" i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sz="800" noProof="0" dirty="0">
                <a:solidFill>
                  <a:schemeClr val="bg1">
                    <a:lumMod val="65000"/>
                  </a:schemeClr>
                </a:solidFill>
              </a:rPr>
              <a:t>DISCLAIMER: The views expressed in this presentation are those of the author</a:t>
            </a:r>
            <a:r>
              <a:rPr lang="en-GB" sz="800" dirty="0">
                <a:solidFill>
                  <a:schemeClr val="bg1">
                    <a:lumMod val="65000"/>
                  </a:schemeClr>
                </a:solidFill>
              </a:rPr>
              <a:t>s</a:t>
            </a:r>
            <a:r>
              <a:rPr lang="en-GB" sz="800" noProof="0" dirty="0">
                <a:solidFill>
                  <a:schemeClr val="bg1">
                    <a:lumMod val="65000"/>
                  </a:schemeClr>
                </a:solidFill>
              </a:rPr>
              <a:t> and do not necessarily reflect the view of the CTBTO</a:t>
            </a:r>
            <a:r>
              <a:rPr lang="de-AT" sz="800" dirty="0">
                <a:solidFill>
                  <a:schemeClr val="bg1">
                    <a:lumMod val="65000"/>
                  </a:schemeClr>
                </a:solidFill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609CC0-DF03-FDC4-90A2-949EA1FDF310}"/>
              </a:ext>
            </a:extLst>
          </p:cNvPr>
          <p:cNvSpPr txBox="1"/>
          <p:nvPr/>
        </p:nvSpPr>
        <p:spPr>
          <a:xfrm>
            <a:off x="3759200" y="72094"/>
            <a:ext cx="763270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r>
              <a:rPr lang="en-US" sz="16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development of a long term strategy for the sustainment of the International Monitoring System</a:t>
            </a:r>
            <a:endParaRPr lang="en-GB" sz="1600" b="1" noProof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1434C7-F5A7-AE78-9E6A-09AF677A5FCA}"/>
              </a:ext>
            </a:extLst>
          </p:cNvPr>
          <p:cNvSpPr txBox="1"/>
          <p:nvPr/>
        </p:nvSpPr>
        <p:spPr>
          <a:xfrm>
            <a:off x="437389" y="2052240"/>
            <a:ext cx="1105357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US" sz="20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One very clear mitigation strategy will be for the PTS to rely more heavily on the national means and voluntary assistance (both in-kind and financial). </a:t>
            </a:r>
          </a:p>
        </p:txBody>
      </p:sp>
    </p:spTree>
    <p:extLst>
      <p:ext uri="{BB962C8B-B14F-4D97-AF65-F5344CB8AC3E}">
        <p14:creationId xmlns:p14="http://schemas.microsoft.com/office/powerpoint/2010/main" val="14618576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nT2025_Oral Presentation Template_w CTBT Logo_250609" id="{A06DA943-3434-48ED-83C1-995C52383715}" vid="{F145F9AE-10C9-47DB-AAAE-A50848A7543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beb0b889-53f4-4e3a-9b3f-a04468ed6d76}" enabled="0" method="" siteId="{beb0b889-53f4-4e3a-9b3f-a04468ed6d7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SnT2025_Oral Presentation Template_w CTBT Logo_250702</Template>
  <TotalTime>182</TotalTime>
  <Words>1346</Words>
  <Application>Microsoft Office PowerPoint</Application>
  <PresentationFormat>Widescreen</PresentationFormat>
  <Paragraphs>160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Aptos</vt:lpstr>
      <vt:lpstr>Aptos Display</vt:lpstr>
      <vt:lpstr>Arial</vt:lpstr>
      <vt:lpstr>Wingdings</vt:lpstr>
      <vt:lpstr>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GROBBELAAR Michelle</dc:creator>
  <cp:lastModifiedBy>GROBBELAAR Michelle</cp:lastModifiedBy>
  <cp:revision>1</cp:revision>
  <dcterms:created xsi:type="dcterms:W3CDTF">2025-09-01T10:24:19Z</dcterms:created>
  <dcterms:modified xsi:type="dcterms:W3CDTF">2025-09-10T20:18:09Z</dcterms:modified>
</cp:coreProperties>
</file>