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03" r:id="rId3"/>
    <p:sldId id="270" r:id="rId4"/>
    <p:sldId id="274" r:id="rId5"/>
    <p:sldId id="263" r:id="rId6"/>
    <p:sldId id="264" r:id="rId7"/>
    <p:sldId id="290" r:id="rId8"/>
    <p:sldId id="304" r:id="rId9"/>
    <p:sldId id="294" r:id="rId10"/>
    <p:sldId id="368" r:id="rId11"/>
    <p:sldId id="369" r:id="rId12"/>
    <p:sldId id="266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AEE808F0-5C8D-41E2-A7EE-1297103FB202}">
          <p14:sldIdLst>
            <p14:sldId id="257"/>
          </p14:sldIdLst>
        </p14:section>
        <p14:section name="Presentation Slides" id="{7FF95B58-103F-4172-A696-3BF92E4B71C9}">
          <p14:sldIdLst>
            <p14:sldId id="303"/>
            <p14:sldId id="270"/>
            <p14:sldId id="274"/>
            <p14:sldId id="263"/>
            <p14:sldId id="264"/>
            <p14:sldId id="290"/>
            <p14:sldId id="304"/>
            <p14:sldId id="294"/>
            <p14:sldId id="368"/>
            <p14:sldId id="369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1F9A9-077A-4868-BB83-E6A99D64177B}" v="90" dt="2025-09-01T17:09:06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BBELAAR Michelle" userId="e21dbaac-7eb4-4bfc-99f3-5dc48d341dd6" providerId="ADAL" clId="{60A47EF0-9EA5-4E20-B39F-6E917B7A6907}"/>
    <pc:docChg chg="undo custSel addSld delSld modSld sldOrd modSection">
      <pc:chgData name="GROBBELAAR Michelle" userId="e21dbaac-7eb4-4bfc-99f3-5dc48d341dd6" providerId="ADAL" clId="{60A47EF0-9EA5-4E20-B39F-6E917B7A6907}" dt="2025-09-01T17:09:06.735" v="751"/>
      <pc:docMkLst>
        <pc:docMk/>
      </pc:docMkLst>
      <pc:sldChg chg="addSp delSp modSp del mod">
        <pc:chgData name="GROBBELAAR Michelle" userId="e21dbaac-7eb4-4bfc-99f3-5dc48d341dd6" providerId="ADAL" clId="{60A47EF0-9EA5-4E20-B39F-6E917B7A6907}" dt="2025-09-01T11:23:26.276" v="676" actId="47"/>
        <pc:sldMkLst>
          <pc:docMk/>
          <pc:sldMk cId="227484535" sldId="256"/>
        </pc:sldMkLst>
        <pc:spChg chg="mod">
          <ac:chgData name="GROBBELAAR Michelle" userId="e21dbaac-7eb4-4bfc-99f3-5dc48d341dd6" providerId="ADAL" clId="{60A47EF0-9EA5-4E20-B39F-6E917B7A6907}" dt="2025-09-01T10:31:20.972" v="146" actId="6549"/>
          <ac:spMkLst>
            <pc:docMk/>
            <pc:sldMk cId="227484535" sldId="256"/>
            <ac:spMk id="2" creationId="{37929E9A-683D-6E30-A1C1-9F8DF05ABE41}"/>
          </ac:spMkLst>
        </pc:spChg>
        <pc:spChg chg="add mod">
          <ac:chgData name="GROBBELAAR Michelle" userId="e21dbaac-7eb4-4bfc-99f3-5dc48d341dd6" providerId="ADAL" clId="{60A47EF0-9EA5-4E20-B39F-6E917B7A6907}" dt="2025-09-01T10:31:54.342" v="151" actId="14100"/>
          <ac:spMkLst>
            <pc:docMk/>
            <pc:sldMk cId="227484535" sldId="256"/>
            <ac:spMk id="3" creationId="{227EC8D2-FEA0-80C2-C657-C4661E5BA56A}"/>
          </ac:spMkLst>
        </pc:spChg>
        <pc:spChg chg="mod">
          <ac:chgData name="GROBBELAAR Michelle" userId="e21dbaac-7eb4-4bfc-99f3-5dc48d341dd6" providerId="ADAL" clId="{60A47EF0-9EA5-4E20-B39F-6E917B7A6907}" dt="2025-09-01T10:30:32.603" v="125" actId="27636"/>
          <ac:spMkLst>
            <pc:docMk/>
            <pc:sldMk cId="227484535" sldId="256"/>
            <ac:spMk id="10" creationId="{B5674B9D-3B7F-A194-F633-2F71EE9EA846}"/>
          </ac:spMkLst>
        </pc:spChg>
        <pc:spChg chg="mod">
          <ac:chgData name="GROBBELAAR Michelle" userId="e21dbaac-7eb4-4bfc-99f3-5dc48d341dd6" providerId="ADAL" clId="{60A47EF0-9EA5-4E20-B39F-6E917B7A6907}" dt="2025-09-01T10:31:05.550" v="130" actId="6549"/>
          <ac:spMkLst>
            <pc:docMk/>
            <pc:sldMk cId="227484535" sldId="256"/>
            <ac:spMk id="11" creationId="{1AF1088E-0554-0012-1E65-3620C1679126}"/>
          </ac:spMkLst>
        </pc:spChg>
        <pc:spChg chg="del">
          <ac:chgData name="GROBBELAAR Michelle" userId="e21dbaac-7eb4-4bfc-99f3-5dc48d341dd6" providerId="ADAL" clId="{60A47EF0-9EA5-4E20-B39F-6E917B7A6907}" dt="2025-09-01T10:31:40.544" v="147" actId="478"/>
          <ac:spMkLst>
            <pc:docMk/>
            <pc:sldMk cId="227484535" sldId="256"/>
            <ac:spMk id="12" creationId="{AAE1BBC0-4E11-33B9-B306-8D06F835B3AF}"/>
          </ac:spMkLst>
        </pc:spChg>
      </pc:sldChg>
      <pc:sldChg chg="addSp delSp modSp mod">
        <pc:chgData name="GROBBELAAR Michelle" userId="e21dbaac-7eb4-4bfc-99f3-5dc48d341dd6" providerId="ADAL" clId="{60A47EF0-9EA5-4E20-B39F-6E917B7A6907}" dt="2025-09-01T17:07:28.177" v="701" actId="20577"/>
        <pc:sldMkLst>
          <pc:docMk/>
          <pc:sldMk cId="2883142063" sldId="257"/>
        </pc:sldMkLst>
        <pc:spChg chg="mod">
          <ac:chgData name="GROBBELAAR Michelle" userId="e21dbaac-7eb4-4bfc-99f3-5dc48d341dd6" providerId="ADAL" clId="{60A47EF0-9EA5-4E20-B39F-6E917B7A6907}" dt="2025-09-01T10:29:32.680" v="108" actId="6549"/>
          <ac:spMkLst>
            <pc:docMk/>
            <pc:sldMk cId="2883142063" sldId="257"/>
            <ac:spMk id="2" creationId="{D2BC5B6E-3F38-A2BA-496D-2231854C7320}"/>
          </ac:spMkLst>
        </pc:spChg>
        <pc:spChg chg="add mod">
          <ac:chgData name="GROBBELAAR Michelle" userId="e21dbaac-7eb4-4bfc-99f3-5dc48d341dd6" providerId="ADAL" clId="{60A47EF0-9EA5-4E20-B39F-6E917B7A6907}" dt="2025-09-01T10:27:31.995" v="29" actId="6549"/>
          <ac:spMkLst>
            <pc:docMk/>
            <pc:sldMk cId="2883142063" sldId="257"/>
            <ac:spMk id="3" creationId="{D4458E52-6C61-8DD3-2134-D65F1ACDC4CF}"/>
          </ac:spMkLst>
        </pc:spChg>
        <pc:spChg chg="add mod">
          <ac:chgData name="GROBBELAAR Michelle" userId="e21dbaac-7eb4-4bfc-99f3-5dc48d341dd6" providerId="ADAL" clId="{60A47EF0-9EA5-4E20-B39F-6E917B7A6907}" dt="2025-09-01T10:28:10.467" v="34" actId="14100"/>
          <ac:spMkLst>
            <pc:docMk/>
            <pc:sldMk cId="2883142063" sldId="257"/>
            <ac:spMk id="4" creationId="{2C8ABEDE-98EA-D9ED-5510-F0369169394B}"/>
          </ac:spMkLst>
        </pc:spChg>
        <pc:spChg chg="del">
          <ac:chgData name="GROBBELAAR Michelle" userId="e21dbaac-7eb4-4bfc-99f3-5dc48d341dd6" providerId="ADAL" clId="{60A47EF0-9EA5-4E20-B39F-6E917B7A6907}" dt="2025-09-01T10:27:20.141" v="1" actId="478"/>
          <ac:spMkLst>
            <pc:docMk/>
            <pc:sldMk cId="2883142063" sldId="257"/>
            <ac:spMk id="6" creationId="{A1764533-22B5-B809-94FA-CC98AC8F67BC}"/>
          </ac:spMkLst>
        </pc:spChg>
        <pc:spChg chg="del">
          <ac:chgData name="GROBBELAAR Michelle" userId="e21dbaac-7eb4-4bfc-99f3-5dc48d341dd6" providerId="ADAL" clId="{60A47EF0-9EA5-4E20-B39F-6E917B7A6907}" dt="2025-09-01T10:27:47.792" v="30" actId="478"/>
          <ac:spMkLst>
            <pc:docMk/>
            <pc:sldMk cId="2883142063" sldId="257"/>
            <ac:spMk id="7" creationId="{6B21AED0-F95A-564C-E4F0-DAB66D727FD1}"/>
          </ac:spMkLst>
        </pc:spChg>
        <pc:spChg chg="mod">
          <ac:chgData name="GROBBELAAR Michelle" userId="e21dbaac-7eb4-4bfc-99f3-5dc48d341dd6" providerId="ADAL" clId="{60A47EF0-9EA5-4E20-B39F-6E917B7A6907}" dt="2025-09-01T10:28:41.679" v="87" actId="6549"/>
          <ac:spMkLst>
            <pc:docMk/>
            <pc:sldMk cId="2883142063" sldId="257"/>
            <ac:spMk id="8" creationId="{BDBDEFE3-EB86-C691-EB18-BE02B46B0FD6}"/>
          </ac:spMkLst>
        </pc:spChg>
        <pc:spChg chg="add mod">
          <ac:chgData name="GROBBELAAR Michelle" userId="e21dbaac-7eb4-4bfc-99f3-5dc48d341dd6" providerId="ADAL" clId="{60A47EF0-9EA5-4E20-B39F-6E917B7A6907}" dt="2025-09-01T17:07:28.177" v="701" actId="20577"/>
          <ac:spMkLst>
            <pc:docMk/>
            <pc:sldMk cId="2883142063" sldId="257"/>
            <ac:spMk id="10" creationId="{F5BA20FF-B53C-C7B0-44C8-44D9246B6845}"/>
          </ac:spMkLst>
        </pc:spChg>
        <pc:spChg chg="del">
          <ac:chgData name="GROBBELAAR Michelle" userId="e21dbaac-7eb4-4bfc-99f3-5dc48d341dd6" providerId="ADAL" clId="{60A47EF0-9EA5-4E20-B39F-6E917B7A6907}" dt="2025-09-01T10:28:56.911" v="88" actId="478"/>
          <ac:spMkLst>
            <pc:docMk/>
            <pc:sldMk cId="2883142063" sldId="257"/>
            <ac:spMk id="11" creationId="{70AE9DAE-EE34-F06E-3E74-C36DDB03BFE1}"/>
          </ac:spMkLst>
        </pc:spChg>
      </pc:sldChg>
      <pc:sldChg chg="addSp delSp modSp add mod ord">
        <pc:chgData name="GROBBELAAR Michelle" userId="e21dbaac-7eb4-4bfc-99f3-5dc48d341dd6" providerId="ADAL" clId="{60A47EF0-9EA5-4E20-B39F-6E917B7A6907}" dt="2025-09-01T17:08:23.608" v="737"/>
        <pc:sldMkLst>
          <pc:docMk/>
          <pc:sldMk cId="1467822797" sldId="263"/>
        </pc:sldMkLst>
        <pc:spChg chg="del mod">
          <ac:chgData name="GROBBELAAR Michelle" userId="e21dbaac-7eb4-4bfc-99f3-5dc48d341dd6" providerId="ADAL" clId="{60A47EF0-9EA5-4E20-B39F-6E917B7A6907}" dt="2025-09-01T11:04:32.998" v="333" actId="478"/>
          <ac:spMkLst>
            <pc:docMk/>
            <pc:sldMk cId="1467822797" sldId="263"/>
            <ac:spMk id="2" creationId="{0963EAB2-3750-FE48-BFFC-F26912CEDF1C}"/>
          </ac:spMkLst>
        </pc:spChg>
        <pc:spChg chg="add mod">
          <ac:chgData name="GROBBELAAR Michelle" userId="e21dbaac-7eb4-4bfc-99f3-5dc48d341dd6" providerId="ADAL" clId="{60A47EF0-9EA5-4E20-B39F-6E917B7A6907}" dt="2025-09-01T17:08:23.608" v="737"/>
          <ac:spMkLst>
            <pc:docMk/>
            <pc:sldMk cId="1467822797" sldId="263"/>
            <ac:spMk id="2" creationId="{28CF2423-2AB5-0E8F-930D-1E6EB7F7B221}"/>
          </ac:spMkLst>
        </pc:spChg>
        <pc:spChg chg="mod">
          <ac:chgData name="GROBBELAAR Michelle" userId="e21dbaac-7eb4-4bfc-99f3-5dc48d341dd6" providerId="ADAL" clId="{60A47EF0-9EA5-4E20-B39F-6E917B7A6907}" dt="2025-09-01T11:04:04.862" v="328" actId="1076"/>
          <ac:spMkLst>
            <pc:docMk/>
            <pc:sldMk cId="1467822797" sldId="263"/>
            <ac:spMk id="3" creationId="{F14D8629-5EFD-C491-8CA5-49A9120DE236}"/>
          </ac:spMkLst>
        </pc:spChg>
        <pc:spChg chg="add mod">
          <ac:chgData name="GROBBELAAR Michelle" userId="e21dbaac-7eb4-4bfc-99f3-5dc48d341dd6" providerId="ADAL" clId="{60A47EF0-9EA5-4E20-B39F-6E917B7A6907}" dt="2025-09-01T10:49:56.695" v="173"/>
          <ac:spMkLst>
            <pc:docMk/>
            <pc:sldMk cId="1467822797" sldId="263"/>
            <ac:spMk id="4" creationId="{878DAB68-5F11-47AE-D0BD-CD0D5BF9CD57}"/>
          </ac:spMkLst>
        </pc:spChg>
        <pc:spChg chg="del">
          <ac:chgData name="GROBBELAAR Michelle" userId="e21dbaac-7eb4-4bfc-99f3-5dc48d341dd6" providerId="ADAL" clId="{60A47EF0-9EA5-4E20-B39F-6E917B7A6907}" dt="2025-09-01T11:04:28.310" v="331" actId="478"/>
          <ac:spMkLst>
            <pc:docMk/>
            <pc:sldMk cId="1467822797" sldId="263"/>
            <ac:spMk id="6" creationId="{2C7B8821-5A1F-D852-854C-0964BAAB01BF}"/>
          </ac:spMkLst>
        </pc:spChg>
        <pc:spChg chg="mod">
          <ac:chgData name="GROBBELAAR Michelle" userId="e21dbaac-7eb4-4bfc-99f3-5dc48d341dd6" providerId="ADAL" clId="{60A47EF0-9EA5-4E20-B39F-6E917B7A6907}" dt="2025-09-01T11:05:00.700" v="338" actId="1076"/>
          <ac:spMkLst>
            <pc:docMk/>
            <pc:sldMk cId="1467822797" sldId="263"/>
            <ac:spMk id="7" creationId="{A6E4DBE9-1CBC-0448-FDDC-B800702CD98A}"/>
          </ac:spMkLst>
        </pc:spChg>
        <pc:spChg chg="add mod">
          <ac:chgData name="GROBBELAAR Michelle" userId="e21dbaac-7eb4-4bfc-99f3-5dc48d341dd6" providerId="ADAL" clId="{60A47EF0-9EA5-4E20-B39F-6E917B7A6907}" dt="2025-09-01T10:49:56.695" v="173"/>
          <ac:spMkLst>
            <pc:docMk/>
            <pc:sldMk cId="1467822797" sldId="263"/>
            <ac:spMk id="8" creationId="{365AC64A-72A7-CDCF-F9E7-3FE51B56D734}"/>
          </ac:spMkLst>
        </pc:spChg>
        <pc:spChg chg="add mod">
          <ac:chgData name="GROBBELAAR Michelle" userId="e21dbaac-7eb4-4bfc-99f3-5dc48d341dd6" providerId="ADAL" clId="{60A47EF0-9EA5-4E20-B39F-6E917B7A6907}" dt="2025-09-01T10:49:56.695" v="173"/>
          <ac:spMkLst>
            <pc:docMk/>
            <pc:sldMk cId="1467822797" sldId="263"/>
            <ac:spMk id="9" creationId="{91A1EC29-7215-9A58-9430-D53F58D25DFC}"/>
          </ac:spMkLst>
        </pc:spChg>
        <pc:spChg chg="add del mod">
          <ac:chgData name="GROBBELAAR Michelle" userId="e21dbaac-7eb4-4bfc-99f3-5dc48d341dd6" providerId="ADAL" clId="{60A47EF0-9EA5-4E20-B39F-6E917B7A6907}" dt="2025-09-01T11:04:31.424" v="332" actId="478"/>
          <ac:spMkLst>
            <pc:docMk/>
            <pc:sldMk cId="1467822797" sldId="263"/>
            <ac:spMk id="10" creationId="{F87285CC-E730-5EE7-8C65-1658C2B89535}"/>
          </ac:spMkLst>
        </pc:spChg>
        <pc:spChg chg="add del mod">
          <ac:chgData name="GROBBELAAR Michelle" userId="e21dbaac-7eb4-4bfc-99f3-5dc48d341dd6" providerId="ADAL" clId="{60A47EF0-9EA5-4E20-B39F-6E917B7A6907}" dt="2025-09-01T17:08:22.994" v="736" actId="478"/>
          <ac:spMkLst>
            <pc:docMk/>
            <pc:sldMk cId="1467822797" sldId="263"/>
            <ac:spMk id="11" creationId="{DAB4AB2D-1E9E-4844-0DDA-9F218A59303A}"/>
          </ac:spMkLst>
        </pc:spChg>
        <pc:picChg chg="mod modCrop">
          <ac:chgData name="GROBBELAAR Michelle" userId="e21dbaac-7eb4-4bfc-99f3-5dc48d341dd6" providerId="ADAL" clId="{60A47EF0-9EA5-4E20-B39F-6E917B7A6907}" dt="2025-09-01T11:05:33.145" v="342" actId="732"/>
          <ac:picMkLst>
            <pc:docMk/>
            <pc:sldMk cId="1467822797" sldId="263"/>
            <ac:picMk id="5" creationId="{B1E4A0C3-D0FF-76E4-1122-D837DE50C369}"/>
          </ac:picMkLst>
        </pc:picChg>
        <pc:picChg chg="add mod">
          <ac:chgData name="GROBBELAAR Michelle" userId="e21dbaac-7eb4-4bfc-99f3-5dc48d341dd6" providerId="ADAL" clId="{60A47EF0-9EA5-4E20-B39F-6E917B7A6907}" dt="2025-09-01T11:04:40.911" v="334"/>
          <ac:picMkLst>
            <pc:docMk/>
            <pc:sldMk cId="1467822797" sldId="263"/>
            <ac:picMk id="12" creationId="{FA43B3FF-52CE-BF36-901F-451B0685C9ED}"/>
          </ac:picMkLst>
        </pc:picChg>
      </pc:sldChg>
      <pc:sldChg chg="addSp delSp modSp add mod ord">
        <pc:chgData name="GROBBELAAR Michelle" userId="e21dbaac-7eb4-4bfc-99f3-5dc48d341dd6" providerId="ADAL" clId="{60A47EF0-9EA5-4E20-B39F-6E917B7A6907}" dt="2025-09-01T17:08:29.329" v="739"/>
        <pc:sldMkLst>
          <pc:docMk/>
          <pc:sldMk cId="1463284557" sldId="264"/>
        </pc:sldMkLst>
        <pc:spChg chg="add mod">
          <ac:chgData name="GROBBELAAR Michelle" userId="e21dbaac-7eb4-4bfc-99f3-5dc48d341dd6" providerId="ADAL" clId="{60A47EF0-9EA5-4E20-B39F-6E917B7A6907}" dt="2025-09-01T17:08:29.329" v="739"/>
          <ac:spMkLst>
            <pc:docMk/>
            <pc:sldMk cId="1463284557" sldId="264"/>
            <ac:spMk id="2" creationId="{2D2470E0-6A0C-3914-E314-223216E1E93C}"/>
          </ac:spMkLst>
        </pc:spChg>
        <pc:spChg chg="del">
          <ac:chgData name="GROBBELAAR Michelle" userId="e21dbaac-7eb4-4bfc-99f3-5dc48d341dd6" providerId="ADAL" clId="{60A47EF0-9EA5-4E20-B39F-6E917B7A6907}" dt="2025-09-01T11:22:07.592" v="671" actId="478"/>
          <ac:spMkLst>
            <pc:docMk/>
            <pc:sldMk cId="1463284557" sldId="264"/>
            <ac:spMk id="2" creationId="{6DFC5B86-87C7-2495-701F-36DFA64F34A9}"/>
          </ac:spMkLst>
        </pc:spChg>
        <pc:spChg chg="mod">
          <ac:chgData name="GROBBELAAR Michelle" userId="e21dbaac-7eb4-4bfc-99f3-5dc48d341dd6" providerId="ADAL" clId="{60A47EF0-9EA5-4E20-B39F-6E917B7A6907}" dt="2025-09-01T11:06:07.222" v="347" actId="1076"/>
          <ac:spMkLst>
            <pc:docMk/>
            <pc:sldMk cId="1463284557" sldId="264"/>
            <ac:spMk id="3" creationId="{2ED21F68-5E7E-5AF3-2002-C17F295CF9DB}"/>
          </ac:spMkLst>
        </pc:spChg>
        <pc:spChg chg="mod">
          <ac:chgData name="GROBBELAAR Michelle" userId="e21dbaac-7eb4-4bfc-99f3-5dc48d341dd6" providerId="ADAL" clId="{60A47EF0-9EA5-4E20-B39F-6E917B7A6907}" dt="2025-09-01T11:08:42.819" v="444" actId="1076"/>
          <ac:spMkLst>
            <pc:docMk/>
            <pc:sldMk cId="1463284557" sldId="264"/>
            <ac:spMk id="4" creationId="{EC0070C2-130E-5EF9-6F00-7B214F82FEB1}"/>
          </ac:spMkLst>
        </pc:spChg>
        <pc:spChg chg="del">
          <ac:chgData name="GROBBELAAR Michelle" userId="e21dbaac-7eb4-4bfc-99f3-5dc48d341dd6" providerId="ADAL" clId="{60A47EF0-9EA5-4E20-B39F-6E917B7A6907}" dt="2025-09-01T11:06:10.456" v="348" actId="478"/>
          <ac:spMkLst>
            <pc:docMk/>
            <pc:sldMk cId="1463284557" sldId="264"/>
            <ac:spMk id="6" creationId="{54C3BE57-D1FE-07BD-1897-139F66F883D6}"/>
          </ac:spMkLst>
        </pc:spChg>
        <pc:spChg chg="del">
          <ac:chgData name="GROBBELAAR Michelle" userId="e21dbaac-7eb4-4bfc-99f3-5dc48d341dd6" providerId="ADAL" clId="{60A47EF0-9EA5-4E20-B39F-6E917B7A6907}" dt="2025-09-01T11:07:04.783" v="356" actId="478"/>
          <ac:spMkLst>
            <pc:docMk/>
            <pc:sldMk cId="1463284557" sldId="264"/>
            <ac:spMk id="7" creationId="{B2DDD98C-8041-E32E-116C-48446F321717}"/>
          </ac:spMkLst>
        </pc:spChg>
        <pc:spChg chg="add mod">
          <ac:chgData name="GROBBELAAR Michelle" userId="e21dbaac-7eb4-4bfc-99f3-5dc48d341dd6" providerId="ADAL" clId="{60A47EF0-9EA5-4E20-B39F-6E917B7A6907}" dt="2025-09-01T10:50:01.142" v="174"/>
          <ac:spMkLst>
            <pc:docMk/>
            <pc:sldMk cId="1463284557" sldId="264"/>
            <ac:spMk id="8" creationId="{53DD48A3-9C6E-E6BD-3A2F-9542CB5FBF60}"/>
          </ac:spMkLst>
        </pc:spChg>
        <pc:spChg chg="add mod">
          <ac:chgData name="GROBBELAAR Michelle" userId="e21dbaac-7eb4-4bfc-99f3-5dc48d341dd6" providerId="ADAL" clId="{60A47EF0-9EA5-4E20-B39F-6E917B7A6907}" dt="2025-09-01T10:50:01.142" v="174"/>
          <ac:spMkLst>
            <pc:docMk/>
            <pc:sldMk cId="1463284557" sldId="264"/>
            <ac:spMk id="9" creationId="{AD1B9F4D-B4FD-3193-48B6-990375D97EC4}"/>
          </ac:spMkLst>
        </pc:spChg>
        <pc:spChg chg="add mod">
          <ac:chgData name="GROBBELAAR Michelle" userId="e21dbaac-7eb4-4bfc-99f3-5dc48d341dd6" providerId="ADAL" clId="{60A47EF0-9EA5-4E20-B39F-6E917B7A6907}" dt="2025-09-01T10:50:01.142" v="174"/>
          <ac:spMkLst>
            <pc:docMk/>
            <pc:sldMk cId="1463284557" sldId="264"/>
            <ac:spMk id="10" creationId="{342C76DB-69EE-AB1E-AE1A-50E0464C7481}"/>
          </ac:spMkLst>
        </pc:spChg>
        <pc:spChg chg="add del mod">
          <ac:chgData name="GROBBELAAR Michelle" userId="e21dbaac-7eb4-4bfc-99f3-5dc48d341dd6" providerId="ADAL" clId="{60A47EF0-9EA5-4E20-B39F-6E917B7A6907}" dt="2025-09-01T11:06:22.591" v="349" actId="478"/>
          <ac:spMkLst>
            <pc:docMk/>
            <pc:sldMk cId="1463284557" sldId="264"/>
            <ac:spMk id="11" creationId="{19EEAF84-D22B-6F1D-7B53-41E3D897DFAF}"/>
          </ac:spMkLst>
        </pc:spChg>
        <pc:spChg chg="add del mod">
          <ac:chgData name="GROBBELAAR Michelle" userId="e21dbaac-7eb4-4bfc-99f3-5dc48d341dd6" providerId="ADAL" clId="{60A47EF0-9EA5-4E20-B39F-6E917B7A6907}" dt="2025-09-01T17:08:28.889" v="738" actId="478"/>
          <ac:spMkLst>
            <pc:docMk/>
            <pc:sldMk cId="1463284557" sldId="264"/>
            <ac:spMk id="12" creationId="{65166C7C-40DE-F229-AA9B-F8AB3CC2319E}"/>
          </ac:spMkLst>
        </pc:spChg>
        <pc:picChg chg="mod modCrop">
          <ac:chgData name="GROBBELAAR Michelle" userId="e21dbaac-7eb4-4bfc-99f3-5dc48d341dd6" providerId="ADAL" clId="{60A47EF0-9EA5-4E20-B39F-6E917B7A6907}" dt="2025-09-01T11:07:01.062" v="355" actId="14100"/>
          <ac:picMkLst>
            <pc:docMk/>
            <pc:sldMk cId="1463284557" sldId="264"/>
            <ac:picMk id="5" creationId="{A537196E-4122-7B70-E0E7-FC75C771DD93}"/>
          </ac:picMkLst>
        </pc:picChg>
        <pc:picChg chg="add mod">
          <ac:chgData name="GROBBELAAR Michelle" userId="e21dbaac-7eb4-4bfc-99f3-5dc48d341dd6" providerId="ADAL" clId="{60A47EF0-9EA5-4E20-B39F-6E917B7A6907}" dt="2025-09-01T11:06:23.631" v="350"/>
          <ac:picMkLst>
            <pc:docMk/>
            <pc:sldMk cId="1463284557" sldId="264"/>
            <ac:picMk id="13" creationId="{7BE65555-7962-769C-634A-F0476122D6D7}"/>
          </ac:picMkLst>
        </pc:picChg>
      </pc:sldChg>
      <pc:sldChg chg="addSp delSp modSp add mod">
        <pc:chgData name="GROBBELAAR Michelle" userId="e21dbaac-7eb4-4bfc-99f3-5dc48d341dd6" providerId="ADAL" clId="{60A47EF0-9EA5-4E20-B39F-6E917B7A6907}" dt="2025-09-01T17:09:06.735" v="751"/>
        <pc:sldMkLst>
          <pc:docMk/>
          <pc:sldMk cId="827434448" sldId="266"/>
        </pc:sldMkLst>
        <pc:spChg chg="add mod">
          <ac:chgData name="GROBBELAAR Michelle" userId="e21dbaac-7eb4-4bfc-99f3-5dc48d341dd6" providerId="ADAL" clId="{60A47EF0-9EA5-4E20-B39F-6E917B7A6907}" dt="2025-09-01T10:50:19.147" v="180"/>
          <ac:spMkLst>
            <pc:docMk/>
            <pc:sldMk cId="827434448" sldId="266"/>
            <ac:spMk id="2" creationId="{85F152BC-11C8-0E8C-6023-97D41C971370}"/>
          </ac:spMkLst>
        </pc:spChg>
        <pc:spChg chg="add mod">
          <ac:chgData name="GROBBELAAR Michelle" userId="e21dbaac-7eb4-4bfc-99f3-5dc48d341dd6" providerId="ADAL" clId="{60A47EF0-9EA5-4E20-B39F-6E917B7A6907}" dt="2025-09-01T10:50:19.147" v="180"/>
          <ac:spMkLst>
            <pc:docMk/>
            <pc:sldMk cId="827434448" sldId="266"/>
            <ac:spMk id="3" creationId="{94D79F0F-011C-0437-8C03-34DD2E13CF82}"/>
          </ac:spMkLst>
        </pc:spChg>
        <pc:spChg chg="mod">
          <ac:chgData name="GROBBELAAR Michelle" userId="e21dbaac-7eb4-4bfc-99f3-5dc48d341dd6" providerId="ADAL" clId="{60A47EF0-9EA5-4E20-B39F-6E917B7A6907}" dt="2025-09-01T11:23:00.759" v="674" actId="1076"/>
          <ac:spMkLst>
            <pc:docMk/>
            <pc:sldMk cId="827434448" sldId="266"/>
            <ac:spMk id="4" creationId="{9721140D-2104-4822-E585-BEC65BF75F03}"/>
          </ac:spMkLst>
        </pc:spChg>
        <pc:spChg chg="del">
          <ac:chgData name="GROBBELAAR Michelle" userId="e21dbaac-7eb4-4bfc-99f3-5dc48d341dd6" providerId="ADAL" clId="{60A47EF0-9EA5-4E20-B39F-6E917B7A6907}" dt="2025-09-01T11:21:38.532" v="667" actId="478"/>
          <ac:spMkLst>
            <pc:docMk/>
            <pc:sldMk cId="827434448" sldId="266"/>
            <ac:spMk id="5" creationId="{58F8D285-410F-26D9-EE4E-2E184148C290}"/>
          </ac:spMkLst>
        </pc:spChg>
        <pc:spChg chg="add mod">
          <ac:chgData name="GROBBELAAR Michelle" userId="e21dbaac-7eb4-4bfc-99f3-5dc48d341dd6" providerId="ADAL" clId="{60A47EF0-9EA5-4E20-B39F-6E917B7A6907}" dt="2025-09-01T17:09:06.735" v="751"/>
          <ac:spMkLst>
            <pc:docMk/>
            <pc:sldMk cId="827434448" sldId="266"/>
            <ac:spMk id="5" creationId="{DBBD04F3-ECFD-559B-4802-E123B5784F4E}"/>
          </ac:spMkLst>
        </pc:spChg>
        <pc:spChg chg="add mod">
          <ac:chgData name="GROBBELAAR Michelle" userId="e21dbaac-7eb4-4bfc-99f3-5dc48d341dd6" providerId="ADAL" clId="{60A47EF0-9EA5-4E20-B39F-6E917B7A6907}" dt="2025-09-01T10:50:19.147" v="180"/>
          <ac:spMkLst>
            <pc:docMk/>
            <pc:sldMk cId="827434448" sldId="266"/>
            <ac:spMk id="6" creationId="{E8391F4F-72C9-2DDE-186C-234C29C3718F}"/>
          </ac:spMkLst>
        </pc:spChg>
        <pc:spChg chg="add del mod">
          <ac:chgData name="GROBBELAAR Michelle" userId="e21dbaac-7eb4-4bfc-99f3-5dc48d341dd6" providerId="ADAL" clId="{60A47EF0-9EA5-4E20-B39F-6E917B7A6907}" dt="2025-09-01T11:00:36.563" v="268" actId="478"/>
          <ac:spMkLst>
            <pc:docMk/>
            <pc:sldMk cId="827434448" sldId="266"/>
            <ac:spMk id="7" creationId="{9E458ED4-AF1C-99C6-B32D-160AB1123B9C}"/>
          </ac:spMkLst>
        </pc:spChg>
        <pc:spChg chg="add del mod">
          <ac:chgData name="GROBBELAAR Michelle" userId="e21dbaac-7eb4-4bfc-99f3-5dc48d341dd6" providerId="ADAL" clId="{60A47EF0-9EA5-4E20-B39F-6E917B7A6907}" dt="2025-09-01T17:09:06.374" v="750" actId="478"/>
          <ac:spMkLst>
            <pc:docMk/>
            <pc:sldMk cId="827434448" sldId="266"/>
            <ac:spMk id="8" creationId="{02BD6E83-5ECD-96F9-4554-4577281DC034}"/>
          </ac:spMkLst>
        </pc:spChg>
        <pc:spChg chg="add mod">
          <ac:chgData name="GROBBELAAR Michelle" userId="e21dbaac-7eb4-4bfc-99f3-5dc48d341dd6" providerId="ADAL" clId="{60A47EF0-9EA5-4E20-B39F-6E917B7A6907}" dt="2025-09-01T11:21:33.999" v="666" actId="1076"/>
          <ac:spMkLst>
            <pc:docMk/>
            <pc:sldMk cId="827434448" sldId="266"/>
            <ac:spMk id="10" creationId="{FF6B32D0-0027-424C-A59A-380831C117F4}"/>
          </ac:spMkLst>
        </pc:spChg>
        <pc:picChg chg="add mod">
          <ac:chgData name="GROBBELAAR Michelle" userId="e21dbaac-7eb4-4bfc-99f3-5dc48d341dd6" providerId="ADAL" clId="{60A47EF0-9EA5-4E20-B39F-6E917B7A6907}" dt="2025-09-01T11:00:37.543" v="269"/>
          <ac:picMkLst>
            <pc:docMk/>
            <pc:sldMk cId="827434448" sldId="266"/>
            <ac:picMk id="9" creationId="{A6701992-D333-FB6F-5792-C0F81E554F6A}"/>
          </ac:picMkLst>
        </pc:picChg>
      </pc:sldChg>
      <pc:sldChg chg="addSp delSp modSp add mod">
        <pc:chgData name="GROBBELAAR Michelle" userId="e21dbaac-7eb4-4bfc-99f3-5dc48d341dd6" providerId="ADAL" clId="{60A47EF0-9EA5-4E20-B39F-6E917B7A6907}" dt="2025-09-01T17:08:10.405" v="733" actId="14100"/>
        <pc:sldMkLst>
          <pc:docMk/>
          <pc:sldMk cId="696623330" sldId="270"/>
        </pc:sldMkLst>
        <pc:spChg chg="mod">
          <ac:chgData name="GROBBELAAR Michelle" userId="e21dbaac-7eb4-4bfc-99f3-5dc48d341dd6" providerId="ADAL" clId="{60A47EF0-9EA5-4E20-B39F-6E917B7A6907}" dt="2025-09-01T10:58:40.881" v="243" actId="255"/>
          <ac:spMkLst>
            <pc:docMk/>
            <pc:sldMk cId="696623330" sldId="270"/>
            <ac:spMk id="2" creationId="{36E3666A-0D1B-0B44-8ED8-D13FA5DA502C}"/>
          </ac:spMkLst>
        </pc:spChg>
        <pc:spChg chg="mod">
          <ac:chgData name="GROBBELAAR Michelle" userId="e21dbaac-7eb4-4bfc-99f3-5dc48d341dd6" providerId="ADAL" clId="{60A47EF0-9EA5-4E20-B39F-6E917B7A6907}" dt="2025-09-01T10:52:52.161" v="200" actId="1036"/>
          <ac:spMkLst>
            <pc:docMk/>
            <pc:sldMk cId="696623330" sldId="270"/>
            <ac:spMk id="3" creationId="{51978CA6-E575-9102-1956-72D452F5C778}"/>
          </ac:spMkLst>
        </pc:spChg>
        <pc:spChg chg="mod">
          <ac:chgData name="GROBBELAAR Michelle" userId="e21dbaac-7eb4-4bfc-99f3-5dc48d341dd6" providerId="ADAL" clId="{60A47EF0-9EA5-4E20-B39F-6E917B7A6907}" dt="2025-09-01T10:58:26.605" v="241" actId="255"/>
          <ac:spMkLst>
            <pc:docMk/>
            <pc:sldMk cId="696623330" sldId="270"/>
            <ac:spMk id="7" creationId="{BA3AD1E2-B6B4-646F-49CC-46E29425B332}"/>
          </ac:spMkLst>
        </pc:spChg>
        <pc:spChg chg="mod">
          <ac:chgData name="GROBBELAAR Michelle" userId="e21dbaac-7eb4-4bfc-99f3-5dc48d341dd6" providerId="ADAL" clId="{60A47EF0-9EA5-4E20-B39F-6E917B7A6907}" dt="2025-09-01T10:58:33.355" v="242" actId="255"/>
          <ac:spMkLst>
            <pc:docMk/>
            <pc:sldMk cId="696623330" sldId="270"/>
            <ac:spMk id="8" creationId="{7A00A2F5-0C6B-4E45-ABD7-501C6288F0E7}"/>
          </ac:spMkLst>
        </pc:spChg>
        <pc:spChg chg="add mod">
          <ac:chgData name="GROBBELAAR Michelle" userId="e21dbaac-7eb4-4bfc-99f3-5dc48d341dd6" providerId="ADAL" clId="{60A47EF0-9EA5-4E20-B39F-6E917B7A6907}" dt="2025-09-01T10:49:47.279" v="170"/>
          <ac:spMkLst>
            <pc:docMk/>
            <pc:sldMk cId="696623330" sldId="270"/>
            <ac:spMk id="9" creationId="{B0B6D19D-22D6-6BC9-7140-EE13C76534DD}"/>
          </ac:spMkLst>
        </pc:spChg>
        <pc:spChg chg="add mod">
          <ac:chgData name="GROBBELAAR Michelle" userId="e21dbaac-7eb4-4bfc-99f3-5dc48d341dd6" providerId="ADAL" clId="{60A47EF0-9EA5-4E20-B39F-6E917B7A6907}" dt="2025-09-01T10:49:47.279" v="170"/>
          <ac:spMkLst>
            <pc:docMk/>
            <pc:sldMk cId="696623330" sldId="270"/>
            <ac:spMk id="10" creationId="{650A0A24-8E4B-FC37-283D-8DE2EE96D286}"/>
          </ac:spMkLst>
        </pc:spChg>
        <pc:spChg chg="add mod">
          <ac:chgData name="GROBBELAAR Michelle" userId="e21dbaac-7eb4-4bfc-99f3-5dc48d341dd6" providerId="ADAL" clId="{60A47EF0-9EA5-4E20-B39F-6E917B7A6907}" dt="2025-09-01T10:49:47.279" v="170"/>
          <ac:spMkLst>
            <pc:docMk/>
            <pc:sldMk cId="696623330" sldId="270"/>
            <ac:spMk id="11" creationId="{2341D55E-43F7-1AC2-08EF-BBA85A926B44}"/>
          </ac:spMkLst>
        </pc:spChg>
        <pc:spChg chg="add del mod">
          <ac:chgData name="GROBBELAAR Michelle" userId="e21dbaac-7eb4-4bfc-99f3-5dc48d341dd6" providerId="ADAL" clId="{60A47EF0-9EA5-4E20-B39F-6E917B7A6907}" dt="2025-09-01T10:59:25.634" v="249" actId="478"/>
          <ac:spMkLst>
            <pc:docMk/>
            <pc:sldMk cId="696623330" sldId="270"/>
            <ac:spMk id="12" creationId="{A54B0F24-7F66-2451-9A17-472229E418BF}"/>
          </ac:spMkLst>
        </pc:spChg>
        <pc:spChg chg="add mod">
          <ac:chgData name="GROBBELAAR Michelle" userId="e21dbaac-7eb4-4bfc-99f3-5dc48d341dd6" providerId="ADAL" clId="{60A47EF0-9EA5-4E20-B39F-6E917B7A6907}" dt="2025-09-01T17:08:10.405" v="733" actId="14100"/>
          <ac:spMkLst>
            <pc:docMk/>
            <pc:sldMk cId="696623330" sldId="270"/>
            <ac:spMk id="13" creationId="{72854EDE-31AA-2F3C-C6F5-E1FE74DFA127}"/>
          </ac:spMkLst>
        </pc:spChg>
        <pc:picChg chg="add mod">
          <ac:chgData name="GROBBELAAR Michelle" userId="e21dbaac-7eb4-4bfc-99f3-5dc48d341dd6" providerId="ADAL" clId="{60A47EF0-9EA5-4E20-B39F-6E917B7A6907}" dt="2025-09-01T10:59:26.857" v="250"/>
          <ac:picMkLst>
            <pc:docMk/>
            <pc:sldMk cId="696623330" sldId="270"/>
            <ac:picMk id="14" creationId="{476508D1-C970-1E9C-7123-1EE6A3CBC860}"/>
          </ac:picMkLst>
        </pc:picChg>
      </pc:sldChg>
      <pc:sldChg chg="addSp delSp modSp add mod">
        <pc:chgData name="GROBBELAAR Michelle" userId="e21dbaac-7eb4-4bfc-99f3-5dc48d341dd6" providerId="ADAL" clId="{60A47EF0-9EA5-4E20-B39F-6E917B7A6907}" dt="2025-09-01T17:08:17.271" v="735"/>
        <pc:sldMkLst>
          <pc:docMk/>
          <pc:sldMk cId="4188172672" sldId="274"/>
        </pc:sldMkLst>
        <pc:spChg chg="mod">
          <ac:chgData name="GROBBELAAR Michelle" userId="e21dbaac-7eb4-4bfc-99f3-5dc48d341dd6" providerId="ADAL" clId="{60A47EF0-9EA5-4E20-B39F-6E917B7A6907}" dt="2025-09-01T11:01:44.079" v="274" actId="20577"/>
          <ac:spMkLst>
            <pc:docMk/>
            <pc:sldMk cId="4188172672" sldId="274"/>
            <ac:spMk id="3" creationId="{36C7689B-2BE6-19E4-D142-88B7368B38D5}"/>
          </ac:spMkLst>
        </pc:spChg>
        <pc:spChg chg="add mod">
          <ac:chgData name="GROBBELAAR Michelle" userId="e21dbaac-7eb4-4bfc-99f3-5dc48d341dd6" providerId="ADAL" clId="{60A47EF0-9EA5-4E20-B39F-6E917B7A6907}" dt="2025-09-01T10:49:50.410" v="171"/>
          <ac:spMkLst>
            <pc:docMk/>
            <pc:sldMk cId="4188172672" sldId="274"/>
            <ac:spMk id="4" creationId="{70D2B8BA-DF82-DCB8-BF7E-4C3B12226770}"/>
          </ac:spMkLst>
        </pc:spChg>
        <pc:spChg chg="mod">
          <ac:chgData name="GROBBELAAR Michelle" userId="e21dbaac-7eb4-4bfc-99f3-5dc48d341dd6" providerId="ADAL" clId="{60A47EF0-9EA5-4E20-B39F-6E917B7A6907}" dt="2025-09-01T11:01:28.640" v="272" actId="6549"/>
          <ac:spMkLst>
            <pc:docMk/>
            <pc:sldMk cId="4188172672" sldId="274"/>
            <ac:spMk id="5" creationId="{E7210F3D-F86B-4161-FD2A-732EE6649B10}"/>
          </ac:spMkLst>
        </pc:spChg>
        <pc:spChg chg="add mod">
          <ac:chgData name="GROBBELAAR Michelle" userId="e21dbaac-7eb4-4bfc-99f3-5dc48d341dd6" providerId="ADAL" clId="{60A47EF0-9EA5-4E20-B39F-6E917B7A6907}" dt="2025-09-01T17:08:17.271" v="735"/>
          <ac:spMkLst>
            <pc:docMk/>
            <pc:sldMk cId="4188172672" sldId="274"/>
            <ac:spMk id="6" creationId="{08D10F0E-9DA9-4D60-FBA3-751705F6927E}"/>
          </ac:spMkLst>
        </pc:spChg>
        <pc:spChg chg="del">
          <ac:chgData name="GROBBELAAR Michelle" userId="e21dbaac-7eb4-4bfc-99f3-5dc48d341dd6" providerId="ADAL" clId="{60A47EF0-9EA5-4E20-B39F-6E917B7A6907}" dt="2025-09-01T10:57:43.107" v="239" actId="478"/>
          <ac:spMkLst>
            <pc:docMk/>
            <pc:sldMk cId="4188172672" sldId="274"/>
            <ac:spMk id="6" creationId="{BC97B071-0986-EE64-2DAA-87EE815CC8EA}"/>
          </ac:spMkLst>
        </pc:spChg>
        <pc:spChg chg="add mod">
          <ac:chgData name="GROBBELAAR Michelle" userId="e21dbaac-7eb4-4bfc-99f3-5dc48d341dd6" providerId="ADAL" clId="{60A47EF0-9EA5-4E20-B39F-6E917B7A6907}" dt="2025-09-01T10:49:50.410" v="171"/>
          <ac:spMkLst>
            <pc:docMk/>
            <pc:sldMk cId="4188172672" sldId="274"/>
            <ac:spMk id="9" creationId="{A805C462-8860-C867-47F1-DF370AA564DA}"/>
          </ac:spMkLst>
        </pc:spChg>
        <pc:spChg chg="add mod">
          <ac:chgData name="GROBBELAAR Michelle" userId="e21dbaac-7eb4-4bfc-99f3-5dc48d341dd6" providerId="ADAL" clId="{60A47EF0-9EA5-4E20-B39F-6E917B7A6907}" dt="2025-09-01T10:49:50.410" v="171"/>
          <ac:spMkLst>
            <pc:docMk/>
            <pc:sldMk cId="4188172672" sldId="274"/>
            <ac:spMk id="10" creationId="{2A22FA44-D86F-2725-A57E-B33120A5B584}"/>
          </ac:spMkLst>
        </pc:spChg>
        <pc:spChg chg="mod">
          <ac:chgData name="GROBBELAAR Michelle" userId="e21dbaac-7eb4-4bfc-99f3-5dc48d341dd6" providerId="ADAL" clId="{60A47EF0-9EA5-4E20-B39F-6E917B7A6907}" dt="2025-09-01T11:02:04.579" v="314" actId="1037"/>
          <ac:spMkLst>
            <pc:docMk/>
            <pc:sldMk cId="4188172672" sldId="274"/>
            <ac:spMk id="15" creationId="{244C1E53-7DD7-F735-F95E-1CE46BD012F7}"/>
          </ac:spMkLst>
        </pc:spChg>
        <pc:spChg chg="mod">
          <ac:chgData name="GROBBELAAR Michelle" userId="e21dbaac-7eb4-4bfc-99f3-5dc48d341dd6" providerId="ADAL" clId="{60A47EF0-9EA5-4E20-B39F-6E917B7A6907}" dt="2025-09-01T11:01:59.185" v="311" actId="1038"/>
          <ac:spMkLst>
            <pc:docMk/>
            <pc:sldMk cId="4188172672" sldId="274"/>
            <ac:spMk id="16" creationId="{0437F986-EE6B-9340-B1F5-4271408D3B13}"/>
          </ac:spMkLst>
        </pc:spChg>
        <pc:spChg chg="add del mod">
          <ac:chgData name="GROBBELAAR Michelle" userId="e21dbaac-7eb4-4bfc-99f3-5dc48d341dd6" providerId="ADAL" clId="{60A47EF0-9EA5-4E20-B39F-6E917B7A6907}" dt="2025-09-01T10:59:33.452" v="251" actId="478"/>
          <ac:spMkLst>
            <pc:docMk/>
            <pc:sldMk cId="4188172672" sldId="274"/>
            <ac:spMk id="17" creationId="{905E2262-8DEA-BBA3-70E8-84B94EEC7123}"/>
          </ac:spMkLst>
        </pc:spChg>
        <pc:spChg chg="add del mod">
          <ac:chgData name="GROBBELAAR Michelle" userId="e21dbaac-7eb4-4bfc-99f3-5dc48d341dd6" providerId="ADAL" clId="{60A47EF0-9EA5-4E20-B39F-6E917B7A6907}" dt="2025-09-01T17:08:16.464" v="734" actId="478"/>
          <ac:spMkLst>
            <pc:docMk/>
            <pc:sldMk cId="4188172672" sldId="274"/>
            <ac:spMk id="22" creationId="{5D2D4F37-2D2D-1687-76DF-066803E9DE7E}"/>
          </ac:spMkLst>
        </pc:spChg>
        <pc:spChg chg="add mod">
          <ac:chgData name="GROBBELAAR Michelle" userId="e21dbaac-7eb4-4bfc-99f3-5dc48d341dd6" providerId="ADAL" clId="{60A47EF0-9EA5-4E20-B39F-6E917B7A6907}" dt="2025-09-01T10:57:52.866" v="240"/>
          <ac:spMkLst>
            <pc:docMk/>
            <pc:sldMk cId="4188172672" sldId="274"/>
            <ac:spMk id="27" creationId="{1C732203-ABA3-466B-464D-3933125C6BB3}"/>
          </ac:spMkLst>
        </pc:spChg>
        <pc:picChg chg="add mod">
          <ac:chgData name="GROBBELAAR Michelle" userId="e21dbaac-7eb4-4bfc-99f3-5dc48d341dd6" providerId="ADAL" clId="{60A47EF0-9EA5-4E20-B39F-6E917B7A6907}" dt="2025-09-01T10:59:34.328" v="252"/>
          <ac:picMkLst>
            <pc:docMk/>
            <pc:sldMk cId="4188172672" sldId="274"/>
            <ac:picMk id="32" creationId="{80DDBDCB-D0CC-CD86-CCED-800536DEE342}"/>
          </ac:picMkLst>
        </pc:picChg>
      </pc:sldChg>
      <pc:sldChg chg="addSp delSp modSp add del mod">
        <pc:chgData name="GROBBELAAR Michelle" userId="e21dbaac-7eb4-4bfc-99f3-5dc48d341dd6" providerId="ADAL" clId="{60A47EF0-9EA5-4E20-B39F-6E917B7A6907}" dt="2025-09-01T11:08:51.413" v="445" actId="47"/>
        <pc:sldMkLst>
          <pc:docMk/>
          <pc:sldMk cId="1183428545" sldId="282"/>
        </pc:sldMkLst>
        <pc:spChg chg="mod">
          <ac:chgData name="GROBBELAAR Michelle" userId="e21dbaac-7eb4-4bfc-99f3-5dc48d341dd6" providerId="ADAL" clId="{60A47EF0-9EA5-4E20-B39F-6E917B7A6907}" dt="2025-09-01T11:04:16.099" v="329" actId="255"/>
          <ac:spMkLst>
            <pc:docMk/>
            <pc:sldMk cId="1183428545" sldId="282"/>
            <ac:spMk id="3" creationId="{CBD89FA3-5BE1-C950-C606-5A464EAD2458}"/>
          </ac:spMkLst>
        </pc:spChg>
        <pc:spChg chg="add mod">
          <ac:chgData name="GROBBELAAR Michelle" userId="e21dbaac-7eb4-4bfc-99f3-5dc48d341dd6" providerId="ADAL" clId="{60A47EF0-9EA5-4E20-B39F-6E917B7A6907}" dt="2025-09-01T10:49:54.098" v="172"/>
          <ac:spMkLst>
            <pc:docMk/>
            <pc:sldMk cId="1183428545" sldId="282"/>
            <ac:spMk id="5" creationId="{7E16167E-861D-86D5-3A02-67CEF5554276}"/>
          </ac:spMkLst>
        </pc:spChg>
        <pc:spChg chg="add mod">
          <ac:chgData name="GROBBELAAR Michelle" userId="e21dbaac-7eb4-4bfc-99f3-5dc48d341dd6" providerId="ADAL" clId="{60A47EF0-9EA5-4E20-B39F-6E917B7A6907}" dt="2025-09-01T10:49:54.098" v="172"/>
          <ac:spMkLst>
            <pc:docMk/>
            <pc:sldMk cId="1183428545" sldId="282"/>
            <ac:spMk id="6" creationId="{EAEC470A-803E-67B4-FB04-1728314CA872}"/>
          </ac:spMkLst>
        </pc:spChg>
        <pc:spChg chg="add mod">
          <ac:chgData name="GROBBELAAR Michelle" userId="e21dbaac-7eb4-4bfc-99f3-5dc48d341dd6" providerId="ADAL" clId="{60A47EF0-9EA5-4E20-B39F-6E917B7A6907}" dt="2025-09-01T10:49:54.098" v="172"/>
          <ac:spMkLst>
            <pc:docMk/>
            <pc:sldMk cId="1183428545" sldId="282"/>
            <ac:spMk id="9" creationId="{D888C718-7771-AFFB-9CB0-1ABF5EB8C297}"/>
          </ac:spMkLst>
        </pc:spChg>
        <pc:spChg chg="add del mod">
          <ac:chgData name="GROBBELAAR Michelle" userId="e21dbaac-7eb4-4bfc-99f3-5dc48d341dd6" providerId="ADAL" clId="{60A47EF0-9EA5-4E20-B39F-6E917B7A6907}" dt="2025-09-01T10:59:41.607" v="253" actId="478"/>
          <ac:spMkLst>
            <pc:docMk/>
            <pc:sldMk cId="1183428545" sldId="282"/>
            <ac:spMk id="10" creationId="{9FCED1E1-BDDF-5D73-CB40-3D4AE0C4196A}"/>
          </ac:spMkLst>
        </pc:spChg>
        <pc:spChg chg="add mod">
          <ac:chgData name="GROBBELAAR Michelle" userId="e21dbaac-7eb4-4bfc-99f3-5dc48d341dd6" providerId="ADAL" clId="{60A47EF0-9EA5-4E20-B39F-6E917B7A6907}" dt="2025-09-01T10:55:43.144" v="229"/>
          <ac:spMkLst>
            <pc:docMk/>
            <pc:sldMk cId="1183428545" sldId="282"/>
            <ac:spMk id="11" creationId="{6AE754DB-7A3F-6EE6-E9FD-E65899D7A11E}"/>
          </ac:spMkLst>
        </pc:spChg>
        <pc:picChg chg="add mod">
          <ac:chgData name="GROBBELAAR Michelle" userId="e21dbaac-7eb4-4bfc-99f3-5dc48d341dd6" providerId="ADAL" clId="{60A47EF0-9EA5-4E20-B39F-6E917B7A6907}" dt="2025-09-01T10:59:42.444" v="254"/>
          <ac:picMkLst>
            <pc:docMk/>
            <pc:sldMk cId="1183428545" sldId="282"/>
            <ac:picMk id="12" creationId="{2CB7ED5D-5C3F-4DFE-896A-F2D90EBC2242}"/>
          </ac:picMkLst>
        </pc:picChg>
      </pc:sldChg>
      <pc:sldChg chg="addSp delSp modSp add mod delAnim modNotesTx">
        <pc:chgData name="GROBBELAAR Michelle" userId="e21dbaac-7eb4-4bfc-99f3-5dc48d341dd6" providerId="ADAL" clId="{60A47EF0-9EA5-4E20-B39F-6E917B7A6907}" dt="2025-09-01T17:08:35.840" v="741"/>
        <pc:sldMkLst>
          <pc:docMk/>
          <pc:sldMk cId="2897907345" sldId="290"/>
        </pc:sldMkLst>
        <pc:spChg chg="add mod">
          <ac:chgData name="GROBBELAAR Michelle" userId="e21dbaac-7eb4-4bfc-99f3-5dc48d341dd6" providerId="ADAL" clId="{60A47EF0-9EA5-4E20-B39F-6E917B7A6907}" dt="2025-09-01T10:50:03.983" v="175"/>
          <ac:spMkLst>
            <pc:docMk/>
            <pc:sldMk cId="2897907345" sldId="290"/>
            <ac:spMk id="2" creationId="{DB102065-7F70-8611-249B-9C8E3624F604}"/>
          </ac:spMkLst>
        </pc:spChg>
        <pc:spChg chg="mod">
          <ac:chgData name="GROBBELAAR Michelle" userId="e21dbaac-7eb4-4bfc-99f3-5dc48d341dd6" providerId="ADAL" clId="{60A47EF0-9EA5-4E20-B39F-6E917B7A6907}" dt="2025-09-01T11:13:02.488" v="515" actId="1076"/>
          <ac:spMkLst>
            <pc:docMk/>
            <pc:sldMk cId="2897907345" sldId="290"/>
            <ac:spMk id="3" creationId="{D158F40B-6A47-509C-2B19-F4662C97D097}"/>
          </ac:spMkLst>
        </pc:spChg>
        <pc:spChg chg="add mod">
          <ac:chgData name="GROBBELAAR Michelle" userId="e21dbaac-7eb4-4bfc-99f3-5dc48d341dd6" providerId="ADAL" clId="{60A47EF0-9EA5-4E20-B39F-6E917B7A6907}" dt="2025-09-01T11:12:43.933" v="513" actId="1076"/>
          <ac:spMkLst>
            <pc:docMk/>
            <pc:sldMk cId="2897907345" sldId="290"/>
            <ac:spMk id="4" creationId="{EBA35B8C-7432-74EE-EC1D-7635553F4979}"/>
          </ac:spMkLst>
        </pc:spChg>
        <pc:spChg chg="add mod">
          <ac:chgData name="GROBBELAAR Michelle" userId="e21dbaac-7eb4-4bfc-99f3-5dc48d341dd6" providerId="ADAL" clId="{60A47EF0-9EA5-4E20-B39F-6E917B7A6907}" dt="2025-09-01T10:50:03.983" v="175"/>
          <ac:spMkLst>
            <pc:docMk/>
            <pc:sldMk cId="2897907345" sldId="290"/>
            <ac:spMk id="5" creationId="{9897040A-9436-B57D-D02D-28FE0542C7A4}"/>
          </ac:spMkLst>
        </pc:spChg>
        <pc:spChg chg="add mod">
          <ac:chgData name="GROBBELAAR Michelle" userId="e21dbaac-7eb4-4bfc-99f3-5dc48d341dd6" providerId="ADAL" clId="{60A47EF0-9EA5-4E20-B39F-6E917B7A6907}" dt="2025-09-01T17:08:35.840" v="741"/>
          <ac:spMkLst>
            <pc:docMk/>
            <pc:sldMk cId="2897907345" sldId="290"/>
            <ac:spMk id="6" creationId="{35663ADC-66BE-26F2-A928-B2C49844768C}"/>
          </ac:spMkLst>
        </pc:spChg>
        <pc:spChg chg="add del mod">
          <ac:chgData name="GROBBELAAR Michelle" userId="e21dbaac-7eb4-4bfc-99f3-5dc48d341dd6" providerId="ADAL" clId="{60A47EF0-9EA5-4E20-B39F-6E917B7A6907}" dt="2025-09-01T10:59:51.594" v="255" actId="478"/>
          <ac:spMkLst>
            <pc:docMk/>
            <pc:sldMk cId="2897907345" sldId="290"/>
            <ac:spMk id="6" creationId="{F40FA44B-F47F-6641-1E74-C325FCB3E262}"/>
          </ac:spMkLst>
        </pc:spChg>
        <pc:spChg chg="del">
          <ac:chgData name="GROBBELAAR Michelle" userId="e21dbaac-7eb4-4bfc-99f3-5dc48d341dd6" providerId="ADAL" clId="{60A47EF0-9EA5-4E20-B39F-6E917B7A6907}" dt="2025-09-01T11:09:48.980" v="471" actId="478"/>
          <ac:spMkLst>
            <pc:docMk/>
            <pc:sldMk cId="2897907345" sldId="290"/>
            <ac:spMk id="7" creationId="{8671124F-079A-F5F4-F025-640E564BE2C4}"/>
          </ac:spMkLst>
        </pc:spChg>
        <pc:spChg chg="del">
          <ac:chgData name="GROBBELAAR Michelle" userId="e21dbaac-7eb4-4bfc-99f3-5dc48d341dd6" providerId="ADAL" clId="{60A47EF0-9EA5-4E20-B39F-6E917B7A6907}" dt="2025-09-01T11:09:58.076" v="474" actId="478"/>
          <ac:spMkLst>
            <pc:docMk/>
            <pc:sldMk cId="2897907345" sldId="290"/>
            <ac:spMk id="8" creationId="{D5A2FBA6-3C70-88B6-1AAD-604D511CF2AF}"/>
          </ac:spMkLst>
        </pc:spChg>
        <pc:spChg chg="del mod">
          <ac:chgData name="GROBBELAAR Michelle" userId="e21dbaac-7eb4-4bfc-99f3-5dc48d341dd6" providerId="ADAL" clId="{60A47EF0-9EA5-4E20-B39F-6E917B7A6907}" dt="2025-09-01T11:10:28.928" v="481" actId="478"/>
          <ac:spMkLst>
            <pc:docMk/>
            <pc:sldMk cId="2897907345" sldId="290"/>
            <ac:spMk id="10" creationId="{9C4C22B1-B8B3-31AC-3F18-8E05F0A87CCB}"/>
          </ac:spMkLst>
        </pc:spChg>
        <pc:spChg chg="del mod">
          <ac:chgData name="GROBBELAAR Michelle" userId="e21dbaac-7eb4-4bfc-99f3-5dc48d341dd6" providerId="ADAL" clId="{60A47EF0-9EA5-4E20-B39F-6E917B7A6907}" dt="2025-09-01T11:09:54.811" v="473" actId="478"/>
          <ac:spMkLst>
            <pc:docMk/>
            <pc:sldMk cId="2897907345" sldId="290"/>
            <ac:spMk id="11" creationId="{DB615B92-186E-F044-1732-7854E9E597AE}"/>
          </ac:spMkLst>
        </pc:spChg>
        <pc:spChg chg="add del mod">
          <ac:chgData name="GROBBELAAR Michelle" userId="e21dbaac-7eb4-4bfc-99f3-5dc48d341dd6" providerId="ADAL" clId="{60A47EF0-9EA5-4E20-B39F-6E917B7A6907}" dt="2025-09-01T17:08:35.537" v="740" actId="478"/>
          <ac:spMkLst>
            <pc:docMk/>
            <pc:sldMk cId="2897907345" sldId="290"/>
            <ac:spMk id="12" creationId="{DA966B40-BB85-766C-385D-ED4F2DBBCDDB}"/>
          </ac:spMkLst>
        </pc:spChg>
        <pc:spChg chg="del mod">
          <ac:chgData name="GROBBELAAR Michelle" userId="e21dbaac-7eb4-4bfc-99f3-5dc48d341dd6" providerId="ADAL" clId="{60A47EF0-9EA5-4E20-B39F-6E917B7A6907}" dt="2025-09-01T11:10:07.629" v="476" actId="478"/>
          <ac:spMkLst>
            <pc:docMk/>
            <pc:sldMk cId="2897907345" sldId="290"/>
            <ac:spMk id="25" creationId="{AFD97679-0DFF-92BE-EE6C-B27801DBC75A}"/>
          </ac:spMkLst>
        </pc:spChg>
        <pc:spChg chg="del">
          <ac:chgData name="GROBBELAAR Michelle" userId="e21dbaac-7eb4-4bfc-99f3-5dc48d341dd6" providerId="ADAL" clId="{60A47EF0-9EA5-4E20-B39F-6E917B7A6907}" dt="2025-09-01T11:09:39.954" v="469" actId="478"/>
          <ac:spMkLst>
            <pc:docMk/>
            <pc:sldMk cId="2897907345" sldId="290"/>
            <ac:spMk id="27" creationId="{66823E2D-E12C-9CDC-C177-087A253EF1A4}"/>
          </ac:spMkLst>
        </pc:spChg>
        <pc:graphicFrameChg chg="mod">
          <ac:chgData name="GROBBELAAR Michelle" userId="e21dbaac-7eb4-4bfc-99f3-5dc48d341dd6" providerId="ADAL" clId="{60A47EF0-9EA5-4E20-B39F-6E917B7A6907}" dt="2025-09-01T11:12:51.443" v="514" actId="1076"/>
          <ac:graphicFrameMkLst>
            <pc:docMk/>
            <pc:sldMk cId="2897907345" sldId="290"/>
            <ac:graphicFrameMk id="13" creationId="{4B38E211-40E7-1605-5DB2-4CCBC195A752}"/>
          </ac:graphicFrameMkLst>
        </pc:graphicFrameChg>
        <pc:picChg chg="del">
          <ac:chgData name="GROBBELAAR Michelle" userId="e21dbaac-7eb4-4bfc-99f3-5dc48d341dd6" providerId="ADAL" clId="{60A47EF0-9EA5-4E20-B39F-6E917B7A6907}" dt="2025-09-01T11:09:45.055" v="470" actId="478"/>
          <ac:picMkLst>
            <pc:docMk/>
            <pc:sldMk cId="2897907345" sldId="290"/>
            <ac:picMk id="9" creationId="{AAEBA5F3-60FD-8059-2679-92D16D7D95BA}"/>
          </ac:picMkLst>
        </pc:picChg>
        <pc:picChg chg="add mod">
          <ac:chgData name="GROBBELAAR Michelle" userId="e21dbaac-7eb4-4bfc-99f3-5dc48d341dd6" providerId="ADAL" clId="{60A47EF0-9EA5-4E20-B39F-6E917B7A6907}" dt="2025-09-01T10:59:51.939" v="256"/>
          <ac:picMkLst>
            <pc:docMk/>
            <pc:sldMk cId="2897907345" sldId="290"/>
            <ac:picMk id="14" creationId="{FAB837E8-58DE-57C4-DC6F-9139C8F80762}"/>
          </ac:picMkLst>
        </pc:picChg>
        <pc:picChg chg="mod">
          <ac:chgData name="GROBBELAAR Michelle" userId="e21dbaac-7eb4-4bfc-99f3-5dc48d341dd6" providerId="ADAL" clId="{60A47EF0-9EA5-4E20-B39F-6E917B7A6907}" dt="2025-09-01T11:13:18.707" v="518" actId="14100"/>
          <ac:picMkLst>
            <pc:docMk/>
            <pc:sldMk cId="2897907345" sldId="290"/>
            <ac:picMk id="22" creationId="{E1C3F8E0-F40B-A793-7B65-AD18D7896086}"/>
          </ac:picMkLst>
        </pc:picChg>
      </pc:sldChg>
      <pc:sldChg chg="addSp delSp modSp add mod">
        <pc:chgData name="GROBBELAAR Michelle" userId="e21dbaac-7eb4-4bfc-99f3-5dc48d341dd6" providerId="ADAL" clId="{60A47EF0-9EA5-4E20-B39F-6E917B7A6907}" dt="2025-09-01T17:08:50.628" v="745"/>
        <pc:sldMkLst>
          <pc:docMk/>
          <pc:sldMk cId="2375329911" sldId="294"/>
        </pc:sldMkLst>
        <pc:spChg chg="add mod">
          <ac:chgData name="GROBBELAAR Michelle" userId="e21dbaac-7eb4-4bfc-99f3-5dc48d341dd6" providerId="ADAL" clId="{60A47EF0-9EA5-4E20-B39F-6E917B7A6907}" dt="2025-09-01T10:50:14.517" v="178"/>
          <ac:spMkLst>
            <pc:docMk/>
            <pc:sldMk cId="2375329911" sldId="294"/>
            <ac:spMk id="3" creationId="{51798763-4AD2-65B1-49F8-B84BF09A5AF5}"/>
          </ac:spMkLst>
        </pc:spChg>
        <pc:spChg chg="mod">
          <ac:chgData name="GROBBELAAR Michelle" userId="e21dbaac-7eb4-4bfc-99f3-5dc48d341dd6" providerId="ADAL" clId="{60A47EF0-9EA5-4E20-B39F-6E917B7A6907}" dt="2025-09-01T11:16:41.603" v="614" actId="1076"/>
          <ac:spMkLst>
            <pc:docMk/>
            <pc:sldMk cId="2375329911" sldId="294"/>
            <ac:spMk id="4" creationId="{E81879A5-DD26-65A7-3017-A78F2317900C}"/>
          </ac:spMkLst>
        </pc:spChg>
        <pc:spChg chg="add mod">
          <ac:chgData name="GROBBELAAR Michelle" userId="e21dbaac-7eb4-4bfc-99f3-5dc48d341dd6" providerId="ADAL" clId="{60A47EF0-9EA5-4E20-B39F-6E917B7A6907}" dt="2025-09-01T10:50:14.517" v="178"/>
          <ac:spMkLst>
            <pc:docMk/>
            <pc:sldMk cId="2375329911" sldId="294"/>
            <ac:spMk id="6" creationId="{5F5CE718-3C2D-588C-2CE7-D34DD3FB3D73}"/>
          </ac:spMkLst>
        </pc:spChg>
        <pc:spChg chg="add mod">
          <ac:chgData name="GROBBELAAR Michelle" userId="e21dbaac-7eb4-4bfc-99f3-5dc48d341dd6" providerId="ADAL" clId="{60A47EF0-9EA5-4E20-B39F-6E917B7A6907}" dt="2025-09-01T17:08:50.628" v="745"/>
          <ac:spMkLst>
            <pc:docMk/>
            <pc:sldMk cId="2375329911" sldId="294"/>
            <ac:spMk id="7" creationId="{7648EA46-6B52-0862-FA1A-1D9BA5690BE1}"/>
          </ac:spMkLst>
        </pc:spChg>
        <pc:spChg chg="del">
          <ac:chgData name="GROBBELAAR Michelle" userId="e21dbaac-7eb4-4bfc-99f3-5dc48d341dd6" providerId="ADAL" clId="{60A47EF0-9EA5-4E20-B39F-6E917B7A6907}" dt="2025-09-01T11:21:47.751" v="668" actId="478"/>
          <ac:spMkLst>
            <pc:docMk/>
            <pc:sldMk cId="2375329911" sldId="294"/>
            <ac:spMk id="7" creationId="{8671124F-079A-F5F4-F025-640E564BE2C4}"/>
          </ac:spMkLst>
        </pc:spChg>
        <pc:spChg chg="add mod">
          <ac:chgData name="GROBBELAAR Michelle" userId="e21dbaac-7eb4-4bfc-99f3-5dc48d341dd6" providerId="ADAL" clId="{60A47EF0-9EA5-4E20-B39F-6E917B7A6907}" dt="2025-09-01T10:50:14.517" v="178"/>
          <ac:spMkLst>
            <pc:docMk/>
            <pc:sldMk cId="2375329911" sldId="294"/>
            <ac:spMk id="9" creationId="{57B0B177-C9D4-5D61-BBFD-EBE5CEC2DDE5}"/>
          </ac:spMkLst>
        </pc:spChg>
        <pc:spChg chg="add del mod">
          <ac:chgData name="GROBBELAAR Michelle" userId="e21dbaac-7eb4-4bfc-99f3-5dc48d341dd6" providerId="ADAL" clId="{60A47EF0-9EA5-4E20-B39F-6E917B7A6907}" dt="2025-09-01T11:00:12.105" v="261" actId="478"/>
          <ac:spMkLst>
            <pc:docMk/>
            <pc:sldMk cId="2375329911" sldId="294"/>
            <ac:spMk id="11" creationId="{87202FF7-E8B7-D7DE-249F-1501404D04B1}"/>
          </ac:spMkLst>
        </pc:spChg>
        <pc:spChg chg="add del mod">
          <ac:chgData name="GROBBELAAR Michelle" userId="e21dbaac-7eb4-4bfc-99f3-5dc48d341dd6" providerId="ADAL" clId="{60A47EF0-9EA5-4E20-B39F-6E917B7A6907}" dt="2025-09-01T17:08:50.251" v="744" actId="478"/>
          <ac:spMkLst>
            <pc:docMk/>
            <pc:sldMk cId="2375329911" sldId="294"/>
            <ac:spMk id="13" creationId="{B25D6897-A4AF-DF2F-4125-E989C0A04868}"/>
          </ac:spMkLst>
        </pc:spChg>
        <pc:picChg chg="add mod">
          <ac:chgData name="GROBBELAAR Michelle" userId="e21dbaac-7eb4-4bfc-99f3-5dc48d341dd6" providerId="ADAL" clId="{60A47EF0-9EA5-4E20-B39F-6E917B7A6907}" dt="2025-09-01T11:00:12.640" v="262"/>
          <ac:picMkLst>
            <pc:docMk/>
            <pc:sldMk cId="2375329911" sldId="294"/>
            <ac:picMk id="14" creationId="{66863E10-D03C-E936-7BF6-E2EED61413D9}"/>
          </ac:picMkLst>
        </pc:picChg>
      </pc:sldChg>
      <pc:sldChg chg="addSp delSp modSp add del mod">
        <pc:chgData name="GROBBELAAR Michelle" userId="e21dbaac-7eb4-4bfc-99f3-5dc48d341dd6" providerId="ADAL" clId="{60A47EF0-9EA5-4E20-B39F-6E917B7A6907}" dt="2025-09-01T11:23:14.800" v="675" actId="47"/>
        <pc:sldMkLst>
          <pc:docMk/>
          <pc:sldMk cId="2716620136" sldId="298"/>
        </pc:sldMkLst>
        <pc:spChg chg="add mod">
          <ac:chgData name="GROBBELAAR Michelle" userId="e21dbaac-7eb4-4bfc-99f3-5dc48d341dd6" providerId="ADAL" clId="{60A47EF0-9EA5-4E20-B39F-6E917B7A6907}" dt="2025-09-01T10:50:11.949" v="177"/>
          <ac:spMkLst>
            <pc:docMk/>
            <pc:sldMk cId="2716620136" sldId="298"/>
            <ac:spMk id="4" creationId="{464B49EF-A089-1759-3E64-3AA949B57605}"/>
          </ac:spMkLst>
        </pc:spChg>
        <pc:spChg chg="add mod">
          <ac:chgData name="GROBBELAAR Michelle" userId="e21dbaac-7eb4-4bfc-99f3-5dc48d341dd6" providerId="ADAL" clId="{60A47EF0-9EA5-4E20-B39F-6E917B7A6907}" dt="2025-09-01T10:50:11.949" v="177"/>
          <ac:spMkLst>
            <pc:docMk/>
            <pc:sldMk cId="2716620136" sldId="298"/>
            <ac:spMk id="6" creationId="{C8948CF6-C04C-C7BF-4125-23B13C5460F6}"/>
          </ac:spMkLst>
        </pc:spChg>
        <pc:spChg chg="del">
          <ac:chgData name="GROBBELAAR Michelle" userId="e21dbaac-7eb4-4bfc-99f3-5dc48d341dd6" providerId="ADAL" clId="{60A47EF0-9EA5-4E20-B39F-6E917B7A6907}" dt="2025-09-01T11:21:53.087" v="669" actId="478"/>
          <ac:spMkLst>
            <pc:docMk/>
            <pc:sldMk cId="2716620136" sldId="298"/>
            <ac:spMk id="7" creationId="{8671124F-079A-F5F4-F025-640E564BE2C4}"/>
          </ac:spMkLst>
        </pc:spChg>
        <pc:spChg chg="add mod">
          <ac:chgData name="GROBBELAAR Michelle" userId="e21dbaac-7eb4-4bfc-99f3-5dc48d341dd6" providerId="ADAL" clId="{60A47EF0-9EA5-4E20-B39F-6E917B7A6907}" dt="2025-09-01T10:50:11.949" v="177"/>
          <ac:spMkLst>
            <pc:docMk/>
            <pc:sldMk cId="2716620136" sldId="298"/>
            <ac:spMk id="8" creationId="{0F0AB122-9A1C-C36A-5EA6-0F5A386FF8CA}"/>
          </ac:spMkLst>
        </pc:spChg>
        <pc:spChg chg="add del mod">
          <ac:chgData name="GROBBELAAR Michelle" userId="e21dbaac-7eb4-4bfc-99f3-5dc48d341dd6" providerId="ADAL" clId="{60A47EF0-9EA5-4E20-B39F-6E917B7A6907}" dt="2025-09-01T11:00:06.124" v="259" actId="478"/>
          <ac:spMkLst>
            <pc:docMk/>
            <pc:sldMk cId="2716620136" sldId="298"/>
            <ac:spMk id="10" creationId="{DA3AFEB3-2994-578B-C168-28974EB6FC06}"/>
          </ac:spMkLst>
        </pc:spChg>
        <pc:spChg chg="add mod">
          <ac:chgData name="GROBBELAAR Michelle" userId="e21dbaac-7eb4-4bfc-99f3-5dc48d341dd6" providerId="ADAL" clId="{60A47EF0-9EA5-4E20-B39F-6E917B7A6907}" dt="2025-09-01T10:55:55.874" v="234"/>
          <ac:spMkLst>
            <pc:docMk/>
            <pc:sldMk cId="2716620136" sldId="298"/>
            <ac:spMk id="11" creationId="{65F760F2-F867-77F2-AE3E-655B33838DDC}"/>
          </ac:spMkLst>
        </pc:spChg>
        <pc:picChg chg="add mod">
          <ac:chgData name="GROBBELAAR Michelle" userId="e21dbaac-7eb4-4bfc-99f3-5dc48d341dd6" providerId="ADAL" clId="{60A47EF0-9EA5-4E20-B39F-6E917B7A6907}" dt="2025-09-01T11:00:06.528" v="260"/>
          <ac:picMkLst>
            <pc:docMk/>
            <pc:sldMk cId="2716620136" sldId="298"/>
            <ac:picMk id="12" creationId="{7694A3E6-0AE1-41B3-E478-C8507FFD559E}"/>
          </ac:picMkLst>
        </pc:picChg>
      </pc:sldChg>
      <pc:sldChg chg="addSp delSp modSp add mod ord">
        <pc:chgData name="GROBBELAAR Michelle" userId="e21dbaac-7eb4-4bfc-99f3-5dc48d341dd6" providerId="ADAL" clId="{60A47EF0-9EA5-4E20-B39F-6E917B7A6907}" dt="2025-09-01T17:07:52.908" v="718" actId="14100"/>
        <pc:sldMkLst>
          <pc:docMk/>
          <pc:sldMk cId="1524595690" sldId="303"/>
        </pc:sldMkLst>
        <pc:spChg chg="del">
          <ac:chgData name="GROBBELAAR Michelle" userId="e21dbaac-7eb4-4bfc-99f3-5dc48d341dd6" providerId="ADAL" clId="{60A47EF0-9EA5-4E20-B39F-6E917B7A6907}" dt="2025-09-01T10:53:10.452" v="201" actId="478"/>
          <ac:spMkLst>
            <pc:docMk/>
            <pc:sldMk cId="1524595690" sldId="303"/>
            <ac:spMk id="2" creationId="{B8DE5CF9-D4BF-8A74-29D6-0355E34C7732}"/>
          </ac:spMkLst>
        </pc:spChg>
        <pc:spChg chg="del">
          <ac:chgData name="GROBBELAAR Michelle" userId="e21dbaac-7eb4-4bfc-99f3-5dc48d341dd6" providerId="ADAL" clId="{60A47EF0-9EA5-4E20-B39F-6E917B7A6907}" dt="2025-09-01T10:47:48.875" v="164" actId="478"/>
          <ac:spMkLst>
            <pc:docMk/>
            <pc:sldMk cId="1524595690" sldId="303"/>
            <ac:spMk id="3" creationId="{C65154B1-8A67-F094-A79F-F384C711C882}"/>
          </ac:spMkLst>
        </pc:spChg>
        <pc:spChg chg="add mod">
          <ac:chgData name="GROBBELAAR Michelle" userId="e21dbaac-7eb4-4bfc-99f3-5dc48d341dd6" providerId="ADAL" clId="{60A47EF0-9EA5-4E20-B39F-6E917B7A6907}" dt="2025-09-01T10:49:29.133" v="169"/>
          <ac:spMkLst>
            <pc:docMk/>
            <pc:sldMk cId="1524595690" sldId="303"/>
            <ac:spMk id="4" creationId="{2788FA25-9EA7-FC39-F0F8-1F9AB542F655}"/>
          </ac:spMkLst>
        </pc:spChg>
        <pc:spChg chg="add mod">
          <ac:chgData name="GROBBELAAR Michelle" userId="e21dbaac-7eb4-4bfc-99f3-5dc48d341dd6" providerId="ADAL" clId="{60A47EF0-9EA5-4E20-B39F-6E917B7A6907}" dt="2025-09-01T10:49:29.133" v="169"/>
          <ac:spMkLst>
            <pc:docMk/>
            <pc:sldMk cId="1524595690" sldId="303"/>
            <ac:spMk id="7" creationId="{4EF0055C-DE1B-5197-A040-4CF4CF96C58D}"/>
          </ac:spMkLst>
        </pc:spChg>
        <pc:spChg chg="add mod">
          <ac:chgData name="GROBBELAAR Michelle" userId="e21dbaac-7eb4-4bfc-99f3-5dc48d341dd6" providerId="ADAL" clId="{60A47EF0-9EA5-4E20-B39F-6E917B7A6907}" dt="2025-09-01T10:49:29.133" v="169"/>
          <ac:spMkLst>
            <pc:docMk/>
            <pc:sldMk cId="1524595690" sldId="303"/>
            <ac:spMk id="8" creationId="{E83C3746-40D4-7BCB-DDE7-7356941073BD}"/>
          </ac:spMkLst>
        </pc:spChg>
        <pc:spChg chg="add mod">
          <ac:chgData name="GROBBELAAR Michelle" userId="e21dbaac-7eb4-4bfc-99f3-5dc48d341dd6" providerId="ADAL" clId="{60A47EF0-9EA5-4E20-B39F-6E917B7A6907}" dt="2025-09-01T17:07:52.908" v="718" actId="14100"/>
          <ac:spMkLst>
            <pc:docMk/>
            <pc:sldMk cId="1524595690" sldId="303"/>
            <ac:spMk id="9" creationId="{FBDB4A6E-8BBB-183B-FBCC-8FA1274A9915}"/>
          </ac:spMkLst>
        </pc:spChg>
        <pc:spChg chg="add del mod">
          <ac:chgData name="GROBBELAAR Michelle" userId="e21dbaac-7eb4-4bfc-99f3-5dc48d341dd6" providerId="ADAL" clId="{60A47EF0-9EA5-4E20-B39F-6E917B7A6907}" dt="2025-09-01T10:59:14.728" v="246" actId="478"/>
          <ac:spMkLst>
            <pc:docMk/>
            <pc:sldMk cId="1524595690" sldId="303"/>
            <ac:spMk id="10" creationId="{865B1F89-BC5B-DCDA-AC09-ED14C527CBAB}"/>
          </ac:spMkLst>
        </pc:spChg>
        <pc:picChg chg="add del mod">
          <ac:chgData name="GROBBELAAR Michelle" userId="e21dbaac-7eb4-4bfc-99f3-5dc48d341dd6" providerId="ADAL" clId="{60A47EF0-9EA5-4E20-B39F-6E917B7A6907}" dt="2025-09-01T10:59:17.204" v="247" actId="478"/>
          <ac:picMkLst>
            <pc:docMk/>
            <pc:sldMk cId="1524595690" sldId="303"/>
            <ac:picMk id="11" creationId="{BF34CAA3-0997-5996-FF85-2827DDEAD2B0}"/>
          </ac:picMkLst>
        </pc:picChg>
        <pc:picChg chg="add mod">
          <ac:chgData name="GROBBELAAR Michelle" userId="e21dbaac-7eb4-4bfc-99f3-5dc48d341dd6" providerId="ADAL" clId="{60A47EF0-9EA5-4E20-B39F-6E917B7A6907}" dt="2025-09-01T10:59:18.385" v="248"/>
          <ac:picMkLst>
            <pc:docMk/>
            <pc:sldMk cId="1524595690" sldId="303"/>
            <ac:picMk id="12" creationId="{53BA48C1-270B-6219-BB91-5B3B4791F80E}"/>
          </ac:picMkLst>
        </pc:picChg>
      </pc:sldChg>
      <pc:sldChg chg="addSp delSp modSp add mod">
        <pc:chgData name="GROBBELAAR Michelle" userId="e21dbaac-7eb4-4bfc-99f3-5dc48d341dd6" providerId="ADAL" clId="{60A47EF0-9EA5-4E20-B39F-6E917B7A6907}" dt="2025-09-01T17:08:41.776" v="743"/>
        <pc:sldMkLst>
          <pc:docMk/>
          <pc:sldMk cId="2318431233" sldId="304"/>
        </pc:sldMkLst>
        <pc:spChg chg="mod">
          <ac:chgData name="GROBBELAAR Michelle" userId="e21dbaac-7eb4-4bfc-99f3-5dc48d341dd6" providerId="ADAL" clId="{60A47EF0-9EA5-4E20-B39F-6E917B7A6907}" dt="2025-09-01T11:14:57.741" v="611" actId="20577"/>
          <ac:spMkLst>
            <pc:docMk/>
            <pc:sldMk cId="2318431233" sldId="304"/>
            <ac:spMk id="2" creationId="{5ECAA5CC-62A5-D2C5-DAFD-1D9C72590EB2}"/>
          </ac:spMkLst>
        </pc:spChg>
        <pc:spChg chg="mod">
          <ac:chgData name="GROBBELAAR Michelle" userId="e21dbaac-7eb4-4bfc-99f3-5dc48d341dd6" providerId="ADAL" clId="{60A47EF0-9EA5-4E20-B39F-6E917B7A6907}" dt="2025-09-01T11:14:32.536" v="606" actId="1038"/>
          <ac:spMkLst>
            <pc:docMk/>
            <pc:sldMk cId="2318431233" sldId="304"/>
            <ac:spMk id="3" creationId="{D158F40B-6A47-509C-2B19-F4662C97D097}"/>
          </ac:spMkLst>
        </pc:spChg>
        <pc:spChg chg="add mod">
          <ac:chgData name="GROBBELAAR Michelle" userId="e21dbaac-7eb4-4bfc-99f3-5dc48d341dd6" providerId="ADAL" clId="{60A47EF0-9EA5-4E20-B39F-6E917B7A6907}" dt="2025-09-01T10:50:09.304" v="176"/>
          <ac:spMkLst>
            <pc:docMk/>
            <pc:sldMk cId="2318431233" sldId="304"/>
            <ac:spMk id="4" creationId="{97385F0A-60E4-A471-3947-205A7E16B1DB}"/>
          </ac:spMkLst>
        </pc:spChg>
        <pc:spChg chg="add mod">
          <ac:chgData name="GROBBELAAR Michelle" userId="e21dbaac-7eb4-4bfc-99f3-5dc48d341dd6" providerId="ADAL" clId="{60A47EF0-9EA5-4E20-B39F-6E917B7A6907}" dt="2025-09-01T10:50:09.304" v="176"/>
          <ac:spMkLst>
            <pc:docMk/>
            <pc:sldMk cId="2318431233" sldId="304"/>
            <ac:spMk id="5" creationId="{AB05CB14-06CF-F577-8ED3-13E6170C92CC}"/>
          </ac:spMkLst>
        </pc:spChg>
        <pc:spChg chg="add mod">
          <ac:chgData name="GROBBELAAR Michelle" userId="e21dbaac-7eb4-4bfc-99f3-5dc48d341dd6" providerId="ADAL" clId="{60A47EF0-9EA5-4E20-B39F-6E917B7A6907}" dt="2025-09-01T10:50:09.304" v="176"/>
          <ac:spMkLst>
            <pc:docMk/>
            <pc:sldMk cId="2318431233" sldId="304"/>
            <ac:spMk id="6" creationId="{AE5C3DBE-514B-633C-26E1-6F12CCBC8659}"/>
          </ac:spMkLst>
        </pc:spChg>
        <pc:spChg chg="add mod">
          <ac:chgData name="GROBBELAAR Michelle" userId="e21dbaac-7eb4-4bfc-99f3-5dc48d341dd6" providerId="ADAL" clId="{60A47EF0-9EA5-4E20-B39F-6E917B7A6907}" dt="2025-09-01T17:08:41.776" v="743"/>
          <ac:spMkLst>
            <pc:docMk/>
            <pc:sldMk cId="2318431233" sldId="304"/>
            <ac:spMk id="7" creationId="{3B5E922B-882A-C6B5-2185-967C61D2E048}"/>
          </ac:spMkLst>
        </pc:spChg>
        <pc:spChg chg="del">
          <ac:chgData name="GROBBELAAR Michelle" userId="e21dbaac-7eb4-4bfc-99f3-5dc48d341dd6" providerId="ADAL" clId="{60A47EF0-9EA5-4E20-B39F-6E917B7A6907}" dt="2025-09-01T11:21:58.163" v="670" actId="478"/>
          <ac:spMkLst>
            <pc:docMk/>
            <pc:sldMk cId="2318431233" sldId="304"/>
            <ac:spMk id="7" creationId="{8671124F-079A-F5F4-F025-640E564BE2C4}"/>
          </ac:spMkLst>
        </pc:spChg>
        <pc:spChg chg="add del mod">
          <ac:chgData name="GROBBELAAR Michelle" userId="e21dbaac-7eb4-4bfc-99f3-5dc48d341dd6" providerId="ADAL" clId="{60A47EF0-9EA5-4E20-B39F-6E917B7A6907}" dt="2025-09-01T10:59:58.661" v="257" actId="478"/>
          <ac:spMkLst>
            <pc:docMk/>
            <pc:sldMk cId="2318431233" sldId="304"/>
            <ac:spMk id="8" creationId="{6A50F660-48B6-4FFC-2F85-46137597BB4F}"/>
          </ac:spMkLst>
        </pc:spChg>
        <pc:spChg chg="add del mod">
          <ac:chgData name="GROBBELAAR Michelle" userId="e21dbaac-7eb4-4bfc-99f3-5dc48d341dd6" providerId="ADAL" clId="{60A47EF0-9EA5-4E20-B39F-6E917B7A6907}" dt="2025-09-01T17:08:41.449" v="742" actId="478"/>
          <ac:spMkLst>
            <pc:docMk/>
            <pc:sldMk cId="2318431233" sldId="304"/>
            <ac:spMk id="9" creationId="{A3F2E003-1C31-BB38-B044-8A118E4500B1}"/>
          </ac:spMkLst>
        </pc:spChg>
        <pc:picChg chg="add mod">
          <ac:chgData name="GROBBELAAR Michelle" userId="e21dbaac-7eb4-4bfc-99f3-5dc48d341dd6" providerId="ADAL" clId="{60A47EF0-9EA5-4E20-B39F-6E917B7A6907}" dt="2025-09-01T10:59:59.668" v="258"/>
          <ac:picMkLst>
            <pc:docMk/>
            <pc:sldMk cId="2318431233" sldId="304"/>
            <ac:picMk id="10" creationId="{7792E286-17B8-9649-DFBF-CC36B6A1E257}"/>
          </ac:picMkLst>
        </pc:picChg>
      </pc:sldChg>
      <pc:sldChg chg="addSp delSp modSp add del mod">
        <pc:chgData name="GROBBELAAR Michelle" userId="e21dbaac-7eb4-4bfc-99f3-5dc48d341dd6" providerId="ADAL" clId="{60A47EF0-9EA5-4E20-B39F-6E917B7A6907}" dt="2025-09-01T11:20:53.387" v="652" actId="47"/>
        <pc:sldMkLst>
          <pc:docMk/>
          <pc:sldMk cId="3362352454" sldId="305"/>
        </pc:sldMkLst>
        <pc:spChg chg="add mod">
          <ac:chgData name="GROBBELAAR Michelle" userId="e21dbaac-7eb4-4bfc-99f3-5dc48d341dd6" providerId="ADAL" clId="{60A47EF0-9EA5-4E20-B39F-6E917B7A6907}" dt="2025-09-01T10:50:16.818" v="179"/>
          <ac:spMkLst>
            <pc:docMk/>
            <pc:sldMk cId="3362352454" sldId="305"/>
            <ac:spMk id="2" creationId="{2AA1FCD8-EDA5-F4DA-CA18-45F1AC844F97}"/>
          </ac:spMkLst>
        </pc:spChg>
        <pc:spChg chg="add mod">
          <ac:chgData name="GROBBELAAR Michelle" userId="e21dbaac-7eb4-4bfc-99f3-5dc48d341dd6" providerId="ADAL" clId="{60A47EF0-9EA5-4E20-B39F-6E917B7A6907}" dt="2025-09-01T10:50:16.818" v="179"/>
          <ac:spMkLst>
            <pc:docMk/>
            <pc:sldMk cId="3362352454" sldId="305"/>
            <ac:spMk id="3" creationId="{6D916B6B-95DE-2457-AAF1-051D269C6D39}"/>
          </ac:spMkLst>
        </pc:spChg>
        <pc:spChg chg="add mod">
          <ac:chgData name="GROBBELAAR Michelle" userId="e21dbaac-7eb4-4bfc-99f3-5dc48d341dd6" providerId="ADAL" clId="{60A47EF0-9EA5-4E20-B39F-6E917B7A6907}" dt="2025-09-01T10:50:16.818" v="179"/>
          <ac:spMkLst>
            <pc:docMk/>
            <pc:sldMk cId="3362352454" sldId="305"/>
            <ac:spMk id="6" creationId="{DB28F90B-1335-C7DB-8FB4-ED2A696FEB81}"/>
          </ac:spMkLst>
        </pc:spChg>
        <pc:spChg chg="add mod">
          <ac:chgData name="GROBBELAAR Michelle" userId="e21dbaac-7eb4-4bfc-99f3-5dc48d341dd6" providerId="ADAL" clId="{60A47EF0-9EA5-4E20-B39F-6E917B7A6907}" dt="2025-09-01T10:50:35.203" v="181"/>
          <ac:spMkLst>
            <pc:docMk/>
            <pc:sldMk cId="3362352454" sldId="305"/>
            <ac:spMk id="7" creationId="{A7B9F3A5-3A86-0AB5-9278-6D85CEEACB0B}"/>
          </ac:spMkLst>
        </pc:spChg>
        <pc:spChg chg="add mod">
          <ac:chgData name="GROBBELAAR Michelle" userId="e21dbaac-7eb4-4bfc-99f3-5dc48d341dd6" providerId="ADAL" clId="{60A47EF0-9EA5-4E20-B39F-6E917B7A6907}" dt="2025-09-01T10:50:35.203" v="181"/>
          <ac:spMkLst>
            <pc:docMk/>
            <pc:sldMk cId="3362352454" sldId="305"/>
            <ac:spMk id="8" creationId="{2BAF119C-E049-67F4-E71E-5667AB800942}"/>
          </ac:spMkLst>
        </pc:spChg>
        <pc:spChg chg="add mod">
          <ac:chgData name="GROBBELAAR Michelle" userId="e21dbaac-7eb4-4bfc-99f3-5dc48d341dd6" providerId="ADAL" clId="{60A47EF0-9EA5-4E20-B39F-6E917B7A6907}" dt="2025-09-01T10:50:35.203" v="181"/>
          <ac:spMkLst>
            <pc:docMk/>
            <pc:sldMk cId="3362352454" sldId="305"/>
            <ac:spMk id="9" creationId="{E4CF6AA5-6556-518E-15C2-81B5EDA9B33A}"/>
          </ac:spMkLst>
        </pc:spChg>
        <pc:spChg chg="add del mod">
          <ac:chgData name="GROBBELAAR Michelle" userId="e21dbaac-7eb4-4bfc-99f3-5dc48d341dd6" providerId="ADAL" clId="{60A47EF0-9EA5-4E20-B39F-6E917B7A6907}" dt="2025-09-01T11:00:18.032" v="263" actId="478"/>
          <ac:spMkLst>
            <pc:docMk/>
            <pc:sldMk cId="3362352454" sldId="305"/>
            <ac:spMk id="10" creationId="{4ED332FA-2A20-8557-00A6-404B6D0978B3}"/>
          </ac:spMkLst>
        </pc:spChg>
        <pc:spChg chg="add mod">
          <ac:chgData name="GROBBELAAR Michelle" userId="e21dbaac-7eb4-4bfc-99f3-5dc48d341dd6" providerId="ADAL" clId="{60A47EF0-9EA5-4E20-B39F-6E917B7A6907}" dt="2025-09-01T10:55:59.737" v="236"/>
          <ac:spMkLst>
            <pc:docMk/>
            <pc:sldMk cId="3362352454" sldId="305"/>
            <ac:spMk id="11" creationId="{FF757580-4A0E-29D2-2866-D2CE24952906}"/>
          </ac:spMkLst>
        </pc:spChg>
        <pc:picChg chg="add mod">
          <ac:chgData name="GROBBELAAR Michelle" userId="e21dbaac-7eb4-4bfc-99f3-5dc48d341dd6" providerId="ADAL" clId="{60A47EF0-9EA5-4E20-B39F-6E917B7A6907}" dt="2025-09-01T11:00:18.985" v="264"/>
          <ac:picMkLst>
            <pc:docMk/>
            <pc:sldMk cId="3362352454" sldId="305"/>
            <ac:picMk id="12" creationId="{6EF499F1-682E-5FE7-D06C-5D6697714B83}"/>
          </ac:picMkLst>
        </pc:picChg>
      </pc:sldChg>
      <pc:sldChg chg="addSp delSp modSp add mod">
        <pc:chgData name="GROBBELAAR Michelle" userId="e21dbaac-7eb4-4bfc-99f3-5dc48d341dd6" providerId="ADAL" clId="{60A47EF0-9EA5-4E20-B39F-6E917B7A6907}" dt="2025-09-01T17:08:56.970" v="747"/>
        <pc:sldMkLst>
          <pc:docMk/>
          <pc:sldMk cId="1461857636" sldId="368"/>
        </pc:sldMkLst>
        <pc:spChg chg="del">
          <ac:chgData name="GROBBELAAR Michelle" userId="e21dbaac-7eb4-4bfc-99f3-5dc48d341dd6" providerId="ADAL" clId="{60A47EF0-9EA5-4E20-B39F-6E917B7A6907}" dt="2025-09-01T11:00:28.507" v="267" actId="478"/>
          <ac:spMkLst>
            <pc:docMk/>
            <pc:sldMk cId="1461857636" sldId="368"/>
            <ac:spMk id="2" creationId="{37584492-8D18-98F4-8AF4-12D89178DEBC}"/>
          </ac:spMkLst>
        </pc:spChg>
        <pc:spChg chg="add mod">
          <ac:chgData name="GROBBELAAR Michelle" userId="e21dbaac-7eb4-4bfc-99f3-5dc48d341dd6" providerId="ADAL" clId="{60A47EF0-9EA5-4E20-B39F-6E917B7A6907}" dt="2025-09-01T17:08:56.970" v="747"/>
          <ac:spMkLst>
            <pc:docMk/>
            <pc:sldMk cId="1461857636" sldId="368"/>
            <ac:spMk id="2" creationId="{405BA02C-2FF8-77BE-AFA9-5AA78E6B6768}"/>
          </ac:spMkLst>
        </pc:spChg>
        <pc:spChg chg="mod">
          <ac:chgData name="GROBBELAAR Michelle" userId="e21dbaac-7eb4-4bfc-99f3-5dc48d341dd6" providerId="ADAL" clId="{60A47EF0-9EA5-4E20-B39F-6E917B7A6907}" dt="2025-09-01T11:17:58.439" v="636" actId="1035"/>
          <ac:spMkLst>
            <pc:docMk/>
            <pc:sldMk cId="1461857636" sldId="368"/>
            <ac:spMk id="3" creationId="{6A6FA07B-8763-3558-B77E-1AEB698C35A0}"/>
          </ac:spMkLst>
        </pc:spChg>
        <pc:spChg chg="add mod">
          <ac:chgData name="GROBBELAAR Michelle" userId="e21dbaac-7eb4-4bfc-99f3-5dc48d341dd6" providerId="ADAL" clId="{60A47EF0-9EA5-4E20-B39F-6E917B7A6907}" dt="2025-09-01T10:51:19.018" v="183"/>
          <ac:spMkLst>
            <pc:docMk/>
            <pc:sldMk cId="1461857636" sldId="368"/>
            <ac:spMk id="5" creationId="{F4CEDA04-DF31-9AB6-D9E7-596158294468}"/>
          </ac:spMkLst>
        </pc:spChg>
        <pc:spChg chg="add mod">
          <ac:chgData name="GROBBELAAR Michelle" userId="e21dbaac-7eb4-4bfc-99f3-5dc48d341dd6" providerId="ADAL" clId="{60A47EF0-9EA5-4E20-B39F-6E917B7A6907}" dt="2025-09-01T10:51:19.018" v="183"/>
          <ac:spMkLst>
            <pc:docMk/>
            <pc:sldMk cId="1461857636" sldId="368"/>
            <ac:spMk id="6" creationId="{F1E1AD24-10C0-5183-D32E-993FBE6F4479}"/>
          </ac:spMkLst>
        </pc:spChg>
        <pc:spChg chg="add mod">
          <ac:chgData name="GROBBELAAR Michelle" userId="e21dbaac-7eb4-4bfc-99f3-5dc48d341dd6" providerId="ADAL" clId="{60A47EF0-9EA5-4E20-B39F-6E917B7A6907}" dt="2025-09-01T10:51:19.018" v="183"/>
          <ac:spMkLst>
            <pc:docMk/>
            <pc:sldMk cId="1461857636" sldId="368"/>
            <ac:spMk id="7" creationId="{9B4ACEF0-93F0-3825-8444-602FD9B68E68}"/>
          </ac:spMkLst>
        </pc:spChg>
        <pc:spChg chg="add del mod">
          <ac:chgData name="GROBBELAAR Michelle" userId="e21dbaac-7eb4-4bfc-99f3-5dc48d341dd6" providerId="ADAL" clId="{60A47EF0-9EA5-4E20-B39F-6E917B7A6907}" dt="2025-09-01T11:00:23.051" v="265" actId="478"/>
          <ac:spMkLst>
            <pc:docMk/>
            <pc:sldMk cId="1461857636" sldId="368"/>
            <ac:spMk id="8" creationId="{40F53332-269D-FF59-71FB-C9D37EB44562}"/>
          </ac:spMkLst>
        </pc:spChg>
        <pc:spChg chg="add del mod">
          <ac:chgData name="GROBBELAAR Michelle" userId="e21dbaac-7eb4-4bfc-99f3-5dc48d341dd6" providerId="ADAL" clId="{60A47EF0-9EA5-4E20-B39F-6E917B7A6907}" dt="2025-09-01T17:08:56.594" v="746" actId="478"/>
          <ac:spMkLst>
            <pc:docMk/>
            <pc:sldMk cId="1461857636" sldId="368"/>
            <ac:spMk id="9" creationId="{DB7D51B7-4698-0740-D3D7-3EBA8F79283D}"/>
          </ac:spMkLst>
        </pc:spChg>
        <pc:spChg chg="add mod">
          <ac:chgData name="GROBBELAAR Michelle" userId="e21dbaac-7eb4-4bfc-99f3-5dc48d341dd6" providerId="ADAL" clId="{60A47EF0-9EA5-4E20-B39F-6E917B7A6907}" dt="2025-09-01T11:19:48.892" v="650" actId="255"/>
          <ac:spMkLst>
            <pc:docMk/>
            <pc:sldMk cId="1461857636" sldId="368"/>
            <ac:spMk id="12" creationId="{1334552A-7FB3-0894-72E7-CD236546CF21}"/>
          </ac:spMkLst>
        </pc:spChg>
        <pc:graphicFrameChg chg="mod modGraphic">
          <ac:chgData name="GROBBELAAR Michelle" userId="e21dbaac-7eb4-4bfc-99f3-5dc48d341dd6" providerId="ADAL" clId="{60A47EF0-9EA5-4E20-B39F-6E917B7A6907}" dt="2025-09-01T11:19:33.107" v="647" actId="21"/>
          <ac:graphicFrameMkLst>
            <pc:docMk/>
            <pc:sldMk cId="1461857636" sldId="368"/>
            <ac:graphicFrameMk id="4" creationId="{421723E8-CB1F-32B3-9CB9-13318A82024B}"/>
          </ac:graphicFrameMkLst>
        </pc:graphicFrameChg>
        <pc:picChg chg="add mod">
          <ac:chgData name="GROBBELAAR Michelle" userId="e21dbaac-7eb4-4bfc-99f3-5dc48d341dd6" providerId="ADAL" clId="{60A47EF0-9EA5-4E20-B39F-6E917B7A6907}" dt="2025-09-01T11:00:24.832" v="266"/>
          <ac:picMkLst>
            <pc:docMk/>
            <pc:sldMk cId="1461857636" sldId="368"/>
            <ac:picMk id="10" creationId="{224C21B6-716F-B5E0-CF33-AC10519A11BB}"/>
          </ac:picMkLst>
        </pc:picChg>
      </pc:sldChg>
      <pc:sldChg chg="addSp delSp modSp add mod">
        <pc:chgData name="GROBBELAAR Michelle" userId="e21dbaac-7eb4-4bfc-99f3-5dc48d341dd6" providerId="ADAL" clId="{60A47EF0-9EA5-4E20-B39F-6E917B7A6907}" dt="2025-09-01T17:09:01.894" v="749"/>
        <pc:sldMkLst>
          <pc:docMk/>
          <pc:sldMk cId="4246481963" sldId="369"/>
        </pc:sldMkLst>
        <pc:spChg chg="add mod">
          <ac:chgData name="GROBBELAAR Michelle" userId="e21dbaac-7eb4-4bfc-99f3-5dc48d341dd6" providerId="ADAL" clId="{60A47EF0-9EA5-4E20-B39F-6E917B7A6907}" dt="2025-09-01T17:09:01.894" v="749"/>
          <ac:spMkLst>
            <pc:docMk/>
            <pc:sldMk cId="4246481963" sldId="369"/>
            <ac:spMk id="2" creationId="{1B4AA728-0BFF-87B3-9B03-831237A4AE3F}"/>
          </ac:spMkLst>
        </pc:spChg>
        <pc:spChg chg="del">
          <ac:chgData name="GROBBELAAR Michelle" userId="e21dbaac-7eb4-4bfc-99f3-5dc48d341dd6" providerId="ADAL" clId="{60A47EF0-9EA5-4E20-B39F-6E917B7A6907}" dt="2025-09-01T17:09:01.485" v="748" actId="478"/>
          <ac:spMkLst>
            <pc:docMk/>
            <pc:sldMk cId="4246481963" sldId="369"/>
            <ac:spMk id="9" creationId="{E6EC91BC-6D69-762B-FF7C-71611FFB3CC2}"/>
          </ac:spMkLst>
        </pc:spChg>
        <pc:graphicFrameChg chg="modGraphic">
          <ac:chgData name="GROBBELAAR Michelle" userId="e21dbaac-7eb4-4bfc-99f3-5dc48d341dd6" providerId="ADAL" clId="{60A47EF0-9EA5-4E20-B39F-6E917B7A6907}" dt="2025-09-01T11:20:04.881" v="651" actId="2165"/>
          <ac:graphicFrameMkLst>
            <pc:docMk/>
            <pc:sldMk cId="4246481963" sldId="369"/>
            <ac:graphicFrameMk id="4" creationId="{507EB57F-D780-B27C-EA9D-77F1EFA6B98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16990427981258"/>
          <c:y val="0.20438285091109362"/>
          <c:w val="0.59996255202948123"/>
          <c:h val="0.6768593171957282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42-4B80-83F4-800F9FE2446B}"/>
              </c:ext>
            </c:extLst>
          </c:dPt>
          <c:dPt>
            <c:idx val="1"/>
            <c:bubble3D val="0"/>
            <c:spPr>
              <a:solidFill>
                <a:srgbClr val="4072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42-4B80-83F4-800F9FE2446B}"/>
              </c:ext>
            </c:extLst>
          </c:dPt>
          <c:dPt>
            <c:idx val="2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42-4B80-83F4-800F9FE2446B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42-4B80-83F4-800F9FE2446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742-4B80-83F4-800F9FE2446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742-4B80-83F4-800F9FE2446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742-4B80-83F4-800F9FE2446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742-4B80-83F4-800F9FE24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Sheet1!$A$3:$A$6</c:f>
              <c:strCache>
                <c:ptCount val="4"/>
                <c:pt idx="0">
                  <c:v>Inst. &amp; Cert.</c:v>
                </c:pt>
                <c:pt idx="1">
                  <c:v>O &amp;  M</c:v>
                </c:pt>
                <c:pt idx="2">
                  <c:v>Major Improvement</c:v>
                </c:pt>
                <c:pt idx="3">
                  <c:v>Recapitalization</c:v>
                </c:pt>
              </c:strCache>
              <c:extLst/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12</c:v>
                </c:pt>
                <c:pt idx="1">
                  <c:v>146</c:v>
                </c:pt>
                <c:pt idx="2">
                  <c:v>26</c:v>
                </c:pt>
                <c:pt idx="3">
                  <c:v>103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9742-4B80-83F4-800F9FE2446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682345496318685E-2"/>
          <c:y val="0.77793771303389769"/>
          <c:w val="0.43190782369500891"/>
          <c:h val="0.218592824112712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796D9-AC35-426C-A8BA-05E4E67207C1}" type="datetimeFigureOut">
              <a:rPr lang="en-US" smtClean="0"/>
              <a:t>01/09/2025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EA3A1-4F87-4FBA-904B-A4B80189F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4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899F-4679-46A0-928B-FD94FEFAB7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9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899F-4679-46A0-928B-FD94FEFAB71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6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899F-4679-46A0-928B-FD94FEFAB71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29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Offer the States Signatories additional sessions for those interested in knowing more about the paper and the next one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899F-4679-46A0-928B-FD94FEFAB71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83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23BF5-46BD-9DBE-1C6D-5A7EFFE9B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0D1AB6-B744-DD00-7F3C-881D17FD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8DAAAA-CCFB-F37D-5885-F81545E3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C9D509-C1CA-C3B8-C628-98020572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89195-0134-A781-83CE-429363D8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41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01CDD-443A-9532-4CAE-0358767F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907BCB-80CD-8BC8-CC71-16EDB345F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749D3F-99DF-2D31-5492-9EB5EEA2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77142-D02D-2D50-9017-F8A02D16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8D10D5-E826-5792-3E41-B740161E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495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CC6A66-1B66-5709-BDBF-BCF964A84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44BB28-4703-7856-67D9-348FF8245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2E29B9-163A-C1ED-5CAD-611C34F2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3A47E3-8246-AD91-00A8-4636FDF2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1B949-3646-1E8F-42A3-05810003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266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40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111B0-06A6-0424-6DDE-6EBB8794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AB170-4014-9B3F-699B-6E6CA4E9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A78585-523B-DBF3-0F8D-1668A4F7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E1FE9A-3B2E-11A9-FB00-EF0D7A3E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7FC6C5-7752-05CE-1DD9-140E254E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178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4DE73-0346-C945-A258-3A9BDC39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81640A-15F9-FF8C-3D79-D2565577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E75B4D-E9C2-C666-487E-F32E37AC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28193E-CAC3-B0ED-898B-B51CA005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CBA56-7CAF-0339-452D-8A5BBAC9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985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39CE-232B-9D48-0380-28FFD22A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10461-8D1E-457A-FD38-EE00E5AB4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F8FAD-FE5B-FA84-775E-1F87A14B6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59F109-4452-20B7-F773-47A4C059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3EFD5D-C147-F2EB-BAE1-464D7E07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1D551-DC88-DDB1-ABE7-990D121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47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7F86E-D0A4-E1B5-F5B5-F5D4A8E0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F0B812-640A-22BA-D135-A299CC1B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911307-A5EC-9EBA-C771-083A7E340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741BA-19A9-73A9-2CC3-86803F2BD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7E4EFA-AC59-9815-CEEB-74434EB7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DD75B4-D404-BA05-0580-B1E9B123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69E446-7EF1-3B6A-F753-206EA396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B22566-EAEC-D0D0-8C2C-04229BF9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02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46807-C92C-8EC9-2121-4FF26D56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A679CB-5D50-CDCF-3C32-58C0F7B5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F6C1F5-5C85-ED8A-A819-36DB929F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8EE343-CD2C-E51E-59DD-2EB5C50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88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CFDCC6-79D4-40CF-8922-94D0913D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809B21-F7A8-0AE5-59F4-34208F94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A8E158-1BE1-D01D-DA65-1557D377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20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3D3A5-889B-3DCB-41B7-6F7F5E22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CCB88-A8C5-8CB8-B235-14AFD0E7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DB5310-7442-DC81-2A8A-9C83BE6B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1EF56B-8DB6-6FE6-DCC5-8397E1E1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A63746-6A27-D8F8-7970-89B13014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E8C240-6B0B-B6CE-7C09-9BF0EE91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18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7EBF6-3D41-A9E3-6EEC-CB6C98FA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EF12A5-DDF7-27FF-D368-B9A8B8155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D5EEC-B584-6A8F-6E2E-3BFE5DDE8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5B7841-554A-45D4-3D6E-0E0423E9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5451FA-34C2-7DAD-F29B-B7637B54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857089-400A-B9FF-1C18-2506707C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45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1FB6B71-BED9-9ED3-CFE3-38F771B1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2A3BE1-6255-C93F-6150-CB1D41CE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5E424F-E755-B117-6853-939E60BCC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5E5E8-FBB2-4D35-9F84-1E9D6EC9AF06}" type="datetimeFigureOut">
              <a:rPr lang="de-AT" smtClean="0"/>
              <a:t>01.09.2025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6D9248-831B-6DE5-F510-642AEA42F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E51F6C-30A3-F9B5-6DFC-1D9FDC76A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28093-0A89-44A1-BDAC-16FA4369D9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63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B46A55D0-1560-2548-D447-9E9D9260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BDBDEFE3-EB86-C691-EB18-BE02B46B0FD6}"/>
              </a:ext>
            </a:extLst>
          </p:cNvPr>
          <p:cNvSpPr txBox="1"/>
          <p:nvPr/>
        </p:nvSpPr>
        <p:spPr>
          <a:xfrm>
            <a:off x="2632730" y="4764720"/>
            <a:ext cx="69881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11 September 2025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CB8FB0D-2BD9-3E2B-CF27-130FA014D816}"/>
              </a:ext>
            </a:extLst>
          </p:cNvPr>
          <p:cNvSpPr txBox="1"/>
          <p:nvPr/>
        </p:nvSpPr>
        <p:spPr>
          <a:xfrm>
            <a:off x="812799" y="2379870"/>
            <a:ext cx="88080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2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 Sustainment</a:t>
            </a:r>
            <a:endParaRPr lang="en-GB" sz="22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BB854BD0-2895-AA15-CB4D-18B53F97F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809" y="4026047"/>
            <a:ext cx="2161078" cy="346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BC5B6E-3F38-A2BA-496D-2231854C732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4458E52-6C61-8DD3-2134-D65F1ACDC4CF}"/>
              </a:ext>
            </a:extLst>
          </p:cNvPr>
          <p:cNvSpPr txBox="1"/>
          <p:nvPr/>
        </p:nvSpPr>
        <p:spPr>
          <a:xfrm>
            <a:off x="812799" y="3096871"/>
            <a:ext cx="10272988" cy="502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9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</a:t>
            </a:r>
            <a:endParaRPr lang="en-GB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11">
            <a:extLst>
              <a:ext uri="{FF2B5EF4-FFF2-40B4-BE49-F238E27FC236}">
                <a16:creationId xmlns:a16="http://schemas.microsoft.com/office/drawing/2014/main" id="{2C8ABEDE-98EA-D9ED-5510-F0369169394B}"/>
              </a:ext>
            </a:extLst>
          </p:cNvPr>
          <p:cNvSpPr txBox="1"/>
          <p:nvPr/>
        </p:nvSpPr>
        <p:spPr>
          <a:xfrm>
            <a:off x="2632730" y="3912890"/>
            <a:ext cx="4827080" cy="594632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dirty="0"/>
              <a:t>Comprehensive Nuclear-Test-Ban Treaty Organization (CTBTO)</a:t>
            </a:r>
            <a:endParaRPr lang="en-GB" sz="1400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A20FF-B53C-C7B0-44C8-44D9246B6845}"/>
              </a:ext>
            </a:extLst>
          </p:cNvPr>
          <p:cNvSpPr txBox="1"/>
          <p:nvPr/>
        </p:nvSpPr>
        <p:spPr>
          <a:xfrm>
            <a:off x="9848088" y="6190488"/>
            <a:ext cx="2194560" cy="592909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presentation 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314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1723E8-CB1F-32B3-9CB9-13318A820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80413"/>
              </p:ext>
            </p:extLst>
          </p:nvPr>
        </p:nvGraphicFramePr>
        <p:xfrm>
          <a:off x="242315" y="2846172"/>
          <a:ext cx="11707369" cy="1975505"/>
        </p:xfrm>
        <a:graphic>
          <a:graphicData uri="http://schemas.openxmlformats.org/drawingml/2006/table">
            <a:tbl>
              <a:tblPr firstRow="1" firstCol="1" bandRow="1"/>
              <a:tblGrid>
                <a:gridCol w="657048">
                  <a:extLst>
                    <a:ext uri="{9D8B030D-6E8A-4147-A177-3AD203B41FA5}">
                      <a16:colId xmlns:a16="http://schemas.microsoft.com/office/drawing/2014/main" val="4000080411"/>
                    </a:ext>
                  </a:extLst>
                </a:gridCol>
                <a:gridCol w="11050321">
                  <a:extLst>
                    <a:ext uri="{9D8B030D-6E8A-4147-A177-3AD203B41FA5}">
                      <a16:colId xmlns:a16="http://schemas.microsoft.com/office/drawing/2014/main" val="270655327"/>
                    </a:ext>
                  </a:extLst>
                </a:gridCol>
              </a:tblGrid>
              <a:tr h="564430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021886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Quality of IDC products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20504"/>
                  </a:ext>
                </a:extLst>
              </a:tr>
              <a:tr h="564430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Decreased percentage of events in the reviewed event bulletin (REB) for which the area of the location error ellipse is less than 1,000 km²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8637"/>
                  </a:ext>
                </a:extLst>
              </a:tr>
              <a:tr h="564430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Missing events of importance due to decrease of data availability (reduced number of detections and associations)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5973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A6FA07B-8763-3558-B77E-1AEB698C35A0}"/>
              </a:ext>
            </a:extLst>
          </p:cNvPr>
          <p:cNvSpPr txBox="1"/>
          <p:nvPr/>
        </p:nvSpPr>
        <p:spPr>
          <a:xfrm>
            <a:off x="3189990" y="882689"/>
            <a:ext cx="4073239" cy="461665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/>
                <a:ea typeface="Cambria"/>
                <a:cs typeface="Arial"/>
              </a:rPr>
              <a:t>Main Identified Risks</a:t>
            </a:r>
            <a:endParaRPr lang="en-GB" sz="2200" b="1" dirty="0">
              <a:solidFill>
                <a:srgbClr val="002060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F4CEDA04-DF31-9AB6-D9E7-596158294468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 Sustainment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1E1AD24-10C0-5183-D32E-993FBE6F4479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4ACEF0-93F0-3825-8444-602FD9B68E68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224C21B6-716F-B5E0-CF33-AC10519A1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34552A-7FB3-0894-72E7-CD236546CF21}"/>
              </a:ext>
            </a:extLst>
          </p:cNvPr>
          <p:cNvSpPr txBox="1"/>
          <p:nvPr/>
        </p:nvSpPr>
        <p:spPr>
          <a:xfrm>
            <a:off x="2827782" y="1491372"/>
            <a:ext cx="60944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Inability to deliver a global verification regime to monitor compliance with the comprehensive ban on nuclear explosions (Organization reputation)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5BA02C-2FF8-77BE-AFA9-5AA78E6B6768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1857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60C63-AE5A-6E4C-8FD5-8C04C2021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7EB57F-D780-B27C-EA9D-77F1EFA6B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384329"/>
              </p:ext>
            </p:extLst>
          </p:nvPr>
        </p:nvGraphicFramePr>
        <p:xfrm>
          <a:off x="242315" y="1378054"/>
          <a:ext cx="11707369" cy="4515440"/>
        </p:xfrm>
        <a:graphic>
          <a:graphicData uri="http://schemas.openxmlformats.org/drawingml/2006/table">
            <a:tbl>
              <a:tblPr firstRow="1" firstCol="1" bandRow="1"/>
              <a:tblGrid>
                <a:gridCol w="657048">
                  <a:extLst>
                    <a:ext uri="{9D8B030D-6E8A-4147-A177-3AD203B41FA5}">
                      <a16:colId xmlns:a16="http://schemas.microsoft.com/office/drawing/2014/main" val="4000080411"/>
                    </a:ext>
                  </a:extLst>
                </a:gridCol>
                <a:gridCol w="11050321">
                  <a:extLst>
                    <a:ext uri="{9D8B030D-6E8A-4147-A177-3AD203B41FA5}">
                      <a16:colId xmlns:a16="http://schemas.microsoft.com/office/drawing/2014/main" val="270655327"/>
                    </a:ext>
                  </a:extLst>
                </a:gridCol>
              </a:tblGrid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Mission capability/ Data availability/Network coverage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637467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Limited capability to implement any plans/strategies.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47720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Increased frequency of subsystem failure. 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632218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Future lack of specialized suppliers.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93788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Lack of available spare parts for procuring.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178936"/>
                  </a:ext>
                </a:extLst>
              </a:tr>
              <a:tr h="564430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Lack of cybersecurity protection from disruptive new developments (e.g. quantum computing) that may compromise data surety.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791171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 cost of maintenance of obsolete equipment.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122243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Run away cost due to delay maintenance or recapitalization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608000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Simultaneous station failures due to similar ages and/or environments.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724744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Loss of expert knowledge in engineering and development 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574582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Limited ability to address catastrophic failures.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9254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Increased number of stations going through long periods of non-mission capability.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04884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Decreased global detection coverage.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758491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Environment/Climate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617292"/>
                  </a:ext>
                </a:extLst>
              </a:tr>
              <a:tr h="282215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Impact of Environmental and Climate Change on IMS Station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59" marR="53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568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16B772-D151-0F82-5430-235DA185C233}"/>
              </a:ext>
            </a:extLst>
          </p:cNvPr>
          <p:cNvSpPr txBox="1"/>
          <p:nvPr/>
        </p:nvSpPr>
        <p:spPr>
          <a:xfrm>
            <a:off x="3189990" y="882689"/>
            <a:ext cx="4073239" cy="461665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/>
                <a:ea typeface="Cambria"/>
                <a:cs typeface="Arial"/>
              </a:rPr>
              <a:t>Main Identified Risks</a:t>
            </a:r>
            <a:endParaRPr lang="en-GB" sz="2200" b="1" dirty="0">
              <a:solidFill>
                <a:srgbClr val="002060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F2920FC-7184-8734-6B83-63CD28F6DAB3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 Sustainment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4D0CA23-4741-6CD8-EDBA-A32F646AA571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AAA0F3-ED87-CB68-F9CE-7F5B7742EBDF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E35088DB-95A2-2742-C29A-CCDA7A87B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4AA728-0BFF-87B3-9B03-831237A4AE3F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648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21140D-2104-4822-E585-BEC65BF75F03}"/>
              </a:ext>
            </a:extLst>
          </p:cNvPr>
          <p:cNvSpPr txBox="1"/>
          <p:nvPr/>
        </p:nvSpPr>
        <p:spPr>
          <a:xfrm>
            <a:off x="223837" y="2571503"/>
            <a:ext cx="11744325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575" lvl="1" indent="-38099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state of the IMS network has been technically assessed with a comprehensive methodology.</a:t>
            </a:r>
          </a:p>
          <a:p>
            <a:pPr marL="990575" lvl="1" indent="-38099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 estimation to address the technical needs suggests a critical funding gap.</a:t>
            </a:r>
          </a:p>
          <a:p>
            <a:pPr marL="990575" lvl="1" indent="-38099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Updating the funding strategy is urgent.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85F152BC-11C8-0E8C-6023-97D41C971370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 Sustainment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4D79F0F-011C-0437-8C03-34DD2E13CF82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391F4F-72C9-2DDE-186C-234C29C3718F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A6701992-D333-FB6F-5792-C0F81E554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6B32D0-0027-424C-A59A-380831C117F4}"/>
              </a:ext>
            </a:extLst>
          </p:cNvPr>
          <p:cNvSpPr txBox="1"/>
          <p:nvPr/>
        </p:nvSpPr>
        <p:spPr>
          <a:xfrm>
            <a:off x="3923270" y="955044"/>
            <a:ext cx="2636365" cy="461665"/>
          </a:xfrm>
          <a:prstGeom prst="rect">
            <a:avLst/>
          </a:prstGeom>
          <a:noFill/>
        </p:spPr>
        <p:txBody>
          <a:bodyPr wrap="square" lIns="121920" tIns="60960" rIns="121920" bIns="60960" anchor="ctr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/>
                <a:ea typeface="Cambria"/>
                <a:cs typeface="Arial"/>
              </a:rPr>
              <a:t>Conclusions</a:t>
            </a:r>
            <a:endParaRPr lang="en-GB" sz="2200" b="1" dirty="0">
              <a:solidFill>
                <a:srgbClr val="002060"/>
              </a:solidFill>
              <a:latin typeface="Arial"/>
              <a:ea typeface="Cambri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D04F3-ECFD-559B-4802-E123B5784F4E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43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map of the world&#10;&#10;Description automatically generated">
            <a:extLst>
              <a:ext uri="{FF2B5EF4-FFF2-40B4-BE49-F238E27FC236}">
                <a16:creationId xmlns:a16="http://schemas.microsoft.com/office/drawing/2014/main" id="{85D903E0-343D-D922-DC4F-E13B19422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469" y="4302836"/>
            <a:ext cx="5235060" cy="195166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0C1362-BB3A-02FA-494E-CD6E897B6881}"/>
              </a:ext>
            </a:extLst>
          </p:cNvPr>
          <p:cNvSpPr/>
          <p:nvPr/>
        </p:nvSpPr>
        <p:spPr>
          <a:xfrm>
            <a:off x="816528" y="1754339"/>
            <a:ext cx="10558939" cy="240385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ensure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high quality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authenticated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network and an assured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flow of data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 comprehensive assessment of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long-term sustainment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requirements of the IMS Network, looking prospectively from 2026 onwards for a twenty-year period was developed.</a:t>
            </a:r>
            <a:endParaRPr lang="en-US" sz="24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8FA25-9EA7-FC39-F0F8-1F9AB542F655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 Sustainment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EF0055C-DE1B-5197-A040-4CF4CF96C58D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3C3746-40D4-7BCB-DDE7-7356941073BD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DB4A6E-8BBB-183B-FBCC-8FA1274A9915}"/>
              </a:ext>
            </a:extLst>
          </p:cNvPr>
          <p:cNvSpPr txBox="1"/>
          <p:nvPr/>
        </p:nvSpPr>
        <p:spPr>
          <a:xfrm>
            <a:off x="170687" y="6341411"/>
            <a:ext cx="6906769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pic>
        <p:nvPicPr>
          <p:cNvPr id="12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53BA48C1-270B-6219-BB91-5B3B4791F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9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E3666A-0D1B-0B44-8ED8-D13FA5DA502C}"/>
              </a:ext>
            </a:extLst>
          </p:cNvPr>
          <p:cNvSpPr txBox="1"/>
          <p:nvPr/>
        </p:nvSpPr>
        <p:spPr>
          <a:xfrm>
            <a:off x="138049" y="5055169"/>
            <a:ext cx="398942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Data identification and information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78CA6-E575-9102-1956-72D452F5C778}"/>
              </a:ext>
            </a:extLst>
          </p:cNvPr>
          <p:cNvSpPr txBox="1"/>
          <p:nvPr/>
        </p:nvSpPr>
        <p:spPr>
          <a:xfrm>
            <a:off x="3681304" y="998097"/>
            <a:ext cx="4192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of current situation</a:t>
            </a: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A274B1-76AD-1023-7C6D-E7C5F1E313F6}"/>
              </a:ext>
            </a:extLst>
          </p:cNvPr>
          <p:cNvSpPr/>
          <p:nvPr/>
        </p:nvSpPr>
        <p:spPr>
          <a:xfrm>
            <a:off x="4294497" y="1574044"/>
            <a:ext cx="7733728" cy="14375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DOTS: equipment inventory &amp; history</a:t>
            </a:r>
          </a:p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 (IMS Reporting System)/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PRTool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/SOPET(PCA)/JIRA: station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behavior, problem reports, failure analysis</a:t>
            </a:r>
          </a:p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SAP: financial data, expenditure history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B62E77-A937-AAF1-DBC4-896ECA9A0B2C}"/>
              </a:ext>
            </a:extLst>
          </p:cNvPr>
          <p:cNvSpPr/>
          <p:nvPr/>
        </p:nvSpPr>
        <p:spPr>
          <a:xfrm>
            <a:off x="4294498" y="3244761"/>
            <a:ext cx="7733729" cy="172302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Station operators: IMS and other networks, infrastructure data, questionnaires</a:t>
            </a:r>
          </a:p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Other network managers (e.g.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Geoscope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USGS/SCSN)</a:t>
            </a:r>
          </a:p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Equipment manufacturers: technology refreshment plans, expected lifetime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182021-8AB7-7A92-147E-EED011F1B4BB}"/>
              </a:ext>
            </a:extLst>
          </p:cNvPr>
          <p:cNvSpPr/>
          <p:nvPr/>
        </p:nvSpPr>
        <p:spPr>
          <a:xfrm>
            <a:off x="4294498" y="5095166"/>
            <a:ext cx="7733729" cy="108272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Estimation of life cycle per technology</a:t>
            </a:r>
          </a:p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Various statistics</a:t>
            </a:r>
          </a:p>
          <a:p>
            <a:pPr marL="990575" lvl="1" indent="-38099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Predictability of problems/failure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3AD1E2-B6B4-646F-49CC-46E29425B332}"/>
              </a:ext>
            </a:extLst>
          </p:cNvPr>
          <p:cNvSpPr txBox="1"/>
          <p:nvPr/>
        </p:nvSpPr>
        <p:spPr>
          <a:xfrm>
            <a:off x="1094274" y="2046605"/>
            <a:ext cx="3033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Sources within the PTS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0A2F5-0C6B-4E45-ABD7-501C6288F0E7}"/>
              </a:ext>
            </a:extLst>
          </p:cNvPr>
          <p:cNvSpPr txBox="1"/>
          <p:nvPr/>
        </p:nvSpPr>
        <p:spPr>
          <a:xfrm>
            <a:off x="921149" y="3860053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Sources outside the PTS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0B6D19D-22D6-6BC9-7140-EE13C76534DD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 Sustainment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50A0A24-8E4B-FC37-283D-8DE2EE96D28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41D55E-43F7-1AC2-08EF-BBA85A926B44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854EDE-31AA-2F3C-C6F5-E1FE74DFA127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pic>
        <p:nvPicPr>
          <p:cNvPr id="14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476508D1-C970-1E9C-7123-1EE6A3CBC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23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60F1CBB-65DE-AF93-363E-0307A19CD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0" y="2747675"/>
            <a:ext cx="3846987" cy="21967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C7689B-2BE6-19E4-D142-88B7368B38D5}"/>
              </a:ext>
            </a:extLst>
          </p:cNvPr>
          <p:cNvSpPr txBox="1"/>
          <p:nvPr/>
        </p:nvSpPr>
        <p:spPr>
          <a:xfrm>
            <a:off x="59889" y="1594348"/>
            <a:ext cx="3659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number of: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certifications (   ) and revalidations (   ) per year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4E821-0389-901D-082A-08220F0B3D7C}"/>
              </a:ext>
            </a:extLst>
          </p:cNvPr>
          <p:cNvSpPr txBox="1"/>
          <p:nvPr/>
        </p:nvSpPr>
        <p:spPr>
          <a:xfrm>
            <a:off x="101210" y="4616108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6DD1EA-62AA-AB84-ACB5-E6C1E9CEA5B8}"/>
              </a:ext>
            </a:extLst>
          </p:cNvPr>
          <p:cNvSpPr txBox="1"/>
          <p:nvPr/>
        </p:nvSpPr>
        <p:spPr>
          <a:xfrm>
            <a:off x="3476041" y="4616108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60F56C-5D5B-0BAF-E632-BD3AB3DB5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506" y="2082794"/>
            <a:ext cx="3026460" cy="15486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2C2DEA-F8DF-B0E4-0E70-B5FEF1FDA851}"/>
              </a:ext>
            </a:extLst>
          </p:cNvPr>
          <p:cNvSpPr txBox="1"/>
          <p:nvPr/>
        </p:nvSpPr>
        <p:spPr>
          <a:xfrm>
            <a:off x="4761717" y="3595752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0C467-61BB-776D-E160-AC17CE3EA01C}"/>
              </a:ext>
            </a:extLst>
          </p:cNvPr>
          <p:cNvSpPr txBox="1"/>
          <p:nvPr/>
        </p:nvSpPr>
        <p:spPr>
          <a:xfrm>
            <a:off x="7410498" y="3595752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8EB314-EC04-ABCB-1E36-FE5D192DCB9C}"/>
              </a:ext>
            </a:extLst>
          </p:cNvPr>
          <p:cNvSpPr txBox="1"/>
          <p:nvPr/>
        </p:nvSpPr>
        <p:spPr>
          <a:xfrm>
            <a:off x="4757440" y="1701193"/>
            <a:ext cx="276389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Primary seismic stations</a:t>
            </a:r>
            <a:endParaRPr lang="en-GB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4C1E53-7DD7-F735-F95E-1CE46BD012F7}"/>
              </a:ext>
            </a:extLst>
          </p:cNvPr>
          <p:cNvSpPr/>
          <p:nvPr/>
        </p:nvSpPr>
        <p:spPr>
          <a:xfrm>
            <a:off x="1842068" y="2018514"/>
            <a:ext cx="60959" cy="216132"/>
          </a:xfrm>
          <a:prstGeom prst="rect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37F986-EE6B-9340-B1F5-4271408D3B13}"/>
              </a:ext>
            </a:extLst>
          </p:cNvPr>
          <p:cNvSpPr/>
          <p:nvPr/>
        </p:nvSpPr>
        <p:spPr>
          <a:xfrm>
            <a:off x="1786307" y="2304674"/>
            <a:ext cx="60959" cy="2161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C1B5A1-7605-D2AF-04E9-AF1079570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426" y="4324080"/>
            <a:ext cx="3010541" cy="15454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8DCF91-A932-59CD-0327-1A7335A0E194}"/>
              </a:ext>
            </a:extLst>
          </p:cNvPr>
          <p:cNvSpPr txBox="1"/>
          <p:nvPr/>
        </p:nvSpPr>
        <p:spPr>
          <a:xfrm>
            <a:off x="4770756" y="5822696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44DEE6-1053-1496-2467-5296DABFCFDF}"/>
              </a:ext>
            </a:extLst>
          </p:cNvPr>
          <p:cNvSpPr txBox="1"/>
          <p:nvPr/>
        </p:nvSpPr>
        <p:spPr>
          <a:xfrm>
            <a:off x="7403756" y="5822696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E3FEBD-889E-0447-1299-1FF2C7696317}"/>
              </a:ext>
            </a:extLst>
          </p:cNvPr>
          <p:cNvSpPr txBox="1"/>
          <p:nvPr/>
        </p:nvSpPr>
        <p:spPr>
          <a:xfrm>
            <a:off x="4755471" y="3941101"/>
            <a:ext cx="220445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Infrasound stations</a:t>
            </a:r>
            <a:endParaRPr lang="en-GB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2294E88-BF93-25DE-F292-A20007768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6309" y="2076749"/>
            <a:ext cx="3037172" cy="15464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58425A-A211-4626-E685-ED404812002C}"/>
              </a:ext>
            </a:extLst>
          </p:cNvPr>
          <p:cNvSpPr txBox="1"/>
          <p:nvPr/>
        </p:nvSpPr>
        <p:spPr>
          <a:xfrm>
            <a:off x="8240757" y="3583952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CBA02C-D182-972C-23BC-6C3AD112FABD}"/>
              </a:ext>
            </a:extLst>
          </p:cNvPr>
          <p:cNvSpPr txBox="1"/>
          <p:nvPr/>
        </p:nvSpPr>
        <p:spPr>
          <a:xfrm>
            <a:off x="10906641" y="3594175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1EA025-EA2F-AC67-739A-CB689267871A}"/>
              </a:ext>
            </a:extLst>
          </p:cNvPr>
          <p:cNvSpPr txBox="1"/>
          <p:nvPr/>
        </p:nvSpPr>
        <p:spPr>
          <a:xfrm>
            <a:off x="8262442" y="1674608"/>
            <a:ext cx="318869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Radionuclide (Part.) stations</a:t>
            </a:r>
            <a:endParaRPr lang="en-GB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27E919A-1721-7C92-EECA-BB5265B5A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5142" y="4324081"/>
            <a:ext cx="3042076" cy="15464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7AF3384-3448-B4AE-49F8-E8A02E38118F}"/>
              </a:ext>
            </a:extLst>
          </p:cNvPr>
          <p:cNvSpPr txBox="1"/>
          <p:nvPr/>
        </p:nvSpPr>
        <p:spPr>
          <a:xfrm>
            <a:off x="8331962" y="5822695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05261E-D415-7EBF-AFF8-79FF93DEC040}"/>
              </a:ext>
            </a:extLst>
          </p:cNvPr>
          <p:cNvSpPr txBox="1"/>
          <p:nvPr/>
        </p:nvSpPr>
        <p:spPr>
          <a:xfrm>
            <a:off x="10996004" y="5822696"/>
            <a:ext cx="56297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GB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7F6E09-4BA5-8082-1B6C-83374BCD8893}"/>
              </a:ext>
            </a:extLst>
          </p:cNvPr>
          <p:cNvSpPr txBox="1"/>
          <p:nvPr/>
        </p:nvSpPr>
        <p:spPr>
          <a:xfrm>
            <a:off x="8266948" y="3932692"/>
            <a:ext cx="284404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Auxiliary seismic stations</a:t>
            </a:r>
            <a:endParaRPr lang="en-GB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210F3D-F86B-4161-FD2A-732EE6649B10}"/>
              </a:ext>
            </a:extLst>
          </p:cNvPr>
          <p:cNvSpPr txBox="1"/>
          <p:nvPr/>
        </p:nvSpPr>
        <p:spPr>
          <a:xfrm>
            <a:off x="0" y="5064714"/>
            <a:ext cx="4140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2000" dirty="0"/>
              <a:t>Differences among technologies</a:t>
            </a:r>
            <a:endParaRPr lang="en-GB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D2B8BA-DF82-DCB8-BF7E-4C3B12226770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 Sustainment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805C462-8860-C867-47F1-DF370AA564DA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22FA44-D86F-2725-A57E-B33120A5B584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732203-ABA3-466B-464D-3933125C6BB3}"/>
              </a:ext>
            </a:extLst>
          </p:cNvPr>
          <p:cNvSpPr txBox="1"/>
          <p:nvPr/>
        </p:nvSpPr>
        <p:spPr>
          <a:xfrm>
            <a:off x="3681304" y="998097"/>
            <a:ext cx="4192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of current situation</a:t>
            </a: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80DDBDCB-D0CC-CD86-CCED-800536DEE3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D10F0E-9DA9-4D60-FBA3-751705F6927E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17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4D8629-5EFD-C491-8CA5-49A9120DE236}"/>
              </a:ext>
            </a:extLst>
          </p:cNvPr>
          <p:cNvSpPr txBox="1"/>
          <p:nvPr/>
        </p:nvSpPr>
        <p:spPr>
          <a:xfrm>
            <a:off x="1603808" y="1122732"/>
            <a:ext cx="4750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cycle</a:t>
            </a: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4A0C3-D0FF-76E4-1122-D837DE50C3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308"/>
          <a:stretch>
            <a:fillRect/>
          </a:stretch>
        </p:blipFill>
        <p:spPr>
          <a:xfrm>
            <a:off x="619068" y="2727251"/>
            <a:ext cx="11169751" cy="31187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E4DBE9-1CBC-0448-FDDC-B800702CD98A}"/>
              </a:ext>
            </a:extLst>
          </p:cNvPr>
          <p:cNvSpPr txBox="1"/>
          <p:nvPr/>
        </p:nvSpPr>
        <p:spPr>
          <a:xfrm>
            <a:off x="534853" y="1632603"/>
            <a:ext cx="62618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Phase 1: Site survey, installation and certification. 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Phase 2: Operation &amp; Maintenance 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Phase 3: Recapitalization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DAB68-5F11-47AE-D0BD-CD0D5BF9CD57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 Sustainment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365AC64A-72A7-CDCF-F9E7-3FE51B56D734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A1EC29-7215-9A58-9430-D53F58D25DFC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FA43B3FF-52CE-BF36-901F-451B0685C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CF2423-2AB5-0E8F-930D-1E6EB7F7B221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782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21F68-5E7E-5AF3-2002-C17F295CF9DB}"/>
              </a:ext>
            </a:extLst>
          </p:cNvPr>
          <p:cNvSpPr txBox="1"/>
          <p:nvPr/>
        </p:nvSpPr>
        <p:spPr>
          <a:xfrm>
            <a:off x="3550991" y="952956"/>
            <a:ext cx="4750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to IMS Sustainment</a:t>
            </a: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7196E-4122-7B70-E0E7-FC75C771DD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415"/>
          <a:stretch>
            <a:fillRect/>
          </a:stretch>
        </p:blipFill>
        <p:spPr>
          <a:xfrm>
            <a:off x="350521" y="1614451"/>
            <a:ext cx="6409507" cy="4675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0070C2-130E-5EF9-6F00-7B214F82FEB1}"/>
              </a:ext>
            </a:extLst>
          </p:cNvPr>
          <p:cNvSpPr txBox="1"/>
          <p:nvPr/>
        </p:nvSpPr>
        <p:spPr>
          <a:xfrm>
            <a:off x="7090567" y="2540001"/>
            <a:ext cx="46600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Comprehensive and multifaceted approach.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Feedback from SO’s, informal consultations.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elements support the IMS Sustainment strategy and feed into the Station Recapitalization Planning.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Recapitalization characterized by significant mobilization of resources.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53DD48A3-9C6E-E6BD-3A2F-9542CB5FBF60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 Sustainment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D1B9F4D-B4FD-3193-48B6-990375D97EC4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2C76DB-69EE-AB1E-AE1A-50E0464C7481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7BE65555-7962-769C-634A-F0476122D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2470E0-6A0C-3914-E314-223216E1E93C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328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58F40B-6A47-509C-2B19-F4662C97D097}"/>
              </a:ext>
            </a:extLst>
          </p:cNvPr>
          <p:cNvSpPr txBox="1"/>
          <p:nvPr/>
        </p:nvSpPr>
        <p:spPr>
          <a:xfrm>
            <a:off x="5545258" y="809134"/>
            <a:ext cx="5834883" cy="46166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Stage of IMS stations lifecycle</a:t>
            </a: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B38E211-40E7-1605-5DB2-4CCBC195A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04204"/>
              </p:ext>
            </p:extLst>
          </p:nvPr>
        </p:nvGraphicFramePr>
        <p:xfrm>
          <a:off x="8073823" y="1535332"/>
          <a:ext cx="3947490" cy="4692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E1C3F8E0-F40B-A793-7B65-AD18D7896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86" y="1270799"/>
            <a:ext cx="7704713" cy="5222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DB102065-7F70-8611-249B-9C8E3624F604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 Sustainment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35B8C-7432-74EE-EC1D-7635553F4979}"/>
              </a:ext>
            </a:extLst>
          </p:cNvPr>
          <p:cNvSpPr txBox="1"/>
          <p:nvPr/>
        </p:nvSpPr>
        <p:spPr>
          <a:xfrm>
            <a:off x="3759200" y="69057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97040A-9436-B57D-D02D-28FE0542C7A4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FAB837E8-58DE-57C4-DC6F-9139C8F80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63ADC-66BE-26F2-A928-B2C49844768C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9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58F40B-6A47-509C-2B19-F4662C97D097}"/>
              </a:ext>
            </a:extLst>
          </p:cNvPr>
          <p:cNvSpPr txBox="1"/>
          <p:nvPr/>
        </p:nvSpPr>
        <p:spPr>
          <a:xfrm>
            <a:off x="6527883" y="797411"/>
            <a:ext cx="4750912" cy="46166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Lifespan of subsystems</a:t>
            </a: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CAA5CC-62A5-D2C5-DAFD-1D9C72590EB2}"/>
              </a:ext>
            </a:extLst>
          </p:cNvPr>
          <p:cNvSpPr txBox="1"/>
          <p:nvPr/>
        </p:nvSpPr>
        <p:spPr>
          <a:xfrm>
            <a:off x="266699" y="1474716"/>
            <a:ext cx="11761904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Technology specific identification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functional components.</a:t>
            </a: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Comprehensive estimates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the lifespans of technological station subsystems: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11086" indent="-457189" algn="just">
              <a:spcAft>
                <a:spcPts val="400"/>
              </a:spcAft>
              <a:buAutoNum type="alphaL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Equipment lifespans provided by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(when available)</a:t>
            </a:r>
            <a:endParaRPr lang="en-US" sz="20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811086" indent="-457189" algn="just">
              <a:spcAft>
                <a:spcPts val="400"/>
              </a:spcAft>
              <a:buAutoNum type="alphaLcParenR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Obsolescence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technological foresight</a:t>
            </a:r>
          </a:p>
          <a:p>
            <a:pPr marL="811086" indent="-457189" algn="just">
              <a:spcAft>
                <a:spcPts val="400"/>
              </a:spcAft>
              <a:buAutoNum type="alphaLcParenR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Failure analysis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(gained from past 20 years of operating the IMS)</a:t>
            </a:r>
            <a:endParaRPr lang="en-US" sz="20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811086" indent="-457189" algn="just">
              <a:spcAft>
                <a:spcPts val="400"/>
              </a:spcAft>
              <a:buAutoNum type="alphaL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Feedback from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station operators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(SOs) </a:t>
            </a:r>
            <a:endParaRPr lang="en-US" sz="20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811086" indent="-457189" algn="just">
              <a:spcAft>
                <a:spcPts val="400"/>
              </a:spcAft>
              <a:buAutoNum type="alphaL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Capability of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equipment repair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strategic decisions on type of equipment used across the network (standardization)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11086" indent="-457189" algn="just">
              <a:spcAft>
                <a:spcPts val="400"/>
              </a:spcAft>
              <a:buAutoNum type="alphaLcParenR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Careful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balance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sought between maintenance cost and cost of the replacement of the technological station subsystems. 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Estimated lifespans </a:t>
            </a:r>
            <a:r>
              <a:rPr lang="en-US" sz="20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of equipment used to obtain </a:t>
            </a:r>
            <a:r>
              <a:rPr lang="en-US" sz="2000" b="1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average costs </a:t>
            </a:r>
            <a:r>
              <a:rPr lang="en-US" sz="20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for subsystems.</a:t>
            </a: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Operating equipment until failure is </a:t>
            </a:r>
            <a:r>
              <a:rPr lang="en-US" sz="2000" u="sng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not recommended </a:t>
            </a:r>
            <a:r>
              <a:rPr lang="en-US" sz="2000" dirty="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(high risk of prolonged zero data availability).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385F0A-60E4-A471-3947-205A7E16B1DB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 Sustainment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B05CB14-06CF-F577-8ED3-13E6170C92CC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5C3DBE-514B-633C-26E1-6F12CCBC8659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7792E286-17B8-9649-DFBF-CC36B6A1E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5E922B-882A-C6B5-2185-967C61D2E048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43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F6491-D5FB-0DEE-6075-BF81FF9ABC85}"/>
              </a:ext>
            </a:extLst>
          </p:cNvPr>
          <p:cNvSpPr txBox="1"/>
          <p:nvPr/>
        </p:nvSpPr>
        <p:spPr>
          <a:xfrm>
            <a:off x="157896" y="1431602"/>
            <a:ext cx="7735685" cy="49962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Equipment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 many IMS stations has reached (or will soon)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end of service life.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Equipment is becoming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obsolete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Spare parts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for ageing equipment are becoming increasingly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scarce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with available stocks running low. </a:t>
            </a:r>
            <a:endParaRPr lang="en-US" sz="20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Infrastructure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also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ageing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needs to be replaced more frequently.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 delay will have a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knock-on effect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across the network resulting in the reduction of the stations’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mission capability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of the IMS Network.</a:t>
            </a:r>
            <a:endParaRPr lang="en-US" sz="20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IMS Network will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no longer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be capable to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perform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 the level that it was originally designed to achieve. </a:t>
            </a:r>
            <a:endParaRPr lang="en-US" sz="20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380990" indent="-380990" algn="just"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Authentication of data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may become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compromised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jeopardizing the value and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confidence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that the data provides for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detection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eroding confidence in global peace and security.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879A5-DD26-65A7-3017-A78F2317900C}"/>
              </a:ext>
            </a:extLst>
          </p:cNvPr>
          <p:cNvSpPr txBox="1"/>
          <p:nvPr/>
        </p:nvSpPr>
        <p:spPr>
          <a:xfrm>
            <a:off x="5187376" y="578672"/>
            <a:ext cx="6204523" cy="80021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r"/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Risk of No Action</a:t>
            </a:r>
          </a:p>
          <a:p>
            <a:pPr algn="r"/>
            <a:r>
              <a:rPr lang="en-US" sz="2200" b="1" dirty="0">
                <a:solidFill>
                  <a:srgbClr val="002060"/>
                </a:solidFill>
                <a:latin typeface="Arial"/>
                <a:cs typeface="Arial"/>
              </a:rPr>
              <a:t>Delay in sustainment actions: Impact</a:t>
            </a:r>
            <a:endParaRPr lang="en-GB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Men standing next to a satellite dish">
            <a:extLst>
              <a:ext uri="{FF2B5EF4-FFF2-40B4-BE49-F238E27FC236}">
                <a16:creationId xmlns:a16="http://schemas.microsoft.com/office/drawing/2014/main" id="{508CBC12-052C-F2DE-42E6-C339A59DE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846" y="1629361"/>
            <a:ext cx="3427257" cy="1318176"/>
          </a:xfrm>
          <a:prstGeom prst="rect">
            <a:avLst/>
          </a:prstGeom>
        </p:spPr>
      </p:pic>
      <p:pic>
        <p:nvPicPr>
          <p:cNvPr id="8" name="Picture 7" descr="A circular object in the dirt&#10;&#10;Description automatically generated with medium confidence">
            <a:extLst>
              <a:ext uri="{FF2B5EF4-FFF2-40B4-BE49-F238E27FC236}">
                <a16:creationId xmlns:a16="http://schemas.microsoft.com/office/drawing/2014/main" id="{7354EE4B-7D91-C848-6B1E-2095A1C0D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429" y="2769912"/>
            <a:ext cx="3427257" cy="1318176"/>
          </a:xfrm>
          <a:prstGeom prst="rect">
            <a:avLst/>
          </a:prstGeom>
        </p:spPr>
      </p:pic>
      <p:pic>
        <p:nvPicPr>
          <p:cNvPr id="12" name="Picture 11" descr="A couple of men working on a rooftop&#10;&#10;Description automatically generated">
            <a:extLst>
              <a:ext uri="{FF2B5EF4-FFF2-40B4-BE49-F238E27FC236}">
                <a16:creationId xmlns:a16="http://schemas.microsoft.com/office/drawing/2014/main" id="{505D9E1B-C7A2-61F7-5600-D7A7E99EC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509" y="4768723"/>
            <a:ext cx="2279176" cy="1519451"/>
          </a:xfrm>
          <a:prstGeom prst="rect">
            <a:avLst/>
          </a:prstGeom>
        </p:spPr>
      </p:pic>
      <p:pic>
        <p:nvPicPr>
          <p:cNvPr id="10" name="Picture 9" descr="A large orange object on a boat&#10;&#10;Description automatically generated">
            <a:extLst>
              <a:ext uri="{FF2B5EF4-FFF2-40B4-BE49-F238E27FC236}">
                <a16:creationId xmlns:a16="http://schemas.microsoft.com/office/drawing/2014/main" id="{502F6329-EAF2-0368-1167-4A6455701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845" y="3910463"/>
            <a:ext cx="3427259" cy="1318176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51798763-4AD2-65B1-49F8-B84BF09A5AF5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 long term strategy for the sustainment of the International Monitoring System Sustainment</a:t>
            </a:r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F5CE718-3C2D-588C-2CE7-D34DD3FB3D73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Xyoli Perez Campos, Michelle Grobbelaar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B0B177-C9D4-5D61-BBFD-EBE5CEC2DDE5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PTS-805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66863E10-D03C-E936-7BF6-E2EED6141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46" y="6341411"/>
            <a:ext cx="2161078" cy="346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48EA46-6B52-0862-FA1A-1D9BA5690BE1}"/>
              </a:ext>
            </a:extLst>
          </p:cNvPr>
          <p:cNvSpPr txBox="1"/>
          <p:nvPr/>
        </p:nvSpPr>
        <p:spPr>
          <a:xfrm>
            <a:off x="170687" y="6341411"/>
            <a:ext cx="6925057" cy="441986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in this presentation are those of the author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 and do not necessarily reflect the view of the CTBTO</a:t>
            </a:r>
            <a:r>
              <a:rPr lang="de-AT" sz="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329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Oral Presentation Template_w CTBT Logo_250609" id="{A06DA943-3434-48ED-83C1-995C52383715}" vid="{F145F9AE-10C9-47DB-AAAE-A50848A754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SnT2025_Oral Presentation Template_w CTBT Logo_250702</Template>
  <TotalTime>62</TotalTime>
  <Words>1373</Words>
  <Application>Microsoft Office PowerPoint</Application>
  <PresentationFormat>Widescreen</PresentationFormat>
  <Paragraphs>164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Times New Roman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GROBBELAAR Michelle</dc:creator>
  <cp:lastModifiedBy>GROBBELAAR Michelle</cp:lastModifiedBy>
  <cp:revision>1</cp:revision>
  <dcterms:created xsi:type="dcterms:W3CDTF">2025-09-01T10:24:19Z</dcterms:created>
  <dcterms:modified xsi:type="dcterms:W3CDTF">2025-09-01T17:09:08Z</dcterms:modified>
</cp:coreProperties>
</file>