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sldIdLst>
    <p:sldId id="257" r:id="rId2"/>
    <p:sldId id="256" r:id="rId3"/>
    <p:sldId id="258" r:id="rId4"/>
    <p:sldId id="259" r:id="rId5"/>
    <p:sldId id="261" r:id="rId6"/>
    <p:sldId id="260" r:id="rId7"/>
    <p:sldId id="272" r:id="rId8"/>
    <p:sldId id="271" r:id="rId9"/>
    <p:sldId id="269" r:id="rId10"/>
    <p:sldId id="270" r:id="rId11"/>
    <p:sldId id="264"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AEE808F0-5C8D-41E2-A7EE-1297103FB202}">
          <p14:sldIdLst>
            <p14:sldId id="257"/>
          </p14:sldIdLst>
        </p14:section>
        <p14:section name="Presentation Slides" id="{7FF95B58-103F-4172-A696-3BF92E4B71C9}">
          <p14:sldIdLst>
            <p14:sldId id="256"/>
            <p14:sldId id="258"/>
            <p14:sldId id="259"/>
            <p14:sldId id="261"/>
            <p14:sldId id="260"/>
            <p14:sldId id="272"/>
            <p14:sldId id="271"/>
            <p14:sldId id="269"/>
            <p14:sldId id="270"/>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DA Dounia" initials="DK" lastIdx="8" clrIdx="0">
    <p:extLst>
      <p:ext uri="{19B8F6BF-5375-455C-9EA6-DF929625EA0E}">
        <p15:presenceInfo xmlns:p15="http://schemas.microsoft.com/office/powerpoint/2012/main" userId="S::Dounia.KEDA@ctbto.org::eafca3f4-1402-450f-a9a6-32acc7cb315c" providerId="AD"/>
      </p:ext>
    </p:extLst>
  </p:cmAuthor>
  <p:cmAuthor id="2" name="IDC" initials="IDC" lastIdx="6" clrIdx="1">
    <p:extLst>
      <p:ext uri="{19B8F6BF-5375-455C-9EA6-DF929625EA0E}">
        <p15:presenceInfo xmlns:p15="http://schemas.microsoft.com/office/powerpoint/2012/main" userId="ID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FFFF66"/>
    <a:srgbClr val="EEBF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B43A0-9223-48DA-99EF-5BF6D3B9D776}" v="13" dt="2025-09-02T06:31:56.789"/>
    <p1510:client id="{D5C37F0E-EA2D-4476-855F-3372D8A8D9C3}" v="252" dt="2025-09-02T07:38:38.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LLAGRAN-HERRERA Mario" userId="9e9ca6c0-c4bc-44e3-b114-f1eacf46077b" providerId="ADAL" clId="{845EB8D1-D9AC-4738-B454-8729344123EB}"/>
    <pc:docChg chg="undo custSel addSld delSld modSld modSection">
      <pc:chgData name="VILLAGRAN-HERRERA Mario" userId="9e9ca6c0-c4bc-44e3-b114-f1eacf46077b" providerId="ADAL" clId="{845EB8D1-D9AC-4738-B454-8729344123EB}" dt="2025-08-13T07:33:06.510" v="13" actId="47"/>
      <pc:docMkLst>
        <pc:docMk/>
      </pc:docMkLst>
      <pc:sldChg chg="addSp delSp modSp del mod addAnim delAnim modAnim">
        <pc:chgData name="VILLAGRAN-HERRERA Mario" userId="9e9ca6c0-c4bc-44e3-b114-f1eacf46077b" providerId="ADAL" clId="{845EB8D1-D9AC-4738-B454-8729344123EB}" dt="2025-08-13T07:33:06.510" v="13" actId="47"/>
        <pc:sldMkLst>
          <pc:docMk/>
          <pc:sldMk cId="206923126" sldId="268"/>
        </pc:sldMkLst>
      </pc:sldChg>
      <pc:sldChg chg="add">
        <pc:chgData name="VILLAGRAN-HERRERA Mario" userId="9e9ca6c0-c4bc-44e3-b114-f1eacf46077b" providerId="ADAL" clId="{845EB8D1-D9AC-4738-B454-8729344123EB}" dt="2025-08-13T07:33:03.085" v="12"/>
        <pc:sldMkLst>
          <pc:docMk/>
          <pc:sldMk cId="3213860866" sldId="271"/>
        </pc:sldMkLst>
      </pc:sldChg>
    </pc:docChg>
  </pc:docChgLst>
  <pc:docChgLst>
    <pc:chgData name="VILLAGRAN-HERRERA Mario" userId="S::mario.villagran@ctbto.org::9e9ca6c0-c4bc-44e3-b114-f1eacf46077b" providerId="AD" clId="Web-{188F4663-DA3B-4C03-9F04-28C7A36C959B}"/>
    <pc:docChg chg="modSld">
      <pc:chgData name="VILLAGRAN-HERRERA Mario" userId="S::mario.villagran@ctbto.org::9e9ca6c0-c4bc-44e3-b114-f1eacf46077b" providerId="AD" clId="Web-{188F4663-DA3B-4C03-9F04-28C7A36C959B}" dt="2025-08-31T09:42:45.061" v="0" actId="1076"/>
      <pc:docMkLst>
        <pc:docMk/>
      </pc:docMkLst>
      <pc:sldChg chg="modSp">
        <pc:chgData name="VILLAGRAN-HERRERA Mario" userId="S::mario.villagran@ctbto.org::9e9ca6c0-c4bc-44e3-b114-f1eacf46077b" providerId="AD" clId="Web-{188F4663-DA3B-4C03-9F04-28C7A36C959B}" dt="2025-08-31T09:42:45.061" v="0" actId="1076"/>
        <pc:sldMkLst>
          <pc:docMk/>
          <pc:sldMk cId="1085878106" sldId="264"/>
        </pc:sldMkLst>
        <pc:spChg chg="mod">
          <ac:chgData name="VILLAGRAN-HERRERA Mario" userId="S::mario.villagran@ctbto.org::9e9ca6c0-c4bc-44e3-b114-f1eacf46077b" providerId="AD" clId="Web-{188F4663-DA3B-4C03-9F04-28C7A36C959B}" dt="2025-08-31T09:42:45.061" v="0" actId="1076"/>
          <ac:spMkLst>
            <pc:docMk/>
            <pc:sldMk cId="1085878106" sldId="264"/>
            <ac:spMk id="6" creationId="{17502149-27EC-5981-31A0-35874962CD9A}"/>
          </ac:spMkLst>
        </pc:spChg>
      </pc:sldChg>
    </pc:docChg>
  </pc:docChgLst>
  <pc:docChgLst>
    <pc:chgData name="VILLAGRAN-HERRERA Mario" userId="9e9ca6c0-c4bc-44e3-b114-f1eacf46077b" providerId="ADAL" clId="{C4CA1C1E-17E5-442E-BDA0-6A123630245C}"/>
    <pc:docChg chg="undo custSel addSld delSld modSld modSection">
      <pc:chgData name="VILLAGRAN-HERRERA Mario" userId="9e9ca6c0-c4bc-44e3-b114-f1eacf46077b" providerId="ADAL" clId="{C4CA1C1E-17E5-442E-BDA0-6A123630245C}" dt="2025-09-02T07:51:30.170" v="2758" actId="13926"/>
      <pc:docMkLst>
        <pc:docMk/>
      </pc:docMkLst>
      <pc:sldChg chg="delSp modSp mod">
        <pc:chgData name="VILLAGRAN-HERRERA Mario" userId="9e9ca6c0-c4bc-44e3-b114-f1eacf46077b" providerId="ADAL" clId="{C4CA1C1E-17E5-442E-BDA0-6A123630245C}" dt="2025-09-02T07:05:15.370" v="2677" actId="6549"/>
        <pc:sldMkLst>
          <pc:docMk/>
          <pc:sldMk cId="227484535" sldId="256"/>
        </pc:sldMkLst>
        <pc:spChg chg="mod">
          <ac:chgData name="VILLAGRAN-HERRERA Mario" userId="9e9ca6c0-c4bc-44e3-b114-f1eacf46077b" providerId="ADAL" clId="{C4CA1C1E-17E5-442E-BDA0-6A123630245C}" dt="2025-09-02T07:05:15.370" v="2677" actId="6549"/>
          <ac:spMkLst>
            <pc:docMk/>
            <pc:sldMk cId="227484535" sldId="256"/>
            <ac:spMk id="2" creationId="{DD7258D1-9FA2-AADF-68A4-68F62CB40684}"/>
          </ac:spMkLst>
        </pc:spChg>
      </pc:sldChg>
      <pc:sldChg chg="modSp mod">
        <pc:chgData name="VILLAGRAN-HERRERA Mario" userId="9e9ca6c0-c4bc-44e3-b114-f1eacf46077b" providerId="ADAL" clId="{C4CA1C1E-17E5-442E-BDA0-6A123630245C}" dt="2025-08-28T13:10:48.225" v="14" actId="115"/>
        <pc:sldMkLst>
          <pc:docMk/>
          <pc:sldMk cId="2883142063" sldId="257"/>
        </pc:sldMkLst>
        <pc:spChg chg="mod">
          <ac:chgData name="VILLAGRAN-HERRERA Mario" userId="9e9ca6c0-c4bc-44e3-b114-f1eacf46077b" providerId="ADAL" clId="{C4CA1C1E-17E5-442E-BDA0-6A123630245C}" dt="2025-08-28T13:10:48.225" v="14" actId="115"/>
          <ac:spMkLst>
            <pc:docMk/>
            <pc:sldMk cId="2883142063" sldId="257"/>
            <ac:spMk id="6" creationId="{A1764533-22B5-B809-94FA-CC98AC8F67BC}"/>
          </ac:spMkLst>
        </pc:spChg>
        <pc:spChg chg="mod">
          <ac:chgData name="VILLAGRAN-HERRERA Mario" userId="9e9ca6c0-c4bc-44e3-b114-f1eacf46077b" providerId="ADAL" clId="{C4CA1C1E-17E5-442E-BDA0-6A123630245C}" dt="2025-08-28T13:02:49.608" v="13" actId="20577"/>
          <ac:spMkLst>
            <pc:docMk/>
            <pc:sldMk cId="2883142063" sldId="257"/>
            <ac:spMk id="8" creationId="{BDBDEFE3-EB86-C691-EB18-BE02B46B0FD6}"/>
          </ac:spMkLst>
        </pc:spChg>
      </pc:sldChg>
      <pc:sldChg chg="delSp mod">
        <pc:chgData name="VILLAGRAN-HERRERA Mario" userId="9e9ca6c0-c4bc-44e3-b114-f1eacf46077b" providerId="ADAL" clId="{C4CA1C1E-17E5-442E-BDA0-6A123630245C}" dt="2025-08-28T13:01:25.287" v="1" actId="478"/>
        <pc:sldMkLst>
          <pc:docMk/>
          <pc:sldMk cId="1528106873" sldId="258"/>
        </pc:sldMkLst>
      </pc:sldChg>
      <pc:sldChg chg="delSp modSp mod modCm">
        <pc:chgData name="VILLAGRAN-HERRERA Mario" userId="9e9ca6c0-c4bc-44e3-b114-f1eacf46077b" providerId="ADAL" clId="{C4CA1C1E-17E5-442E-BDA0-6A123630245C}" dt="2025-09-01T11:44:05.157" v="224" actId="14100"/>
        <pc:sldMkLst>
          <pc:docMk/>
          <pc:sldMk cId="1233358006" sldId="259"/>
        </pc:sldMkLst>
        <pc:spChg chg="mod">
          <ac:chgData name="VILLAGRAN-HERRERA Mario" userId="9e9ca6c0-c4bc-44e3-b114-f1eacf46077b" providerId="ADAL" clId="{C4CA1C1E-17E5-442E-BDA0-6A123630245C}" dt="2025-09-01T11:34:28.909" v="168" actId="20577"/>
          <ac:spMkLst>
            <pc:docMk/>
            <pc:sldMk cId="1233358006" sldId="259"/>
            <ac:spMk id="29" creationId="{CC1A7E81-FA03-F7AD-9000-2BEAED3D2E23}"/>
          </ac:spMkLst>
        </pc:spChg>
        <pc:spChg chg="mod">
          <ac:chgData name="VILLAGRAN-HERRERA Mario" userId="9e9ca6c0-c4bc-44e3-b114-f1eacf46077b" providerId="ADAL" clId="{C4CA1C1E-17E5-442E-BDA0-6A123630245C}" dt="2025-09-01T11:43:58.766" v="222" actId="14100"/>
          <ac:spMkLst>
            <pc:docMk/>
            <pc:sldMk cId="1233358006" sldId="259"/>
            <ac:spMk id="42" creationId="{21F367E1-F503-29BC-AB30-5386983F55F7}"/>
          </ac:spMkLst>
        </pc:spChg>
        <pc:cxnChg chg="mod">
          <ac:chgData name="VILLAGRAN-HERRERA Mario" userId="9e9ca6c0-c4bc-44e3-b114-f1eacf46077b" providerId="ADAL" clId="{C4CA1C1E-17E5-442E-BDA0-6A123630245C}" dt="2025-09-01T11:43:09.566" v="216" actId="14100"/>
          <ac:cxnSpMkLst>
            <pc:docMk/>
            <pc:sldMk cId="1233358006" sldId="259"/>
            <ac:cxnSpMk id="55" creationId="{0A04E75B-C3AA-8D1E-27C6-D92A97E1AA4B}"/>
          </ac:cxnSpMkLst>
        </pc:cxnChg>
        <pc:cxnChg chg="mod">
          <ac:chgData name="VILLAGRAN-HERRERA Mario" userId="9e9ca6c0-c4bc-44e3-b114-f1eacf46077b" providerId="ADAL" clId="{C4CA1C1E-17E5-442E-BDA0-6A123630245C}" dt="2025-09-01T11:44:05.157" v="224" actId="14100"/>
          <ac:cxnSpMkLst>
            <pc:docMk/>
            <pc:sldMk cId="1233358006" sldId="259"/>
            <ac:cxnSpMk id="65" creationId="{32DB12BC-8581-6231-A625-5E3D03B95E74}"/>
          </ac:cxnSpMkLst>
        </pc:cxnChg>
      </pc:sldChg>
      <pc:sldChg chg="addSp delSp modSp mod">
        <pc:chgData name="VILLAGRAN-HERRERA Mario" userId="9e9ca6c0-c4bc-44e3-b114-f1eacf46077b" providerId="ADAL" clId="{C4CA1C1E-17E5-442E-BDA0-6A123630245C}" dt="2025-09-02T07:51:30.170" v="2758" actId="13926"/>
        <pc:sldMkLst>
          <pc:docMk/>
          <pc:sldMk cId="477403004" sldId="260"/>
        </pc:sldMkLst>
        <pc:spChg chg="del mod">
          <ac:chgData name="VILLAGRAN-HERRERA Mario" userId="9e9ca6c0-c4bc-44e3-b114-f1eacf46077b" providerId="ADAL" clId="{C4CA1C1E-17E5-442E-BDA0-6A123630245C}" dt="2025-09-01T15:22:00.487" v="2310" actId="478"/>
          <ac:spMkLst>
            <pc:docMk/>
            <pc:sldMk cId="477403004" sldId="260"/>
            <ac:spMk id="4" creationId="{737E9E6C-9BB1-973C-2EB3-2398638E4BD1}"/>
          </ac:spMkLst>
        </pc:spChg>
        <pc:spChg chg="mod">
          <ac:chgData name="VILLAGRAN-HERRERA Mario" userId="9e9ca6c0-c4bc-44e3-b114-f1eacf46077b" providerId="ADAL" clId="{C4CA1C1E-17E5-442E-BDA0-6A123630245C}" dt="2025-08-28T15:34:25.801" v="20" actId="404"/>
          <ac:spMkLst>
            <pc:docMk/>
            <pc:sldMk cId="477403004" sldId="260"/>
            <ac:spMk id="17" creationId="{6D49272F-F471-1D71-D1C7-8D991E37C5F8}"/>
          </ac:spMkLst>
        </pc:spChg>
        <pc:spChg chg="mod">
          <ac:chgData name="VILLAGRAN-HERRERA Mario" userId="9e9ca6c0-c4bc-44e3-b114-f1eacf46077b" providerId="ADAL" clId="{C4CA1C1E-17E5-442E-BDA0-6A123630245C}" dt="2025-08-28T15:34:25.801" v="20" actId="404"/>
          <ac:spMkLst>
            <pc:docMk/>
            <pc:sldMk cId="477403004" sldId="260"/>
            <ac:spMk id="18" creationId="{907F9739-9724-6528-9FA6-FCFE8BED81B3}"/>
          </ac:spMkLst>
        </pc:spChg>
        <pc:spChg chg="add mod">
          <ac:chgData name="VILLAGRAN-HERRERA Mario" userId="9e9ca6c0-c4bc-44e3-b114-f1eacf46077b" providerId="ADAL" clId="{C4CA1C1E-17E5-442E-BDA0-6A123630245C}" dt="2025-09-02T06:55:09.046" v="2544" actId="6549"/>
          <ac:spMkLst>
            <pc:docMk/>
            <pc:sldMk cId="477403004" sldId="260"/>
            <ac:spMk id="24" creationId="{99EF63EF-91E1-B4EA-0E71-1C011CEE21EB}"/>
          </ac:spMkLst>
        </pc:spChg>
        <pc:spChg chg="mod">
          <ac:chgData name="VILLAGRAN-HERRERA Mario" userId="9e9ca6c0-c4bc-44e3-b114-f1eacf46077b" providerId="ADAL" clId="{C4CA1C1E-17E5-442E-BDA0-6A123630245C}" dt="2025-08-28T15:34:25.801" v="20" actId="404"/>
          <ac:spMkLst>
            <pc:docMk/>
            <pc:sldMk cId="477403004" sldId="260"/>
            <ac:spMk id="25" creationId="{885877D8-64F1-3385-920A-3C795066AD97}"/>
          </ac:spMkLst>
        </pc:spChg>
        <pc:spChg chg="mod">
          <ac:chgData name="VILLAGRAN-HERRERA Mario" userId="9e9ca6c0-c4bc-44e3-b114-f1eacf46077b" providerId="ADAL" clId="{C4CA1C1E-17E5-442E-BDA0-6A123630245C}" dt="2025-09-02T07:51:30.170" v="2758" actId="13926"/>
          <ac:spMkLst>
            <pc:docMk/>
            <pc:sldMk cId="477403004" sldId="260"/>
            <ac:spMk id="35" creationId="{6370CAFD-963D-F207-B7D0-7B436699E8E1}"/>
          </ac:spMkLst>
        </pc:spChg>
        <pc:spChg chg="mod">
          <ac:chgData name="VILLAGRAN-HERRERA Mario" userId="9e9ca6c0-c4bc-44e3-b114-f1eacf46077b" providerId="ADAL" clId="{C4CA1C1E-17E5-442E-BDA0-6A123630245C}" dt="2025-09-01T12:18:55.486" v="399" actId="113"/>
          <ac:spMkLst>
            <pc:docMk/>
            <pc:sldMk cId="477403004" sldId="260"/>
            <ac:spMk id="36" creationId="{025EAFCB-6EBA-4A53-8366-79CB9BB5F15A}"/>
          </ac:spMkLst>
        </pc:spChg>
        <pc:spChg chg="mod">
          <ac:chgData name="VILLAGRAN-HERRERA Mario" userId="9e9ca6c0-c4bc-44e3-b114-f1eacf46077b" providerId="ADAL" clId="{C4CA1C1E-17E5-442E-BDA0-6A123630245C}" dt="2025-09-01T14:23:52.867" v="679" actId="1036"/>
          <ac:spMkLst>
            <pc:docMk/>
            <pc:sldMk cId="477403004" sldId="260"/>
            <ac:spMk id="42" creationId="{BD3A8A78-2F24-F0C8-2EFB-ABB56886130E}"/>
          </ac:spMkLst>
        </pc:spChg>
        <pc:spChg chg="mod">
          <ac:chgData name="VILLAGRAN-HERRERA Mario" userId="9e9ca6c0-c4bc-44e3-b114-f1eacf46077b" providerId="ADAL" clId="{C4CA1C1E-17E5-442E-BDA0-6A123630245C}" dt="2025-09-01T15:15:35.035" v="2217" actId="14100"/>
          <ac:spMkLst>
            <pc:docMk/>
            <pc:sldMk cId="477403004" sldId="260"/>
            <ac:spMk id="49" creationId="{84D8438B-4AC2-C799-1521-23E6E9214A44}"/>
          </ac:spMkLst>
        </pc:spChg>
        <pc:spChg chg="mod">
          <ac:chgData name="VILLAGRAN-HERRERA Mario" userId="9e9ca6c0-c4bc-44e3-b114-f1eacf46077b" providerId="ADAL" clId="{C4CA1C1E-17E5-442E-BDA0-6A123630245C}" dt="2025-09-01T14:08:04.824" v="501" actId="20577"/>
          <ac:spMkLst>
            <pc:docMk/>
            <pc:sldMk cId="477403004" sldId="260"/>
            <ac:spMk id="53" creationId="{219337EE-F210-DD81-4B45-188C9DE937EE}"/>
          </ac:spMkLst>
        </pc:spChg>
        <pc:grpChg chg="add mod">
          <ac:chgData name="VILLAGRAN-HERRERA Mario" userId="9e9ca6c0-c4bc-44e3-b114-f1eacf46077b" providerId="ADAL" clId="{C4CA1C1E-17E5-442E-BDA0-6A123630245C}" dt="2025-08-28T15:34:33.920" v="21" actId="1076"/>
          <ac:grpSpMkLst>
            <pc:docMk/>
            <pc:sldMk cId="477403004" sldId="260"/>
            <ac:grpSpMk id="23" creationId="{09355857-AE7A-8C41-1211-A396A19894F7}"/>
          </ac:grpSpMkLst>
        </pc:grpChg>
      </pc:sldChg>
      <pc:sldChg chg="delSp modSp mod modAnim">
        <pc:chgData name="VILLAGRAN-HERRERA Mario" userId="9e9ca6c0-c4bc-44e3-b114-f1eacf46077b" providerId="ADAL" clId="{C4CA1C1E-17E5-442E-BDA0-6A123630245C}" dt="2025-08-28T15:37:51.681" v="35" actId="20577"/>
        <pc:sldMkLst>
          <pc:docMk/>
          <pc:sldMk cId="588669404" sldId="261"/>
        </pc:sldMkLst>
        <pc:spChg chg="mod">
          <ac:chgData name="VILLAGRAN-HERRERA Mario" userId="9e9ca6c0-c4bc-44e3-b114-f1eacf46077b" providerId="ADAL" clId="{C4CA1C1E-17E5-442E-BDA0-6A123630245C}" dt="2025-08-28T15:37:51.681" v="35" actId="20577"/>
          <ac:spMkLst>
            <pc:docMk/>
            <pc:sldMk cId="588669404" sldId="261"/>
            <ac:spMk id="11" creationId="{5323CE9D-0EDE-45D5-1820-A55CA2050958}"/>
          </ac:spMkLst>
        </pc:spChg>
      </pc:sldChg>
      <pc:sldChg chg="addSp delSp modSp del mod">
        <pc:chgData name="VILLAGRAN-HERRERA Mario" userId="9e9ca6c0-c4bc-44e3-b114-f1eacf46077b" providerId="ADAL" clId="{C4CA1C1E-17E5-442E-BDA0-6A123630245C}" dt="2025-09-01T15:18:05.235" v="2224" actId="47"/>
        <pc:sldMkLst>
          <pc:docMk/>
          <pc:sldMk cId="1671103262" sldId="262"/>
        </pc:sldMkLst>
        <pc:spChg chg="add mod">
          <ac:chgData name="VILLAGRAN-HERRERA Mario" userId="9e9ca6c0-c4bc-44e3-b114-f1eacf46077b" providerId="ADAL" clId="{C4CA1C1E-17E5-442E-BDA0-6A123630245C}" dt="2025-09-01T11:49:51.362" v="349" actId="1076"/>
          <ac:spMkLst>
            <pc:docMk/>
            <pc:sldMk cId="1671103262" sldId="262"/>
            <ac:spMk id="6" creationId="{5DEBCF57-8D2B-FBE3-4642-28B99F1869A6}"/>
          </ac:spMkLst>
        </pc:spChg>
      </pc:sldChg>
      <pc:sldChg chg="delSp modSp mod">
        <pc:chgData name="VILLAGRAN-HERRERA Mario" userId="9e9ca6c0-c4bc-44e3-b114-f1eacf46077b" providerId="ADAL" clId="{C4CA1C1E-17E5-442E-BDA0-6A123630245C}" dt="2025-09-02T07:07:07.355" v="2679" actId="20577"/>
        <pc:sldMkLst>
          <pc:docMk/>
          <pc:sldMk cId="1085878106" sldId="264"/>
        </pc:sldMkLst>
        <pc:spChg chg="mod">
          <ac:chgData name="VILLAGRAN-HERRERA Mario" userId="9e9ca6c0-c4bc-44e3-b114-f1eacf46077b" providerId="ADAL" clId="{C4CA1C1E-17E5-442E-BDA0-6A123630245C}" dt="2025-09-02T07:07:07.355" v="2679" actId="20577"/>
          <ac:spMkLst>
            <pc:docMk/>
            <pc:sldMk cId="1085878106" sldId="264"/>
            <ac:spMk id="6" creationId="{17502149-27EC-5981-31A0-35874962CD9A}"/>
          </ac:spMkLst>
        </pc:spChg>
      </pc:sldChg>
      <pc:sldChg chg="delSp modSp mod">
        <pc:chgData name="VILLAGRAN-HERRERA Mario" userId="9e9ca6c0-c4bc-44e3-b114-f1eacf46077b" providerId="ADAL" clId="{C4CA1C1E-17E5-442E-BDA0-6A123630245C}" dt="2025-09-02T07:02:39.914" v="2667" actId="20577"/>
        <pc:sldMkLst>
          <pc:docMk/>
          <pc:sldMk cId="627432612" sldId="269"/>
        </pc:sldMkLst>
        <pc:graphicFrameChg chg="modGraphic">
          <ac:chgData name="VILLAGRAN-HERRERA Mario" userId="9e9ca6c0-c4bc-44e3-b114-f1eacf46077b" providerId="ADAL" clId="{C4CA1C1E-17E5-442E-BDA0-6A123630245C}" dt="2025-09-02T07:02:39.914" v="2667" actId="20577"/>
          <ac:graphicFrameMkLst>
            <pc:docMk/>
            <pc:sldMk cId="627432612" sldId="269"/>
            <ac:graphicFrameMk id="33" creationId="{BB856F09-E26B-E3F0-F074-1F77D97E4588}"/>
          </ac:graphicFrameMkLst>
        </pc:graphicFrameChg>
      </pc:sldChg>
      <pc:sldChg chg="delSp modSp mod modCm">
        <pc:chgData name="VILLAGRAN-HERRERA Mario" userId="9e9ca6c0-c4bc-44e3-b114-f1eacf46077b" providerId="ADAL" clId="{C4CA1C1E-17E5-442E-BDA0-6A123630245C}" dt="2025-09-01T15:19:29.129" v="2294" actId="6549"/>
        <pc:sldMkLst>
          <pc:docMk/>
          <pc:sldMk cId="2520293506" sldId="270"/>
        </pc:sldMkLst>
        <pc:spChg chg="mod">
          <ac:chgData name="VILLAGRAN-HERRERA Mario" userId="9e9ca6c0-c4bc-44e3-b114-f1eacf46077b" providerId="ADAL" clId="{C4CA1C1E-17E5-442E-BDA0-6A123630245C}" dt="2025-09-01T15:19:29.129" v="2294" actId="6549"/>
          <ac:spMkLst>
            <pc:docMk/>
            <pc:sldMk cId="2520293506" sldId="270"/>
            <ac:spMk id="6" creationId="{40D0BC6C-7716-87C2-0298-E53061939EA1}"/>
          </ac:spMkLst>
        </pc:spChg>
      </pc:sldChg>
      <pc:sldChg chg="delSp mod">
        <pc:chgData name="VILLAGRAN-HERRERA Mario" userId="9e9ca6c0-c4bc-44e3-b114-f1eacf46077b" providerId="ADAL" clId="{C4CA1C1E-17E5-442E-BDA0-6A123630245C}" dt="2025-08-28T13:01:43.167" v="5" actId="478"/>
        <pc:sldMkLst>
          <pc:docMk/>
          <pc:sldMk cId="3213860866" sldId="271"/>
        </pc:sldMkLst>
      </pc:sldChg>
      <pc:sldChg chg="addSp delSp modSp add mod modCm">
        <pc:chgData name="VILLAGRAN-HERRERA Mario" userId="9e9ca6c0-c4bc-44e3-b114-f1eacf46077b" providerId="ADAL" clId="{C4CA1C1E-17E5-442E-BDA0-6A123630245C}" dt="2025-09-02T07:43:10.504" v="2757" actId="1038"/>
        <pc:sldMkLst>
          <pc:docMk/>
          <pc:sldMk cId="1414406612" sldId="272"/>
        </pc:sldMkLst>
        <pc:spChg chg="del">
          <ac:chgData name="VILLAGRAN-HERRERA Mario" userId="9e9ca6c0-c4bc-44e3-b114-f1eacf46077b" providerId="ADAL" clId="{C4CA1C1E-17E5-442E-BDA0-6A123630245C}" dt="2025-09-01T14:21:56.737" v="673" actId="478"/>
          <ac:spMkLst>
            <pc:docMk/>
            <pc:sldMk cId="1414406612" sldId="272"/>
            <ac:spMk id="4" creationId="{464950E1-2376-E135-1A95-999A8F3A97D7}"/>
          </ac:spMkLst>
        </pc:spChg>
        <pc:spChg chg="add mod">
          <ac:chgData name="VILLAGRAN-HERRERA Mario" userId="9e9ca6c0-c4bc-44e3-b114-f1eacf46077b" providerId="ADAL" clId="{C4CA1C1E-17E5-442E-BDA0-6A123630245C}" dt="2025-09-02T06:55:26.596" v="2546"/>
          <ac:spMkLst>
            <pc:docMk/>
            <pc:sldMk cId="1414406612" sldId="272"/>
            <ac:spMk id="4" creationId="{5ABAA01C-59E0-6716-A096-EBC56C70E52E}"/>
          </ac:spMkLst>
        </pc:spChg>
        <pc:spChg chg="del">
          <ac:chgData name="VILLAGRAN-HERRERA Mario" userId="9e9ca6c0-c4bc-44e3-b114-f1eacf46077b" providerId="ADAL" clId="{C4CA1C1E-17E5-442E-BDA0-6A123630245C}" dt="2025-09-01T14:19:59.706" v="586" actId="478"/>
          <ac:spMkLst>
            <pc:docMk/>
            <pc:sldMk cId="1414406612" sldId="272"/>
            <ac:spMk id="7" creationId="{4641F062-7D74-BFAE-AC28-7229652DAF28}"/>
          </ac:spMkLst>
        </pc:spChg>
        <pc:spChg chg="add mod">
          <ac:chgData name="VILLAGRAN-HERRERA Mario" userId="9e9ca6c0-c4bc-44e3-b114-f1eacf46077b" providerId="ADAL" clId="{C4CA1C1E-17E5-442E-BDA0-6A123630245C}" dt="2025-09-02T07:40:33.875" v="2744" actId="14100"/>
          <ac:spMkLst>
            <pc:docMk/>
            <pc:sldMk cId="1414406612" sldId="272"/>
            <ac:spMk id="7" creationId="{9FE07472-E361-1E24-545F-9F084AA42A25}"/>
          </ac:spMkLst>
        </pc:spChg>
        <pc:spChg chg="del">
          <ac:chgData name="VILLAGRAN-HERRERA Mario" userId="9e9ca6c0-c4bc-44e3-b114-f1eacf46077b" providerId="ADAL" clId="{C4CA1C1E-17E5-442E-BDA0-6A123630245C}" dt="2025-09-01T14:23:08.697" v="676" actId="478"/>
          <ac:spMkLst>
            <pc:docMk/>
            <pc:sldMk cId="1414406612" sldId="272"/>
            <ac:spMk id="10" creationId="{077793CD-6695-3187-B76D-82170F34A6F2}"/>
          </ac:spMkLst>
        </pc:spChg>
        <pc:spChg chg="add mod">
          <ac:chgData name="VILLAGRAN-HERRERA Mario" userId="9e9ca6c0-c4bc-44e3-b114-f1eacf46077b" providerId="ADAL" clId="{C4CA1C1E-17E5-442E-BDA0-6A123630245C}" dt="2025-09-01T14:57:06.789" v="1664" actId="1076"/>
          <ac:spMkLst>
            <pc:docMk/>
            <pc:sldMk cId="1414406612" sldId="272"/>
            <ac:spMk id="10" creationId="{61158FF9-9DAA-6CF1-672D-95B84F96C3C1}"/>
          </ac:spMkLst>
        </pc:spChg>
        <pc:spChg chg="add mod">
          <ac:chgData name="VILLAGRAN-HERRERA Mario" userId="9e9ca6c0-c4bc-44e3-b114-f1eacf46077b" providerId="ADAL" clId="{C4CA1C1E-17E5-442E-BDA0-6A123630245C}" dt="2025-09-01T14:48:19.318" v="1145" actId="1037"/>
          <ac:spMkLst>
            <pc:docMk/>
            <pc:sldMk cId="1414406612" sldId="272"/>
            <ac:spMk id="13" creationId="{9567445E-8F34-2D71-0A88-5C2700C6C748}"/>
          </ac:spMkLst>
        </pc:spChg>
        <pc:spChg chg="del">
          <ac:chgData name="VILLAGRAN-HERRERA Mario" userId="9e9ca6c0-c4bc-44e3-b114-f1eacf46077b" providerId="ADAL" clId="{C4CA1C1E-17E5-442E-BDA0-6A123630245C}" dt="2025-09-01T14:21:35.466" v="659" actId="478"/>
          <ac:spMkLst>
            <pc:docMk/>
            <pc:sldMk cId="1414406612" sldId="272"/>
            <ac:spMk id="13" creationId="{A744F6B3-5E2D-9133-F972-065ECECA706F}"/>
          </ac:spMkLst>
        </pc:spChg>
        <pc:spChg chg="add mod">
          <ac:chgData name="VILLAGRAN-HERRERA Mario" userId="9e9ca6c0-c4bc-44e3-b114-f1eacf46077b" providerId="ADAL" clId="{C4CA1C1E-17E5-442E-BDA0-6A123630245C}" dt="2025-09-01T15:09:42.401" v="2128" actId="1038"/>
          <ac:spMkLst>
            <pc:docMk/>
            <pc:sldMk cId="1414406612" sldId="272"/>
            <ac:spMk id="18" creationId="{07D50909-8184-DA31-1EF1-ABDB74BB2665}"/>
          </ac:spMkLst>
        </pc:spChg>
        <pc:spChg chg="add del mod">
          <ac:chgData name="VILLAGRAN-HERRERA Mario" userId="9e9ca6c0-c4bc-44e3-b114-f1eacf46077b" providerId="ADAL" clId="{C4CA1C1E-17E5-442E-BDA0-6A123630245C}" dt="2025-09-01T14:52:28.830" v="1280" actId="478"/>
          <ac:spMkLst>
            <pc:docMk/>
            <pc:sldMk cId="1414406612" sldId="272"/>
            <ac:spMk id="19" creationId="{0CC48B12-6756-7C02-5E0E-386D0306384A}"/>
          </ac:spMkLst>
        </pc:spChg>
        <pc:spChg chg="del">
          <ac:chgData name="VILLAGRAN-HERRERA Mario" userId="9e9ca6c0-c4bc-44e3-b114-f1eacf46077b" providerId="ADAL" clId="{C4CA1C1E-17E5-442E-BDA0-6A123630245C}" dt="2025-09-01T14:10:57.332" v="547" actId="478"/>
          <ac:spMkLst>
            <pc:docMk/>
            <pc:sldMk cId="1414406612" sldId="272"/>
            <ac:spMk id="20" creationId="{21C2F12A-75B7-8957-AA4E-44E4AA6702CF}"/>
          </ac:spMkLst>
        </pc:spChg>
        <pc:spChg chg="add mod">
          <ac:chgData name="VILLAGRAN-HERRERA Mario" userId="9e9ca6c0-c4bc-44e3-b114-f1eacf46077b" providerId="ADAL" clId="{C4CA1C1E-17E5-442E-BDA0-6A123630245C}" dt="2025-09-01T15:00:44.420" v="1886" actId="1076"/>
          <ac:spMkLst>
            <pc:docMk/>
            <pc:sldMk cId="1414406612" sldId="272"/>
            <ac:spMk id="20" creationId="{4B53F6B2-AF02-2735-86CD-2E7E924D6D60}"/>
          </ac:spMkLst>
        </pc:spChg>
        <pc:spChg chg="del">
          <ac:chgData name="VILLAGRAN-HERRERA Mario" userId="9e9ca6c0-c4bc-44e3-b114-f1eacf46077b" providerId="ADAL" clId="{C4CA1C1E-17E5-442E-BDA0-6A123630245C}" dt="2025-09-01T14:11:01.636" v="548" actId="478"/>
          <ac:spMkLst>
            <pc:docMk/>
            <pc:sldMk cId="1414406612" sldId="272"/>
            <ac:spMk id="21" creationId="{7C0E3C87-90D4-F0F4-4B61-E76FA471A729}"/>
          </ac:spMkLst>
        </pc:spChg>
        <pc:spChg chg="add del mod">
          <ac:chgData name="VILLAGRAN-HERRERA Mario" userId="9e9ca6c0-c4bc-44e3-b114-f1eacf46077b" providerId="ADAL" clId="{C4CA1C1E-17E5-442E-BDA0-6A123630245C}" dt="2025-09-01T15:21:38.892" v="2307" actId="478"/>
          <ac:spMkLst>
            <pc:docMk/>
            <pc:sldMk cId="1414406612" sldId="272"/>
            <ac:spMk id="25" creationId="{914F2E45-3195-0AC4-7832-DFA649DCD53F}"/>
          </ac:spMkLst>
        </pc:spChg>
        <pc:spChg chg="del mod">
          <ac:chgData name="VILLAGRAN-HERRERA Mario" userId="9e9ca6c0-c4bc-44e3-b114-f1eacf46077b" providerId="ADAL" clId="{C4CA1C1E-17E5-442E-BDA0-6A123630245C}" dt="2025-09-01T14:10:09.215" v="541" actId="478"/>
          <ac:spMkLst>
            <pc:docMk/>
            <pc:sldMk cId="1414406612" sldId="272"/>
            <ac:spMk id="26" creationId="{8AE66337-0A95-BA97-730C-B5F7A569C6C1}"/>
          </ac:spMkLst>
        </pc:spChg>
        <pc:spChg chg="del mod">
          <ac:chgData name="VILLAGRAN-HERRERA Mario" userId="9e9ca6c0-c4bc-44e3-b114-f1eacf46077b" providerId="ADAL" clId="{C4CA1C1E-17E5-442E-BDA0-6A123630245C}" dt="2025-09-01T14:10:17.285" v="542" actId="478"/>
          <ac:spMkLst>
            <pc:docMk/>
            <pc:sldMk cId="1414406612" sldId="272"/>
            <ac:spMk id="27" creationId="{5FBF3009-4AE2-A082-04BA-2754CF3FDD87}"/>
          </ac:spMkLst>
        </pc:spChg>
        <pc:spChg chg="del mod">
          <ac:chgData name="VILLAGRAN-HERRERA Mario" userId="9e9ca6c0-c4bc-44e3-b114-f1eacf46077b" providerId="ADAL" clId="{C4CA1C1E-17E5-442E-BDA0-6A123630245C}" dt="2025-09-01T14:10:23.443" v="543" actId="478"/>
          <ac:spMkLst>
            <pc:docMk/>
            <pc:sldMk cId="1414406612" sldId="272"/>
            <ac:spMk id="29" creationId="{74B0B9C6-36AF-2D92-6CEC-9138100B364A}"/>
          </ac:spMkLst>
        </pc:spChg>
        <pc:spChg chg="del">
          <ac:chgData name="VILLAGRAN-HERRERA Mario" userId="9e9ca6c0-c4bc-44e3-b114-f1eacf46077b" providerId="ADAL" clId="{C4CA1C1E-17E5-442E-BDA0-6A123630245C}" dt="2025-09-01T14:10:53.362" v="546" actId="478"/>
          <ac:spMkLst>
            <pc:docMk/>
            <pc:sldMk cId="1414406612" sldId="272"/>
            <ac:spMk id="30" creationId="{60E8B4AE-0262-D7B7-5582-B1737B90452F}"/>
          </ac:spMkLst>
        </pc:spChg>
        <pc:spChg chg="mod">
          <ac:chgData name="VILLAGRAN-HERRERA Mario" userId="9e9ca6c0-c4bc-44e3-b114-f1eacf46077b" providerId="ADAL" clId="{C4CA1C1E-17E5-442E-BDA0-6A123630245C}" dt="2025-09-01T14:08:24.352" v="503"/>
          <ac:spMkLst>
            <pc:docMk/>
            <pc:sldMk cId="1414406612" sldId="272"/>
            <ac:spMk id="31" creationId="{58D83DE9-24DF-45A8-65C9-5A9C86BD9567}"/>
          </ac:spMkLst>
        </pc:spChg>
        <pc:spChg chg="mod">
          <ac:chgData name="VILLAGRAN-HERRERA Mario" userId="9e9ca6c0-c4bc-44e3-b114-f1eacf46077b" providerId="ADAL" clId="{C4CA1C1E-17E5-442E-BDA0-6A123630245C}" dt="2025-09-01T14:10:41.872" v="545" actId="14100"/>
          <ac:spMkLst>
            <pc:docMk/>
            <pc:sldMk cId="1414406612" sldId="272"/>
            <ac:spMk id="32" creationId="{DA0BFB8B-3EF9-2313-8815-537CC341278E}"/>
          </ac:spMkLst>
        </pc:spChg>
        <pc:spChg chg="add mod">
          <ac:chgData name="VILLAGRAN-HERRERA Mario" userId="9e9ca6c0-c4bc-44e3-b114-f1eacf46077b" providerId="ADAL" clId="{C4CA1C1E-17E5-442E-BDA0-6A123630245C}" dt="2025-09-01T14:45:37.491" v="1044" actId="6549"/>
          <ac:spMkLst>
            <pc:docMk/>
            <pc:sldMk cId="1414406612" sldId="272"/>
            <ac:spMk id="33" creationId="{29BC28D5-F139-841A-DC39-4A540B7F71BD}"/>
          </ac:spMkLst>
        </pc:spChg>
        <pc:spChg chg="del">
          <ac:chgData name="VILLAGRAN-HERRERA Mario" userId="9e9ca6c0-c4bc-44e3-b114-f1eacf46077b" providerId="ADAL" clId="{C4CA1C1E-17E5-442E-BDA0-6A123630245C}" dt="2025-09-01T14:12:04.186" v="580" actId="478"/>
          <ac:spMkLst>
            <pc:docMk/>
            <pc:sldMk cId="1414406612" sldId="272"/>
            <ac:spMk id="35" creationId="{75B97AE1-8258-D9D9-416B-E267980FE43E}"/>
          </ac:spMkLst>
        </pc:spChg>
        <pc:spChg chg="add mod">
          <ac:chgData name="VILLAGRAN-HERRERA Mario" userId="9e9ca6c0-c4bc-44e3-b114-f1eacf46077b" providerId="ADAL" clId="{C4CA1C1E-17E5-442E-BDA0-6A123630245C}" dt="2025-09-01T15:09:50.436" v="2135" actId="1038"/>
          <ac:spMkLst>
            <pc:docMk/>
            <pc:sldMk cId="1414406612" sldId="272"/>
            <ac:spMk id="36" creationId="{450DE37E-24B9-C9A5-040C-AB208CAF9D79}"/>
          </ac:spMkLst>
        </pc:spChg>
        <pc:spChg chg="del">
          <ac:chgData name="VILLAGRAN-HERRERA Mario" userId="9e9ca6c0-c4bc-44e3-b114-f1eacf46077b" providerId="ADAL" clId="{C4CA1C1E-17E5-442E-BDA0-6A123630245C}" dt="2025-09-01T14:22:59.878" v="675" actId="478"/>
          <ac:spMkLst>
            <pc:docMk/>
            <pc:sldMk cId="1414406612" sldId="272"/>
            <ac:spMk id="36" creationId="{F40530F4-42E2-2C99-3493-0F52B3B6A6D5}"/>
          </ac:spMkLst>
        </pc:spChg>
        <pc:spChg chg="add mod">
          <ac:chgData name="VILLAGRAN-HERRERA Mario" userId="9e9ca6c0-c4bc-44e3-b114-f1eacf46077b" providerId="ADAL" clId="{C4CA1C1E-17E5-442E-BDA0-6A123630245C}" dt="2025-09-01T14:45:48.591" v="1060" actId="6549"/>
          <ac:spMkLst>
            <pc:docMk/>
            <pc:sldMk cId="1414406612" sldId="272"/>
            <ac:spMk id="38" creationId="{6339DBDA-D319-421E-3935-BB3FD4C781A7}"/>
          </ac:spMkLst>
        </pc:spChg>
        <pc:spChg chg="add del mod">
          <ac:chgData name="VILLAGRAN-HERRERA Mario" userId="9e9ca6c0-c4bc-44e3-b114-f1eacf46077b" providerId="ADAL" clId="{C4CA1C1E-17E5-442E-BDA0-6A123630245C}" dt="2025-09-01T14:56:13.668" v="1626" actId="478"/>
          <ac:spMkLst>
            <pc:docMk/>
            <pc:sldMk cId="1414406612" sldId="272"/>
            <ac:spMk id="39" creationId="{E5B57B71-7B67-F78C-ED57-ECDE401D5446}"/>
          </ac:spMkLst>
        </pc:spChg>
        <pc:spChg chg="add mod">
          <ac:chgData name="VILLAGRAN-HERRERA Mario" userId="9e9ca6c0-c4bc-44e3-b114-f1eacf46077b" providerId="ADAL" clId="{C4CA1C1E-17E5-442E-BDA0-6A123630245C}" dt="2025-09-01T15:36:43.012" v="2488" actId="1036"/>
          <ac:spMkLst>
            <pc:docMk/>
            <pc:sldMk cId="1414406612" sldId="272"/>
            <ac:spMk id="40" creationId="{DEF7560D-4557-0E7F-B508-B83183B51FC7}"/>
          </ac:spMkLst>
        </pc:spChg>
        <pc:spChg chg="add mod">
          <ac:chgData name="VILLAGRAN-HERRERA Mario" userId="9e9ca6c0-c4bc-44e3-b114-f1eacf46077b" providerId="ADAL" clId="{C4CA1C1E-17E5-442E-BDA0-6A123630245C}" dt="2025-09-01T14:56:43.734" v="1660" actId="1036"/>
          <ac:spMkLst>
            <pc:docMk/>
            <pc:sldMk cId="1414406612" sldId="272"/>
            <ac:spMk id="41" creationId="{98B7D8F7-1C2F-8A72-7F75-BCAC3DE31749}"/>
          </ac:spMkLst>
        </pc:spChg>
        <pc:spChg chg="del">
          <ac:chgData name="VILLAGRAN-HERRERA Mario" userId="9e9ca6c0-c4bc-44e3-b114-f1eacf46077b" providerId="ADAL" clId="{C4CA1C1E-17E5-442E-BDA0-6A123630245C}" dt="2025-09-01T14:23:12.089" v="677" actId="478"/>
          <ac:spMkLst>
            <pc:docMk/>
            <pc:sldMk cId="1414406612" sldId="272"/>
            <ac:spMk id="44" creationId="{FE53BB65-06BF-448A-E663-33314C99ED9F}"/>
          </ac:spMkLst>
        </pc:spChg>
        <pc:spChg chg="add mod">
          <ac:chgData name="VILLAGRAN-HERRERA Mario" userId="9e9ca6c0-c4bc-44e3-b114-f1eacf46077b" providerId="ADAL" clId="{C4CA1C1E-17E5-442E-BDA0-6A123630245C}" dt="2025-09-01T15:35:59.101" v="2484" actId="207"/>
          <ac:spMkLst>
            <pc:docMk/>
            <pc:sldMk cId="1414406612" sldId="272"/>
            <ac:spMk id="47" creationId="{8809A8C9-2F48-4FE9-B485-96CE249D582F}"/>
          </ac:spMkLst>
        </pc:spChg>
        <pc:spChg chg="del">
          <ac:chgData name="VILLAGRAN-HERRERA Mario" userId="9e9ca6c0-c4bc-44e3-b114-f1eacf46077b" providerId="ADAL" clId="{C4CA1C1E-17E5-442E-BDA0-6A123630245C}" dt="2025-09-01T14:44:04.627" v="1011" actId="478"/>
          <ac:spMkLst>
            <pc:docMk/>
            <pc:sldMk cId="1414406612" sldId="272"/>
            <ac:spMk id="49" creationId="{7BD42D87-889A-53A6-CF99-C45B009C87D1}"/>
          </ac:spMkLst>
        </pc:spChg>
        <pc:spChg chg="add mod">
          <ac:chgData name="VILLAGRAN-HERRERA Mario" userId="9e9ca6c0-c4bc-44e3-b114-f1eacf46077b" providerId="ADAL" clId="{C4CA1C1E-17E5-442E-BDA0-6A123630245C}" dt="2025-09-01T15:10:19.153" v="2146" actId="1038"/>
          <ac:spMkLst>
            <pc:docMk/>
            <pc:sldMk cId="1414406612" sldId="272"/>
            <ac:spMk id="53" creationId="{11C3D8B3-B418-9ABB-B7BA-DE52375A07BB}"/>
          </ac:spMkLst>
        </pc:spChg>
        <pc:spChg chg="add mod">
          <ac:chgData name="VILLAGRAN-HERRERA Mario" userId="9e9ca6c0-c4bc-44e3-b114-f1eacf46077b" providerId="ADAL" clId="{C4CA1C1E-17E5-442E-BDA0-6A123630245C}" dt="2025-09-02T07:43:10.504" v="2757" actId="1038"/>
          <ac:spMkLst>
            <pc:docMk/>
            <pc:sldMk cId="1414406612" sldId="272"/>
            <ac:spMk id="59" creationId="{995F1EB6-8866-A964-4677-8BD181FD1216}"/>
          </ac:spMkLst>
        </pc:spChg>
        <pc:spChg chg="add del mod">
          <ac:chgData name="VILLAGRAN-HERRERA Mario" userId="9e9ca6c0-c4bc-44e3-b114-f1eacf46077b" providerId="ADAL" clId="{C4CA1C1E-17E5-442E-BDA0-6A123630245C}" dt="2025-09-02T06:55:25.208" v="2545" actId="478"/>
          <ac:spMkLst>
            <pc:docMk/>
            <pc:sldMk cId="1414406612" sldId="272"/>
            <ac:spMk id="67" creationId="{8FDB30E6-D04F-4616-13DB-33ECCBC71303}"/>
          </ac:spMkLst>
        </pc:spChg>
        <pc:spChg chg="add mod">
          <ac:chgData name="VILLAGRAN-HERRERA Mario" userId="9e9ca6c0-c4bc-44e3-b114-f1eacf46077b" providerId="ADAL" clId="{C4CA1C1E-17E5-442E-BDA0-6A123630245C}" dt="2025-09-01T15:32:17.275" v="2414" actId="14100"/>
          <ac:spMkLst>
            <pc:docMk/>
            <pc:sldMk cId="1414406612" sldId="272"/>
            <ac:spMk id="68" creationId="{DBFE5911-BAB1-408F-163C-AE68A44B57A6}"/>
          </ac:spMkLst>
        </pc:spChg>
        <pc:spChg chg="add mod">
          <ac:chgData name="VILLAGRAN-HERRERA Mario" userId="9e9ca6c0-c4bc-44e3-b114-f1eacf46077b" providerId="ADAL" clId="{C4CA1C1E-17E5-442E-BDA0-6A123630245C}" dt="2025-09-01T15:32:27.866" v="2416" actId="14100"/>
          <ac:spMkLst>
            <pc:docMk/>
            <pc:sldMk cId="1414406612" sldId="272"/>
            <ac:spMk id="73" creationId="{3EFAA541-ED5F-B57E-1E26-306CEA8624E4}"/>
          </ac:spMkLst>
        </pc:spChg>
        <pc:spChg chg="add mod">
          <ac:chgData name="VILLAGRAN-HERRERA Mario" userId="9e9ca6c0-c4bc-44e3-b114-f1eacf46077b" providerId="ADAL" clId="{C4CA1C1E-17E5-442E-BDA0-6A123630245C}" dt="2025-09-01T15:33:25.955" v="2442" actId="1076"/>
          <ac:spMkLst>
            <pc:docMk/>
            <pc:sldMk cId="1414406612" sldId="272"/>
            <ac:spMk id="78" creationId="{7601DF99-D8D1-8F61-A124-160598B3EC80}"/>
          </ac:spMkLst>
        </pc:spChg>
        <pc:spChg chg="add mod">
          <ac:chgData name="VILLAGRAN-HERRERA Mario" userId="9e9ca6c0-c4bc-44e3-b114-f1eacf46077b" providerId="ADAL" clId="{C4CA1C1E-17E5-442E-BDA0-6A123630245C}" dt="2025-09-01T15:35:03.291" v="2478" actId="1076"/>
          <ac:spMkLst>
            <pc:docMk/>
            <pc:sldMk cId="1414406612" sldId="272"/>
            <ac:spMk id="82" creationId="{8963C80D-C936-6DE3-D1DB-46FFAC088E53}"/>
          </ac:spMkLst>
        </pc:spChg>
        <pc:spChg chg="add mod">
          <ac:chgData name="VILLAGRAN-HERRERA Mario" userId="9e9ca6c0-c4bc-44e3-b114-f1eacf46077b" providerId="ADAL" clId="{C4CA1C1E-17E5-442E-BDA0-6A123630245C}" dt="2025-09-01T15:37:12.878" v="2513" actId="207"/>
          <ac:spMkLst>
            <pc:docMk/>
            <pc:sldMk cId="1414406612" sldId="272"/>
            <ac:spMk id="86" creationId="{A26C09DD-F4F8-A9BC-2F96-0344D30C42C7}"/>
          </ac:spMkLst>
        </pc:spChg>
        <pc:grpChg chg="del">
          <ac:chgData name="VILLAGRAN-HERRERA Mario" userId="9e9ca6c0-c4bc-44e3-b114-f1eacf46077b" providerId="ADAL" clId="{C4CA1C1E-17E5-442E-BDA0-6A123630245C}" dt="2025-09-01T14:08:18.036" v="502" actId="478"/>
          <ac:grpSpMkLst>
            <pc:docMk/>
            <pc:sldMk cId="1414406612" sldId="272"/>
            <ac:grpSpMk id="23" creationId="{41481304-E096-0199-6D42-24AAEFEFEC0A}"/>
          </ac:grpSpMkLst>
        </pc:grpChg>
        <pc:grpChg chg="add mod">
          <ac:chgData name="VILLAGRAN-HERRERA Mario" userId="9e9ca6c0-c4bc-44e3-b114-f1eacf46077b" providerId="ADAL" clId="{C4CA1C1E-17E5-442E-BDA0-6A123630245C}" dt="2025-09-01T14:08:24.352" v="503"/>
          <ac:grpSpMkLst>
            <pc:docMk/>
            <pc:sldMk cId="1414406612" sldId="272"/>
            <ac:grpSpMk id="24" creationId="{3C980570-4E45-5C08-DC59-33CD9DF8A398}"/>
          </ac:grpSpMkLst>
        </pc:grpChg>
        <pc:cxnChg chg="mod">
          <ac:chgData name="VILLAGRAN-HERRERA Mario" userId="9e9ca6c0-c4bc-44e3-b114-f1eacf46077b" providerId="ADAL" clId="{C4CA1C1E-17E5-442E-BDA0-6A123630245C}" dt="2025-09-01T14:56:55.957" v="1663" actId="14100"/>
          <ac:cxnSpMkLst>
            <pc:docMk/>
            <pc:sldMk cId="1414406612" sldId="272"/>
            <ac:cxnSpMk id="6" creationId="{52E30AF8-FB66-8DD2-D8F4-C9121580FF5F}"/>
          </ac:cxnSpMkLst>
        </pc:cxnChg>
        <pc:cxnChg chg="mod">
          <ac:chgData name="VILLAGRAN-HERRERA Mario" userId="9e9ca6c0-c4bc-44e3-b114-f1eacf46077b" providerId="ADAL" clId="{C4CA1C1E-17E5-442E-BDA0-6A123630245C}" dt="2025-09-01T15:00:47.980" v="1887" actId="14100"/>
          <ac:cxnSpMkLst>
            <pc:docMk/>
            <pc:sldMk cId="1414406612" sldId="272"/>
            <ac:cxnSpMk id="8" creationId="{A5103C78-3021-1F98-DDB6-D1E197BA3440}"/>
          </ac:cxnSpMkLst>
        </pc:cxnChg>
        <pc:cxnChg chg="mod">
          <ac:chgData name="VILLAGRAN-HERRERA Mario" userId="9e9ca6c0-c4bc-44e3-b114-f1eacf46077b" providerId="ADAL" clId="{C4CA1C1E-17E5-442E-BDA0-6A123630245C}" dt="2025-09-01T15:17:25.035" v="2223" actId="1076"/>
          <ac:cxnSpMkLst>
            <pc:docMk/>
            <pc:sldMk cId="1414406612" sldId="272"/>
            <ac:cxnSpMk id="12" creationId="{88CC2DFF-1B27-18CB-F94E-9471AD0E6452}"/>
          </ac:cxnSpMkLst>
        </pc:cxnChg>
        <pc:cxnChg chg="mod">
          <ac:chgData name="VILLAGRAN-HERRERA Mario" userId="9e9ca6c0-c4bc-44e3-b114-f1eacf46077b" providerId="ADAL" clId="{C4CA1C1E-17E5-442E-BDA0-6A123630245C}" dt="2025-09-01T14:12:26.601" v="583" actId="14100"/>
          <ac:cxnSpMkLst>
            <pc:docMk/>
            <pc:sldMk cId="1414406612" sldId="272"/>
            <ac:cxnSpMk id="16" creationId="{0C79E42E-AEF2-9F6D-B107-9F8FDFE094F0}"/>
          </ac:cxnSpMkLst>
        </pc:cxnChg>
        <pc:cxnChg chg="add mod">
          <ac:chgData name="VILLAGRAN-HERRERA Mario" userId="9e9ca6c0-c4bc-44e3-b114-f1eacf46077b" providerId="ADAL" clId="{C4CA1C1E-17E5-442E-BDA0-6A123630245C}" dt="2025-09-02T07:40:39.612" v="2745" actId="14100"/>
          <ac:cxnSpMkLst>
            <pc:docMk/>
            <pc:sldMk cId="1414406612" sldId="272"/>
            <ac:cxnSpMk id="17" creationId="{6CB3DF46-7879-9CC1-F74B-B3C746E60748}"/>
          </ac:cxnSpMkLst>
        </pc:cxnChg>
        <pc:cxnChg chg="del">
          <ac:chgData name="VILLAGRAN-HERRERA Mario" userId="9e9ca6c0-c4bc-44e3-b114-f1eacf46077b" providerId="ADAL" clId="{C4CA1C1E-17E5-442E-BDA0-6A123630245C}" dt="2025-09-01T14:20:04.182" v="587" actId="478"/>
          <ac:cxnSpMkLst>
            <pc:docMk/>
            <pc:sldMk cId="1414406612" sldId="272"/>
            <ac:cxnSpMk id="19" creationId="{485A07E2-661F-9DA5-B316-D4A760AF1D3E}"/>
          </ac:cxnSpMkLst>
        </pc:cxnChg>
        <pc:cxnChg chg="mod">
          <ac:chgData name="VILLAGRAN-HERRERA Mario" userId="9e9ca6c0-c4bc-44e3-b114-f1eacf46077b" providerId="ADAL" clId="{C4CA1C1E-17E5-442E-BDA0-6A123630245C}" dt="2025-09-01T14:57:15.668" v="1666" actId="14100"/>
          <ac:cxnSpMkLst>
            <pc:docMk/>
            <pc:sldMk cId="1414406612" sldId="272"/>
            <ac:cxnSpMk id="28" creationId="{40A1A380-DF7B-4ED5-472D-013601C6CB39}"/>
          </ac:cxnSpMkLst>
        </pc:cxnChg>
        <pc:cxnChg chg="mod">
          <ac:chgData name="VILLAGRAN-HERRERA Mario" userId="9e9ca6c0-c4bc-44e3-b114-f1eacf46077b" providerId="ADAL" clId="{C4CA1C1E-17E5-442E-BDA0-6A123630245C}" dt="2025-09-01T14:57:42.604" v="1670" actId="14100"/>
          <ac:cxnSpMkLst>
            <pc:docMk/>
            <pc:sldMk cId="1414406612" sldId="272"/>
            <ac:cxnSpMk id="37" creationId="{5484B97F-4B46-8426-4CC9-8A77057A4020}"/>
          </ac:cxnSpMkLst>
        </pc:cxnChg>
        <pc:cxnChg chg="add mod">
          <ac:chgData name="VILLAGRAN-HERRERA Mario" userId="9e9ca6c0-c4bc-44e3-b114-f1eacf46077b" providerId="ADAL" clId="{C4CA1C1E-17E5-442E-BDA0-6A123630245C}" dt="2025-09-01T15:16:18.523" v="2222" actId="14100"/>
          <ac:cxnSpMkLst>
            <pc:docMk/>
            <pc:sldMk cId="1414406612" sldId="272"/>
            <ac:cxnSpMk id="44" creationId="{21E802A5-961A-C5CF-516C-C616D637A7EC}"/>
          </ac:cxnSpMkLst>
        </pc:cxnChg>
        <pc:cxnChg chg="mod">
          <ac:chgData name="VILLAGRAN-HERRERA Mario" userId="9e9ca6c0-c4bc-44e3-b114-f1eacf46077b" providerId="ADAL" clId="{C4CA1C1E-17E5-442E-BDA0-6A123630245C}" dt="2025-09-01T14:47:01.966" v="1116" actId="1076"/>
          <ac:cxnSpMkLst>
            <pc:docMk/>
            <pc:sldMk cId="1414406612" sldId="272"/>
            <ac:cxnSpMk id="46" creationId="{BEE3C5CB-BB56-BE30-ACD6-A81CB7DFBD36}"/>
          </ac:cxnSpMkLst>
        </pc:cxnChg>
        <pc:cxnChg chg="del">
          <ac:chgData name="VILLAGRAN-HERRERA Mario" userId="9e9ca6c0-c4bc-44e3-b114-f1eacf46077b" providerId="ADAL" clId="{C4CA1C1E-17E5-442E-BDA0-6A123630245C}" dt="2025-09-01T14:47:04.581" v="1117" actId="478"/>
          <ac:cxnSpMkLst>
            <pc:docMk/>
            <pc:sldMk cId="1414406612" sldId="272"/>
            <ac:cxnSpMk id="50" creationId="{B8E358EB-0CF7-432F-BB8E-49A68EFF015F}"/>
          </ac:cxnSpMkLst>
        </pc:cxnChg>
        <pc:cxnChg chg="add mod">
          <ac:chgData name="VILLAGRAN-HERRERA Mario" userId="9e9ca6c0-c4bc-44e3-b114-f1eacf46077b" providerId="ADAL" clId="{C4CA1C1E-17E5-442E-BDA0-6A123630245C}" dt="2025-09-01T15:10:07.924" v="2142" actId="14100"/>
          <ac:cxnSpMkLst>
            <pc:docMk/>
            <pc:sldMk cId="1414406612" sldId="272"/>
            <ac:cxnSpMk id="54" creationId="{58F6FB60-B288-7026-4486-9ADAD6297A7F}"/>
          </ac:cxnSpMkLst>
        </pc:cxnChg>
        <pc:cxnChg chg="add mod">
          <ac:chgData name="VILLAGRAN-HERRERA Mario" userId="9e9ca6c0-c4bc-44e3-b114-f1eacf46077b" providerId="ADAL" clId="{C4CA1C1E-17E5-442E-BDA0-6A123630245C}" dt="2025-09-01T15:13:10.123" v="2165" actId="1076"/>
          <ac:cxnSpMkLst>
            <pc:docMk/>
            <pc:sldMk cId="1414406612" sldId="272"/>
            <ac:cxnSpMk id="60" creationId="{D919DFD0-0917-1DB6-89EA-C8B2616FF6B2}"/>
          </ac:cxnSpMkLst>
        </pc:cxnChg>
        <pc:cxnChg chg="add mod">
          <ac:chgData name="VILLAGRAN-HERRERA Mario" userId="9e9ca6c0-c4bc-44e3-b114-f1eacf46077b" providerId="ADAL" clId="{C4CA1C1E-17E5-442E-BDA0-6A123630245C}" dt="2025-09-01T15:30:05.603" v="2391" actId="14100"/>
          <ac:cxnSpMkLst>
            <pc:docMk/>
            <pc:sldMk cId="1414406612" sldId="272"/>
            <ac:cxnSpMk id="69" creationId="{C1C47D00-9F57-56CA-5B03-B8167B7C68DD}"/>
          </ac:cxnSpMkLst>
        </pc:cxnChg>
        <pc:cxnChg chg="add mod">
          <ac:chgData name="VILLAGRAN-HERRERA Mario" userId="9e9ca6c0-c4bc-44e3-b114-f1eacf46077b" providerId="ADAL" clId="{C4CA1C1E-17E5-442E-BDA0-6A123630245C}" dt="2025-09-01T15:31:32.241" v="2411" actId="14100"/>
          <ac:cxnSpMkLst>
            <pc:docMk/>
            <pc:sldMk cId="1414406612" sldId="272"/>
            <ac:cxnSpMk id="74" creationId="{A58DB1C9-38CF-AEC0-8614-40230FCD9E5B}"/>
          </ac:cxnSpMkLst>
        </pc:cxnChg>
        <pc:cxnChg chg="add mod">
          <ac:chgData name="VILLAGRAN-HERRERA Mario" userId="9e9ca6c0-c4bc-44e3-b114-f1eacf46077b" providerId="ADAL" clId="{C4CA1C1E-17E5-442E-BDA0-6A123630245C}" dt="2025-09-01T15:33:51.529" v="2445" actId="14100"/>
          <ac:cxnSpMkLst>
            <pc:docMk/>
            <pc:sldMk cId="1414406612" sldId="272"/>
            <ac:cxnSpMk id="79" creationId="{54E02756-A243-F656-32BA-D80627511D5A}"/>
          </ac:cxnSpMkLst>
        </pc:cxnChg>
        <pc:cxnChg chg="add mod">
          <ac:chgData name="VILLAGRAN-HERRERA Mario" userId="9e9ca6c0-c4bc-44e3-b114-f1eacf46077b" providerId="ADAL" clId="{C4CA1C1E-17E5-442E-BDA0-6A123630245C}" dt="2025-09-01T15:35:17.282" v="2481" actId="14100"/>
          <ac:cxnSpMkLst>
            <pc:docMk/>
            <pc:sldMk cId="1414406612" sldId="272"/>
            <ac:cxnSpMk id="83" creationId="{D006FE6A-2A23-43F4-7BE9-70E14F4C2D17}"/>
          </ac:cxnSpMkLst>
        </pc:cxnChg>
      </pc:sldChg>
    </pc:docChg>
  </pc:docChgLst>
  <pc:docChgLst>
    <pc:chgData name="KEDA Dounia" userId="eafca3f4-1402-450f-a9a6-32acc7cb315c" providerId="ADAL" clId="{9C46C0EE-66B2-4740-89EA-7EC220A6582E}"/>
    <pc:docChg chg="modSld">
      <pc:chgData name="KEDA Dounia" userId="eafca3f4-1402-450f-a9a6-32acc7cb315c" providerId="ADAL" clId="{9C46C0EE-66B2-4740-89EA-7EC220A6582E}" dt="2025-09-02T06:31:56.790" v="8" actId="6549"/>
      <pc:docMkLst>
        <pc:docMk/>
      </pc:docMkLst>
      <pc:sldChg chg="modSp mod">
        <pc:chgData name="KEDA Dounia" userId="eafca3f4-1402-450f-a9a6-32acc7cb315c" providerId="ADAL" clId="{9C46C0EE-66B2-4740-89EA-7EC220A6582E}" dt="2025-09-02T06:31:56.790" v="8" actId="6549"/>
        <pc:sldMkLst>
          <pc:docMk/>
          <pc:sldMk cId="1085878106" sldId="264"/>
        </pc:sldMkLst>
        <pc:spChg chg="mod">
          <ac:chgData name="KEDA Dounia" userId="eafca3f4-1402-450f-a9a6-32acc7cb315c" providerId="ADAL" clId="{9C46C0EE-66B2-4740-89EA-7EC220A6582E}" dt="2025-09-02T06:31:56.790" v="8" actId="6549"/>
          <ac:spMkLst>
            <pc:docMk/>
            <pc:sldMk cId="1085878106" sldId="264"/>
            <ac:spMk id="6" creationId="{17502149-27EC-5981-31A0-35874962CD9A}"/>
          </ac:spMkLst>
        </pc:spChg>
      </pc:sldChg>
    </pc:docChg>
  </pc:docChgLst>
  <pc:docChgLst>
    <pc:chgData name="KEDA Dounia" userId="eafca3f4-1402-450f-a9a6-32acc7cb315c" providerId="ADAL" clId="{83E636B2-0A0B-4251-A53D-4B54008B020B}"/>
    <pc:docChg chg="modSld">
      <pc:chgData name="KEDA Dounia" userId="eafca3f4-1402-450f-a9a6-32acc7cb315c" providerId="ADAL" clId="{83E636B2-0A0B-4251-A53D-4B54008B020B}" dt="2025-08-30T18:19:39.747" v="27" actId="1076"/>
      <pc:docMkLst>
        <pc:docMk/>
      </pc:docMkLst>
      <pc:sldChg chg="modSp">
        <pc:chgData name="KEDA Dounia" userId="eafca3f4-1402-450f-a9a6-32acc7cb315c" providerId="ADAL" clId="{83E636B2-0A0B-4251-A53D-4B54008B020B}" dt="2025-08-30T18:19:39.747" v="27" actId="1076"/>
        <pc:sldMkLst>
          <pc:docMk/>
          <pc:sldMk cId="1085878106" sldId="264"/>
        </pc:sldMkLst>
        <pc:spChg chg="mod">
          <ac:chgData name="KEDA Dounia" userId="eafca3f4-1402-450f-a9a6-32acc7cb315c" providerId="ADAL" clId="{83E636B2-0A0B-4251-A53D-4B54008B020B}" dt="2025-08-30T18:19:39.747" v="27" actId="1076"/>
          <ac:spMkLst>
            <pc:docMk/>
            <pc:sldMk cId="1085878106" sldId="264"/>
            <ac:spMk id="6" creationId="{17502149-27EC-5981-31A0-35874962CD9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38100" cap="rnd">
              <a:noFill/>
              <a:round/>
            </a:ln>
            <a:effectLst/>
          </c:spPr>
          <c:marker>
            <c:symbol val="circle"/>
            <c:size val="12"/>
            <c:spPr>
              <a:solidFill>
                <a:srgbClr val="FFC000"/>
              </a:solidFill>
              <a:ln w="9525">
                <a:noFill/>
              </a:ln>
              <a:effectLst/>
            </c:spPr>
          </c:marker>
          <c:xVal>
            <c:numRef>
              <c:f>Sheet1!$A$2:$A$4</c:f>
              <c:numCache>
                <c:formatCode>General</c:formatCode>
                <c:ptCount val="3"/>
                <c:pt idx="0">
                  <c:v>2000</c:v>
                </c:pt>
                <c:pt idx="1">
                  <c:v>2001</c:v>
                </c:pt>
              </c:numCache>
            </c:numRef>
          </c:xVal>
          <c:yVal>
            <c:numRef>
              <c:f>Sheet1!$B$2:$B$4</c:f>
              <c:numCache>
                <c:formatCode>General</c:formatCode>
                <c:ptCount val="3"/>
                <c:pt idx="0">
                  <c:v>0</c:v>
                </c:pt>
                <c:pt idx="1">
                  <c:v>0</c:v>
                </c:pt>
              </c:numCache>
            </c:numRef>
          </c:yVal>
          <c:smooth val="0"/>
          <c:extLst>
            <c:ext xmlns:c16="http://schemas.microsoft.com/office/drawing/2014/chart" uri="{C3380CC4-5D6E-409C-BE32-E72D297353CC}">
              <c16:uniqueId val="{00000000-FB02-4D32-A451-4AAF7734704A}"/>
            </c:ext>
          </c:extLst>
        </c:ser>
        <c:dLbls>
          <c:showLegendKey val="0"/>
          <c:showVal val="0"/>
          <c:showCatName val="0"/>
          <c:showSerName val="0"/>
          <c:showPercent val="0"/>
          <c:showBubbleSize val="0"/>
        </c:dLbls>
        <c:axId val="1512266224"/>
        <c:axId val="1512267664"/>
      </c:scatterChart>
      <c:valAx>
        <c:axId val="1512266224"/>
        <c:scaling>
          <c:orientation val="minMax"/>
        </c:scaling>
        <c:delete val="0"/>
        <c:axPos val="b"/>
        <c:numFmt formatCode="General" sourceLinked="1"/>
        <c:majorTickMark val="cross"/>
        <c:minorTickMark val="cross"/>
        <c:tickLblPos val="nextTo"/>
        <c:spPr>
          <a:noFill/>
          <a:ln w="3175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512267664"/>
        <c:crosses val="autoZero"/>
        <c:crossBetween val="midCat"/>
        <c:majorUnit val="1"/>
        <c:minorUnit val="1"/>
      </c:valAx>
      <c:valAx>
        <c:axId val="1512267664"/>
        <c:scaling>
          <c:orientation val="minMax"/>
        </c:scaling>
        <c:delete val="1"/>
        <c:axPos val="l"/>
        <c:numFmt formatCode="General" sourceLinked="1"/>
        <c:majorTickMark val="none"/>
        <c:minorTickMark val="none"/>
        <c:tickLblPos val="nextTo"/>
        <c:crossAx val="1512266224"/>
        <c:crosses val="autoZero"/>
        <c:crossBetween val="midCat"/>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38100" cap="rnd">
              <a:noFill/>
              <a:round/>
            </a:ln>
            <a:effectLst/>
          </c:spPr>
          <c:marker>
            <c:symbol val="circle"/>
            <c:size val="12"/>
            <c:spPr>
              <a:solidFill>
                <a:srgbClr val="FFC000"/>
              </a:solidFill>
              <a:ln w="9525">
                <a:noFill/>
              </a:ln>
              <a:effectLst/>
            </c:spPr>
          </c:marker>
          <c:xVal>
            <c:numRef>
              <c:f>Sheet1!$A$2:$A$13</c:f>
              <c:numCache>
                <c:formatCode>General</c:formatCode>
                <c:ptCount val="12"/>
                <c:pt idx="0">
                  <c:v>2004</c:v>
                </c:pt>
                <c:pt idx="1">
                  <c:v>2006</c:v>
                </c:pt>
                <c:pt idx="2">
                  <c:v>2008</c:v>
                </c:pt>
                <c:pt idx="3">
                  <c:v>2010</c:v>
                </c:pt>
                <c:pt idx="4">
                  <c:v>2012</c:v>
                </c:pt>
                <c:pt idx="5">
                  <c:v>2014</c:v>
                </c:pt>
                <c:pt idx="6">
                  <c:v>2016</c:v>
                </c:pt>
                <c:pt idx="7">
                  <c:v>2018</c:v>
                </c:pt>
                <c:pt idx="8">
                  <c:v>2020</c:v>
                </c:pt>
                <c:pt idx="9">
                  <c:v>2022</c:v>
                </c:pt>
                <c:pt idx="10">
                  <c:v>2024</c:v>
                </c:pt>
              </c:numCache>
            </c:numRef>
          </c:xVal>
          <c:yVal>
            <c:numRef>
              <c:f>Sheet1!$B$2:$B$13</c:f>
              <c:numCache>
                <c:formatCode>General</c:formatCode>
                <c:ptCount val="12"/>
                <c:pt idx="0">
                  <c:v>0</c:v>
                </c:pt>
                <c:pt idx="1">
                  <c:v>0</c:v>
                </c:pt>
                <c:pt idx="2">
                  <c:v>0</c:v>
                </c:pt>
                <c:pt idx="3">
                  <c:v>0</c:v>
                </c:pt>
                <c:pt idx="4">
                  <c:v>0</c:v>
                </c:pt>
                <c:pt idx="5">
                  <c:v>0</c:v>
                </c:pt>
                <c:pt idx="6">
                  <c:v>0</c:v>
                </c:pt>
                <c:pt idx="7">
                  <c:v>0</c:v>
                </c:pt>
                <c:pt idx="8">
                  <c:v>0</c:v>
                </c:pt>
                <c:pt idx="9">
                  <c:v>0</c:v>
                </c:pt>
                <c:pt idx="10">
                  <c:v>0</c:v>
                </c:pt>
              </c:numCache>
            </c:numRef>
          </c:yVal>
          <c:smooth val="0"/>
          <c:extLst>
            <c:ext xmlns:c16="http://schemas.microsoft.com/office/drawing/2014/chart" uri="{C3380CC4-5D6E-409C-BE32-E72D297353CC}">
              <c16:uniqueId val="{00000000-FB02-4D32-A451-4AAF7734704A}"/>
            </c:ext>
          </c:extLst>
        </c:ser>
        <c:dLbls>
          <c:showLegendKey val="0"/>
          <c:showVal val="0"/>
          <c:showCatName val="0"/>
          <c:showSerName val="0"/>
          <c:showPercent val="0"/>
          <c:showBubbleSize val="0"/>
        </c:dLbls>
        <c:axId val="1512266224"/>
        <c:axId val="1512267664"/>
      </c:scatterChart>
      <c:valAx>
        <c:axId val="1512266224"/>
        <c:scaling>
          <c:orientation val="minMax"/>
        </c:scaling>
        <c:delete val="0"/>
        <c:axPos val="b"/>
        <c:numFmt formatCode="General" sourceLinked="1"/>
        <c:majorTickMark val="cross"/>
        <c:minorTickMark val="cross"/>
        <c:tickLblPos val="nextTo"/>
        <c:spPr>
          <a:noFill/>
          <a:ln w="3175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512267664"/>
        <c:crosses val="autoZero"/>
        <c:crossBetween val="midCat"/>
        <c:majorUnit val="2"/>
        <c:minorUnit val="2"/>
      </c:valAx>
      <c:valAx>
        <c:axId val="1512267664"/>
        <c:scaling>
          <c:orientation val="minMax"/>
        </c:scaling>
        <c:delete val="1"/>
        <c:axPos val="l"/>
        <c:numFmt formatCode="General" sourceLinked="1"/>
        <c:majorTickMark val="none"/>
        <c:minorTickMark val="none"/>
        <c:tickLblPos val="nextTo"/>
        <c:crossAx val="1512266224"/>
        <c:crosses val="autoZero"/>
        <c:crossBetween val="midCat"/>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C7B4D-BE2D-4BD9-895C-08CACF1F9292}" type="doc">
      <dgm:prSet loTypeId="urn:microsoft.com/office/officeart/2005/8/layout/orgChart1" loCatId="hierarchy" qsTypeId="urn:microsoft.com/office/officeart/2005/8/quickstyle/3d4" qsCatId="3D" csTypeId="urn:microsoft.com/office/officeart/2005/8/colors/colorful3" csCatId="colorful" phldr="1"/>
      <dgm:spPr/>
      <dgm:t>
        <a:bodyPr/>
        <a:lstStyle/>
        <a:p>
          <a:endParaRPr lang="ru-RU"/>
        </a:p>
      </dgm:t>
    </dgm:pt>
    <dgm:pt modelId="{B30A074A-F83C-480A-9C8A-A618BC346D3F}">
      <dgm:prSet phldrT="[Текст]" custT="1"/>
      <dgm:spPr/>
      <dgm:t>
        <a:bodyPr/>
        <a:lstStyle/>
        <a:p>
          <a:r>
            <a:rPr lang="en-US" sz="2000"/>
            <a:t>NDC-in-a-Box software</a:t>
          </a:r>
          <a:endParaRPr lang="ru-RU" sz="2000"/>
        </a:p>
      </dgm:t>
    </dgm:pt>
    <dgm:pt modelId="{78CD75A8-8F04-4CB9-B8B2-CBAD1F25F5FD}" type="parTrans" cxnId="{18ABAA1D-6625-42D5-8AAA-392087F53393}">
      <dgm:prSet/>
      <dgm:spPr/>
      <dgm:t>
        <a:bodyPr/>
        <a:lstStyle/>
        <a:p>
          <a:endParaRPr lang="ru-RU"/>
        </a:p>
      </dgm:t>
    </dgm:pt>
    <dgm:pt modelId="{8590BFAE-D66E-4C33-AC52-77ADFBC6EA1B}" type="sibTrans" cxnId="{18ABAA1D-6625-42D5-8AAA-392087F53393}">
      <dgm:prSet/>
      <dgm:spPr/>
      <dgm:t>
        <a:bodyPr/>
        <a:lstStyle/>
        <a:p>
          <a:endParaRPr lang="ru-RU"/>
        </a:p>
      </dgm:t>
    </dgm:pt>
    <dgm:pt modelId="{5B34B0D6-E372-4BA7-A4D4-95195F12C5E8}">
      <dgm:prSet phldrT="[Текст]" custT="1"/>
      <dgm:spPr>
        <a:solidFill>
          <a:srgbClr val="70AD47"/>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en-US" sz="2400" b="1" kern="1200">
              <a:solidFill>
                <a:prstClr val="white"/>
              </a:solidFill>
              <a:latin typeface="Calibri" panose="020F0502020204030204"/>
              <a:ea typeface="+mn-ea"/>
              <a:cs typeface="+mn-cs"/>
            </a:rPr>
            <a:t>SHI</a:t>
          </a:r>
          <a:endParaRPr lang="ru-RU" sz="2400" b="1" kern="1200">
            <a:solidFill>
              <a:prstClr val="white"/>
            </a:solidFill>
            <a:latin typeface="Calibri" panose="020F0502020204030204"/>
            <a:ea typeface="+mn-ea"/>
            <a:cs typeface="+mn-cs"/>
          </a:endParaRPr>
        </a:p>
      </dgm:t>
    </dgm:pt>
    <dgm:pt modelId="{84F2B024-EA70-41F0-B801-F06E5E9DD55F}" type="parTrans" cxnId="{333D985D-0E1B-4F88-9E8A-E4A8EE69F1D2}">
      <dgm:prSet/>
      <dgm:spPr/>
      <dgm:t>
        <a:bodyPr/>
        <a:lstStyle/>
        <a:p>
          <a:endParaRPr lang="ru-RU"/>
        </a:p>
      </dgm:t>
    </dgm:pt>
    <dgm:pt modelId="{3EBE1FDA-BCD0-4C2B-B78C-C2E73324E18F}" type="sibTrans" cxnId="{333D985D-0E1B-4F88-9E8A-E4A8EE69F1D2}">
      <dgm:prSet/>
      <dgm:spPr/>
      <dgm:t>
        <a:bodyPr/>
        <a:lstStyle/>
        <a:p>
          <a:endParaRPr lang="ru-RU"/>
        </a:p>
      </dgm:t>
    </dgm:pt>
    <dgm:pt modelId="{EB93DD62-5D3C-4A17-8F78-D9F0A651085B}">
      <dgm:prSet phldrT="[Текст]" custT="1"/>
      <dgm:spPr>
        <a:solidFill>
          <a:srgbClr val="70AD47"/>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en-US" sz="1600" kern="1200" err="1">
              <a:solidFill>
                <a:prstClr val="white"/>
              </a:solidFill>
              <a:latin typeface="Calibri" panose="020F0502020204030204"/>
              <a:ea typeface="+mn-ea"/>
              <a:cs typeface="+mn-cs"/>
            </a:rPr>
            <a:t>CDTools</a:t>
          </a:r>
          <a:endParaRPr lang="ru-RU" sz="1600" kern="1200">
            <a:solidFill>
              <a:prstClr val="white"/>
            </a:solidFill>
            <a:latin typeface="Calibri" panose="020F0502020204030204"/>
            <a:ea typeface="+mn-ea"/>
            <a:cs typeface="+mn-cs"/>
          </a:endParaRPr>
        </a:p>
      </dgm:t>
    </dgm:pt>
    <dgm:pt modelId="{7C247DE1-0D62-4EC3-A179-5D7A1A3B1C60}" type="parTrans" cxnId="{340443EB-E502-468D-A94B-B8816AF7D14F}">
      <dgm:prSet/>
      <dgm:spPr>
        <a:ln>
          <a:solidFill>
            <a:srgbClr val="00B050"/>
          </a:solidFill>
        </a:ln>
      </dgm:spPr>
      <dgm:t>
        <a:bodyPr/>
        <a:lstStyle/>
        <a:p>
          <a:endParaRPr lang="ru-RU"/>
        </a:p>
      </dgm:t>
    </dgm:pt>
    <dgm:pt modelId="{E4153950-2A65-4CE0-BECC-2FD4CFF8180A}" type="sibTrans" cxnId="{340443EB-E502-468D-A94B-B8816AF7D14F}">
      <dgm:prSet/>
      <dgm:spPr/>
      <dgm:t>
        <a:bodyPr/>
        <a:lstStyle/>
        <a:p>
          <a:endParaRPr lang="ru-RU"/>
        </a:p>
      </dgm:t>
    </dgm:pt>
    <dgm:pt modelId="{54C3CDD9-42F1-4BDF-84EA-0EB2D525041A}">
      <dgm:prSet phldrT="[Текст]" custT="1"/>
      <dgm:spPr>
        <a:solidFill>
          <a:srgbClr val="70AD47"/>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en-US" sz="1600" kern="1200" err="1">
              <a:solidFill>
                <a:prstClr val="white"/>
              </a:solidFill>
              <a:latin typeface="Calibri" panose="020F0502020204030204"/>
              <a:ea typeface="+mn-ea"/>
              <a:cs typeface="+mn-cs"/>
            </a:rPr>
            <a:t>SeisComP</a:t>
          </a:r>
          <a:endParaRPr lang="ru-RU" sz="1600" kern="1200">
            <a:solidFill>
              <a:prstClr val="white"/>
            </a:solidFill>
            <a:latin typeface="Calibri" panose="020F0502020204030204"/>
            <a:ea typeface="+mn-ea"/>
            <a:cs typeface="+mn-cs"/>
          </a:endParaRPr>
        </a:p>
      </dgm:t>
    </dgm:pt>
    <dgm:pt modelId="{A8298B1E-1C85-4F7A-95DC-17776CBAA3F0}" type="parTrans" cxnId="{A84A1294-5A04-4CFB-BD01-B756B0632E1E}">
      <dgm:prSet/>
      <dgm:spPr>
        <a:ln>
          <a:solidFill>
            <a:srgbClr val="00B050"/>
          </a:solidFill>
        </a:ln>
      </dgm:spPr>
      <dgm:t>
        <a:bodyPr/>
        <a:lstStyle/>
        <a:p>
          <a:endParaRPr lang="ru-RU"/>
        </a:p>
      </dgm:t>
    </dgm:pt>
    <dgm:pt modelId="{7F589F7D-EE0D-4AA3-BB4C-F5CAE88FC2EA}" type="sibTrans" cxnId="{A84A1294-5A04-4CFB-BD01-B756B0632E1E}">
      <dgm:prSet/>
      <dgm:spPr/>
      <dgm:t>
        <a:bodyPr/>
        <a:lstStyle/>
        <a:p>
          <a:endParaRPr lang="ru-RU"/>
        </a:p>
      </dgm:t>
    </dgm:pt>
    <dgm:pt modelId="{4142CF71-C69C-48BD-9AE5-F9C8A7809617}">
      <dgm:prSet phldrT="[Текст]" custT="1"/>
      <dgm:spPr>
        <a:solidFill>
          <a:srgbClr val="0070C0"/>
        </a:solidFill>
      </dgm:spPr>
      <dgm:t>
        <a:bodyPr/>
        <a:lstStyle/>
        <a:p>
          <a:r>
            <a:rPr lang="en-US" sz="2400"/>
            <a:t>RN</a:t>
          </a:r>
          <a:endParaRPr lang="ru-RU" sz="2400"/>
        </a:p>
      </dgm:t>
    </dgm:pt>
    <dgm:pt modelId="{95AFCD58-947E-4AB9-9E4E-458EC1F9893E}" type="parTrans" cxnId="{E512D694-ADE6-4A49-BB8B-2C42A72EC797}">
      <dgm:prSet/>
      <dgm:spPr/>
      <dgm:t>
        <a:bodyPr/>
        <a:lstStyle/>
        <a:p>
          <a:endParaRPr lang="ru-RU"/>
        </a:p>
      </dgm:t>
    </dgm:pt>
    <dgm:pt modelId="{E8279F0C-A53F-4F35-94A1-68D75172162B}" type="sibTrans" cxnId="{E512D694-ADE6-4A49-BB8B-2C42A72EC797}">
      <dgm:prSet/>
      <dgm:spPr/>
      <dgm:t>
        <a:bodyPr/>
        <a:lstStyle/>
        <a:p>
          <a:endParaRPr lang="ru-RU"/>
        </a:p>
      </dgm:t>
    </dgm:pt>
    <dgm:pt modelId="{BC9092B8-1312-4F7A-B16F-0199ECC1C272}">
      <dgm:prSet phldrT="[Текст]" custT="1"/>
      <dgm:spPr>
        <a:solidFill>
          <a:srgbClr val="FFC000"/>
        </a:solidFill>
      </dgm:spPr>
      <dgm:t>
        <a:bodyPr/>
        <a:lstStyle/>
        <a:p>
          <a:r>
            <a:rPr lang="en-US" sz="1600" err="1"/>
            <a:t>Webgrape</a:t>
          </a:r>
          <a:endParaRPr lang="ru-RU" sz="1600"/>
        </a:p>
      </dgm:t>
    </dgm:pt>
    <dgm:pt modelId="{A96D644F-4BFB-4783-AE08-8CA53DEDD833}" type="parTrans" cxnId="{04FD50C8-59C5-4B12-8255-8247FD4280FA}">
      <dgm:prSet/>
      <dgm:spPr>
        <a:ln>
          <a:solidFill>
            <a:schemeClr val="accent4"/>
          </a:solidFill>
        </a:ln>
      </dgm:spPr>
      <dgm:t>
        <a:bodyPr/>
        <a:lstStyle/>
        <a:p>
          <a:endParaRPr lang="ru-RU"/>
        </a:p>
      </dgm:t>
    </dgm:pt>
    <dgm:pt modelId="{4CD38282-5D8E-43C6-874D-BE592E83F8EB}" type="sibTrans" cxnId="{04FD50C8-59C5-4B12-8255-8247FD4280FA}">
      <dgm:prSet/>
      <dgm:spPr/>
      <dgm:t>
        <a:bodyPr/>
        <a:lstStyle/>
        <a:p>
          <a:endParaRPr lang="ru-RU"/>
        </a:p>
      </dgm:t>
    </dgm:pt>
    <dgm:pt modelId="{EFE07400-F5DD-4804-A470-9FE42FDB14C4}">
      <dgm:prSet phldrT="[Текст]" custT="1"/>
      <dgm:spPr>
        <a:solidFill>
          <a:srgbClr val="FFC000"/>
        </a:solidFill>
      </dgm:spPr>
      <dgm:t>
        <a:bodyPr/>
        <a:lstStyle/>
        <a:p>
          <a:r>
            <a:rPr lang="en-US" sz="2400"/>
            <a:t> ATM</a:t>
          </a:r>
          <a:endParaRPr lang="ru-RU" sz="2400"/>
        </a:p>
      </dgm:t>
    </dgm:pt>
    <dgm:pt modelId="{A5CDB1FE-089C-4394-B111-22E07ED8E6FD}" type="parTrans" cxnId="{0AB2DE78-C35E-4749-8AA4-6EEA5C4CF6D8}">
      <dgm:prSet/>
      <dgm:spPr/>
      <dgm:t>
        <a:bodyPr/>
        <a:lstStyle/>
        <a:p>
          <a:endParaRPr lang="ru-RU"/>
        </a:p>
      </dgm:t>
    </dgm:pt>
    <dgm:pt modelId="{92F133DB-9242-4068-98F4-CC2169CF3454}" type="sibTrans" cxnId="{0AB2DE78-C35E-4749-8AA4-6EEA5C4CF6D8}">
      <dgm:prSet/>
      <dgm:spPr/>
      <dgm:t>
        <a:bodyPr/>
        <a:lstStyle/>
        <a:p>
          <a:endParaRPr lang="ru-RU"/>
        </a:p>
      </dgm:t>
    </dgm:pt>
    <dgm:pt modelId="{C56A372F-9C17-4033-9233-4F4C1971AD03}">
      <dgm:prSet phldrT="[Текст]" custT="1"/>
      <dgm:spPr>
        <a:solidFill>
          <a:srgbClr val="0070C0"/>
        </a:solidFill>
      </dgm:spPr>
      <dgm:t>
        <a:bodyPr/>
        <a:lstStyle/>
        <a:p>
          <a:r>
            <a:rPr lang="en-US" sz="1600" err="1"/>
            <a:t>iNSPIRE</a:t>
          </a:r>
          <a:endParaRPr lang="ru-RU" sz="1600"/>
        </a:p>
      </dgm:t>
    </dgm:pt>
    <dgm:pt modelId="{7B04A5BB-542A-4A04-86A0-8BF753A23744}" type="parTrans" cxnId="{08362415-686D-411E-8E6A-987E327EBDCD}">
      <dgm:prSet/>
      <dgm:spPr/>
      <dgm:t>
        <a:bodyPr/>
        <a:lstStyle/>
        <a:p>
          <a:endParaRPr lang="ru-RU"/>
        </a:p>
      </dgm:t>
    </dgm:pt>
    <dgm:pt modelId="{31FDD7B2-5059-414A-BE46-1572372EA78E}" type="sibTrans" cxnId="{08362415-686D-411E-8E6A-987E327EBDCD}">
      <dgm:prSet/>
      <dgm:spPr/>
      <dgm:t>
        <a:bodyPr/>
        <a:lstStyle/>
        <a:p>
          <a:endParaRPr lang="ru-RU"/>
        </a:p>
      </dgm:t>
    </dgm:pt>
    <dgm:pt modelId="{A5DFD5DA-78FA-4594-8B0D-9668301FCEFC}">
      <dgm:prSet phldrT="[Текст]" custT="1"/>
      <dgm:spPr>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err="1"/>
            <a:t>Geotool</a:t>
          </a:r>
          <a:endParaRPr lang="ru-RU" sz="1600"/>
        </a:p>
      </dgm:t>
    </dgm:pt>
    <dgm:pt modelId="{C9B4BAD7-423F-48A6-9126-C8F42A756ED0}" type="parTrans" cxnId="{34A0C87C-0CEE-499D-8A8C-F698CA51B081}">
      <dgm:prSet/>
      <dgm:spPr>
        <a:ln>
          <a:solidFill>
            <a:srgbClr val="00B050"/>
          </a:solidFill>
        </a:ln>
      </dgm:spPr>
      <dgm:t>
        <a:bodyPr/>
        <a:lstStyle/>
        <a:p>
          <a:endParaRPr lang="ru-RU"/>
        </a:p>
      </dgm:t>
    </dgm:pt>
    <dgm:pt modelId="{86EC5E2E-C0EC-41C7-9726-64EB540B615E}" type="sibTrans" cxnId="{34A0C87C-0CEE-499D-8A8C-F698CA51B081}">
      <dgm:prSet/>
      <dgm:spPr/>
      <dgm:t>
        <a:bodyPr/>
        <a:lstStyle/>
        <a:p>
          <a:endParaRPr lang="ru-RU"/>
        </a:p>
      </dgm:t>
    </dgm:pt>
    <dgm:pt modelId="{3A599827-E147-4ADE-891C-E991E0A7CBBF}">
      <dgm:prSet phldrT="[Текст]" custT="1"/>
      <dgm:spPr>
        <a:solidFill>
          <a:srgbClr val="70AD47"/>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en-US" sz="1600" kern="1200">
              <a:solidFill>
                <a:prstClr val="white"/>
              </a:solidFill>
              <a:latin typeface="Calibri" panose="020F0502020204030204"/>
              <a:ea typeface="+mn-ea"/>
              <a:cs typeface="+mn-cs"/>
            </a:rPr>
            <a:t>DTK</a:t>
          </a:r>
          <a:endParaRPr lang="ru-RU" sz="1600" kern="1200">
            <a:solidFill>
              <a:prstClr val="white"/>
            </a:solidFill>
            <a:latin typeface="Calibri" panose="020F0502020204030204"/>
            <a:ea typeface="+mn-ea"/>
            <a:cs typeface="+mn-cs"/>
          </a:endParaRPr>
        </a:p>
      </dgm:t>
    </dgm:pt>
    <dgm:pt modelId="{9357507F-9541-4C5C-93F4-D6E42FC1D56D}" type="parTrans" cxnId="{CFF6EB01-340F-45A0-8984-EC7AA86C7C0D}">
      <dgm:prSet/>
      <dgm:spPr>
        <a:ln>
          <a:solidFill>
            <a:srgbClr val="00B050"/>
          </a:solidFill>
        </a:ln>
      </dgm:spPr>
      <dgm:t>
        <a:bodyPr/>
        <a:lstStyle/>
        <a:p>
          <a:endParaRPr lang="ru-RU"/>
        </a:p>
      </dgm:t>
    </dgm:pt>
    <dgm:pt modelId="{035311CE-4F2B-4537-B601-35F8DB3EA32B}" type="sibTrans" cxnId="{CFF6EB01-340F-45A0-8984-EC7AA86C7C0D}">
      <dgm:prSet/>
      <dgm:spPr/>
      <dgm:t>
        <a:bodyPr/>
        <a:lstStyle/>
        <a:p>
          <a:endParaRPr lang="ru-RU"/>
        </a:p>
      </dgm:t>
    </dgm:pt>
    <dgm:pt modelId="{379E1348-9419-4801-9111-0BEFBC99E51B}">
      <dgm:prSet phldrT="[Текст]" phldr="0"/>
      <dgm:spPr>
        <a:solidFill>
          <a:srgbClr val="0070C0"/>
        </a:solidFill>
      </dgm:spPr>
      <dgm:t>
        <a:bodyPr/>
        <a:lstStyle/>
        <a:p>
          <a:r>
            <a:rPr lang="en-US" err="1"/>
            <a:t>GRANDSim</a:t>
          </a:r>
          <a:endParaRPr lang="en-US"/>
        </a:p>
      </dgm:t>
    </dgm:pt>
    <dgm:pt modelId="{46613F51-E625-49B9-9240-1F3594D5D37C}" type="parTrans" cxnId="{ABF3C5BE-B54B-4539-8E91-7FC9DEEB0750}">
      <dgm:prSet/>
      <dgm:spPr/>
      <dgm:t>
        <a:bodyPr/>
        <a:lstStyle/>
        <a:p>
          <a:endParaRPr lang="ru-RU"/>
        </a:p>
      </dgm:t>
    </dgm:pt>
    <dgm:pt modelId="{4B394803-FAFC-49C9-A65F-F2A94855CCA4}" type="sibTrans" cxnId="{ABF3C5BE-B54B-4539-8E91-7FC9DEEB0750}">
      <dgm:prSet/>
      <dgm:spPr/>
      <dgm:t>
        <a:bodyPr/>
        <a:lstStyle/>
        <a:p>
          <a:endParaRPr lang="ru-RU"/>
        </a:p>
      </dgm:t>
    </dgm:pt>
    <dgm:pt modelId="{9051AE02-8914-444E-A645-7849D5979C0D}" type="pres">
      <dgm:prSet presAssocID="{2C1C7B4D-BE2D-4BD9-895C-08CACF1F9292}" presName="hierChild1" presStyleCnt="0">
        <dgm:presLayoutVars>
          <dgm:orgChart val="1"/>
          <dgm:chPref val="1"/>
          <dgm:dir/>
          <dgm:animOne val="branch"/>
          <dgm:animLvl val="lvl"/>
          <dgm:resizeHandles/>
        </dgm:presLayoutVars>
      </dgm:prSet>
      <dgm:spPr/>
    </dgm:pt>
    <dgm:pt modelId="{FB0739AD-C5C6-4235-BA66-B4FD993E8937}" type="pres">
      <dgm:prSet presAssocID="{B30A074A-F83C-480A-9C8A-A618BC346D3F}" presName="hierRoot1" presStyleCnt="0">
        <dgm:presLayoutVars>
          <dgm:hierBranch val="init"/>
        </dgm:presLayoutVars>
      </dgm:prSet>
      <dgm:spPr/>
    </dgm:pt>
    <dgm:pt modelId="{13FFF476-DDC2-4C5C-8029-75B0FE4E8A0B}" type="pres">
      <dgm:prSet presAssocID="{B30A074A-F83C-480A-9C8A-A618BC346D3F}" presName="rootComposite1" presStyleCnt="0"/>
      <dgm:spPr/>
    </dgm:pt>
    <dgm:pt modelId="{0A3F3271-125B-47BF-BACD-6B9E85A65F69}" type="pres">
      <dgm:prSet presAssocID="{B30A074A-F83C-480A-9C8A-A618BC346D3F}" presName="rootText1" presStyleLbl="node0" presStyleIdx="0" presStyleCnt="1" custScaleX="286190">
        <dgm:presLayoutVars>
          <dgm:chPref val="3"/>
        </dgm:presLayoutVars>
      </dgm:prSet>
      <dgm:spPr/>
    </dgm:pt>
    <dgm:pt modelId="{357D41EA-FAFE-4D29-9516-31E387216980}" type="pres">
      <dgm:prSet presAssocID="{B30A074A-F83C-480A-9C8A-A618BC346D3F}" presName="rootConnector1" presStyleLbl="node1" presStyleIdx="0" presStyleCnt="0"/>
      <dgm:spPr/>
    </dgm:pt>
    <dgm:pt modelId="{9F0735CF-8EE9-4BA6-A0D1-56F99D701BEA}" type="pres">
      <dgm:prSet presAssocID="{B30A074A-F83C-480A-9C8A-A618BC346D3F}" presName="hierChild2" presStyleCnt="0"/>
      <dgm:spPr/>
    </dgm:pt>
    <dgm:pt modelId="{5FC0A8D1-17A9-43FF-920C-7043801BFCE9}" type="pres">
      <dgm:prSet presAssocID="{84F2B024-EA70-41F0-B801-F06E5E9DD55F}" presName="Name37" presStyleLbl="parChTrans1D2" presStyleIdx="0" presStyleCnt="3"/>
      <dgm:spPr/>
    </dgm:pt>
    <dgm:pt modelId="{17DB1983-2067-48F9-B82B-4B13D26BC425}" type="pres">
      <dgm:prSet presAssocID="{5B34B0D6-E372-4BA7-A4D4-95195F12C5E8}" presName="hierRoot2" presStyleCnt="0">
        <dgm:presLayoutVars>
          <dgm:hierBranch val="init"/>
        </dgm:presLayoutVars>
      </dgm:prSet>
      <dgm:spPr/>
    </dgm:pt>
    <dgm:pt modelId="{6490BBDE-5CD5-4F1E-9C90-19F9490E7106}" type="pres">
      <dgm:prSet presAssocID="{5B34B0D6-E372-4BA7-A4D4-95195F12C5E8}" presName="rootComposite" presStyleCnt="0"/>
      <dgm:spPr/>
    </dgm:pt>
    <dgm:pt modelId="{68DAE456-8EC4-4C5F-8E0B-8A48B9598CF4}" type="pres">
      <dgm:prSet presAssocID="{5B34B0D6-E372-4BA7-A4D4-95195F12C5E8}" presName="rootText" presStyleLbl="node2" presStyleIdx="0" presStyleCnt="3" custScaleX="99736" custScaleY="94106">
        <dgm:presLayoutVars>
          <dgm:chPref val="3"/>
        </dgm:presLayoutVars>
      </dgm:prSet>
      <dgm:spPr>
        <a:xfrm>
          <a:off x="576651" y="675107"/>
          <a:ext cx="950426" cy="475213"/>
        </a:xfrm>
        <a:prstGeom prst="rect">
          <a:avLst/>
        </a:prstGeom>
      </dgm:spPr>
    </dgm:pt>
    <dgm:pt modelId="{3EB28F6A-863F-4AF5-AF37-318BE728E8B4}" type="pres">
      <dgm:prSet presAssocID="{5B34B0D6-E372-4BA7-A4D4-95195F12C5E8}" presName="rootConnector" presStyleLbl="node2" presStyleIdx="0" presStyleCnt="3"/>
      <dgm:spPr/>
    </dgm:pt>
    <dgm:pt modelId="{816FD845-6828-46EF-AAE5-78085F2BC2C1}" type="pres">
      <dgm:prSet presAssocID="{5B34B0D6-E372-4BA7-A4D4-95195F12C5E8}" presName="hierChild4" presStyleCnt="0"/>
      <dgm:spPr/>
    </dgm:pt>
    <dgm:pt modelId="{2375D651-51A6-42BD-A34C-15ECC8ED0E17}" type="pres">
      <dgm:prSet presAssocID="{7C247DE1-0D62-4EC3-A179-5D7A1A3B1C60}" presName="Name37" presStyleLbl="parChTrans1D3" presStyleIdx="0" presStyleCnt="7"/>
      <dgm:spPr/>
    </dgm:pt>
    <dgm:pt modelId="{3DD3A38F-8A03-419F-AD49-B3582FD1BC67}" type="pres">
      <dgm:prSet presAssocID="{EB93DD62-5D3C-4A17-8F78-D9F0A651085B}" presName="hierRoot2" presStyleCnt="0">
        <dgm:presLayoutVars>
          <dgm:hierBranch val="init"/>
        </dgm:presLayoutVars>
      </dgm:prSet>
      <dgm:spPr/>
    </dgm:pt>
    <dgm:pt modelId="{2FD9FFA9-7C1B-4D31-A0A2-B4372825868A}" type="pres">
      <dgm:prSet presAssocID="{EB93DD62-5D3C-4A17-8F78-D9F0A651085B}" presName="rootComposite" presStyleCnt="0"/>
      <dgm:spPr/>
    </dgm:pt>
    <dgm:pt modelId="{DCF1A176-41B5-47C8-95E5-7FB8A7029B74}" type="pres">
      <dgm:prSet presAssocID="{EB93DD62-5D3C-4A17-8F78-D9F0A651085B}" presName="rootText" presStyleLbl="node3" presStyleIdx="0" presStyleCnt="7" custScaleX="99736" custScaleY="94106">
        <dgm:presLayoutVars>
          <dgm:chPref val="3"/>
        </dgm:presLayoutVars>
      </dgm:prSet>
      <dgm:spPr>
        <a:xfrm>
          <a:off x="814257" y="1349910"/>
          <a:ext cx="950426" cy="475213"/>
        </a:xfrm>
        <a:prstGeom prst="rect">
          <a:avLst/>
        </a:prstGeom>
      </dgm:spPr>
    </dgm:pt>
    <dgm:pt modelId="{AB511366-F1DC-4B8E-B99D-5D82EC1EAB54}" type="pres">
      <dgm:prSet presAssocID="{EB93DD62-5D3C-4A17-8F78-D9F0A651085B}" presName="rootConnector" presStyleLbl="node3" presStyleIdx="0" presStyleCnt="7"/>
      <dgm:spPr/>
    </dgm:pt>
    <dgm:pt modelId="{51FB761D-9E91-4442-B90E-19789F124462}" type="pres">
      <dgm:prSet presAssocID="{EB93DD62-5D3C-4A17-8F78-D9F0A651085B}" presName="hierChild4" presStyleCnt="0"/>
      <dgm:spPr/>
    </dgm:pt>
    <dgm:pt modelId="{E9FBF9B8-FFAE-4E51-995E-F80FE301FFEE}" type="pres">
      <dgm:prSet presAssocID="{EB93DD62-5D3C-4A17-8F78-D9F0A651085B}" presName="hierChild5" presStyleCnt="0"/>
      <dgm:spPr/>
    </dgm:pt>
    <dgm:pt modelId="{0387E0DD-2C59-4127-A64C-63324AB2B958}" type="pres">
      <dgm:prSet presAssocID="{A8298B1E-1C85-4F7A-95DC-17776CBAA3F0}" presName="Name37" presStyleLbl="parChTrans1D3" presStyleIdx="1" presStyleCnt="7"/>
      <dgm:spPr/>
    </dgm:pt>
    <dgm:pt modelId="{19F65C31-A1C9-4D5B-9ECF-3223E33A50B8}" type="pres">
      <dgm:prSet presAssocID="{54C3CDD9-42F1-4BDF-84EA-0EB2D525041A}" presName="hierRoot2" presStyleCnt="0">
        <dgm:presLayoutVars>
          <dgm:hierBranch val="init"/>
        </dgm:presLayoutVars>
      </dgm:prSet>
      <dgm:spPr/>
    </dgm:pt>
    <dgm:pt modelId="{E8E69566-960B-4C8E-947E-78F099DCA61A}" type="pres">
      <dgm:prSet presAssocID="{54C3CDD9-42F1-4BDF-84EA-0EB2D525041A}" presName="rootComposite" presStyleCnt="0"/>
      <dgm:spPr/>
    </dgm:pt>
    <dgm:pt modelId="{650688B1-1933-47F8-B9C1-CF2485986461}" type="pres">
      <dgm:prSet presAssocID="{54C3CDD9-42F1-4BDF-84EA-0EB2D525041A}" presName="rootText" presStyleLbl="node3" presStyleIdx="1" presStyleCnt="7" custScaleX="99736" custScaleY="94106">
        <dgm:presLayoutVars>
          <dgm:chPref val="3"/>
        </dgm:presLayoutVars>
      </dgm:prSet>
      <dgm:spPr>
        <a:xfrm>
          <a:off x="814257" y="2024713"/>
          <a:ext cx="950426" cy="475213"/>
        </a:xfrm>
        <a:prstGeom prst="rect">
          <a:avLst/>
        </a:prstGeom>
      </dgm:spPr>
    </dgm:pt>
    <dgm:pt modelId="{67DD1D09-09C0-4D10-B5A3-7E56BC6367EE}" type="pres">
      <dgm:prSet presAssocID="{54C3CDD9-42F1-4BDF-84EA-0EB2D525041A}" presName="rootConnector" presStyleLbl="node3" presStyleIdx="1" presStyleCnt="7"/>
      <dgm:spPr/>
    </dgm:pt>
    <dgm:pt modelId="{3519E5E1-1873-4338-8726-930C6B269D43}" type="pres">
      <dgm:prSet presAssocID="{54C3CDD9-42F1-4BDF-84EA-0EB2D525041A}" presName="hierChild4" presStyleCnt="0"/>
      <dgm:spPr/>
    </dgm:pt>
    <dgm:pt modelId="{03E7798D-916B-44E9-A5F2-8BE83B142F8A}" type="pres">
      <dgm:prSet presAssocID="{54C3CDD9-42F1-4BDF-84EA-0EB2D525041A}" presName="hierChild5" presStyleCnt="0"/>
      <dgm:spPr/>
    </dgm:pt>
    <dgm:pt modelId="{A1C3265E-A177-4C08-938B-329947224E93}" type="pres">
      <dgm:prSet presAssocID="{C9B4BAD7-423F-48A6-9126-C8F42A756ED0}" presName="Name37" presStyleLbl="parChTrans1D3" presStyleIdx="2" presStyleCnt="7"/>
      <dgm:spPr/>
    </dgm:pt>
    <dgm:pt modelId="{C0855208-8810-4661-B888-29A5A4120BA9}" type="pres">
      <dgm:prSet presAssocID="{A5DFD5DA-78FA-4594-8B0D-9668301FCEFC}" presName="hierRoot2" presStyleCnt="0">
        <dgm:presLayoutVars>
          <dgm:hierBranch val="init"/>
        </dgm:presLayoutVars>
      </dgm:prSet>
      <dgm:spPr/>
    </dgm:pt>
    <dgm:pt modelId="{55A9CB73-C268-41BF-8353-1B9A3508AD7D}" type="pres">
      <dgm:prSet presAssocID="{A5DFD5DA-78FA-4594-8B0D-9668301FCEFC}" presName="rootComposite" presStyleCnt="0"/>
      <dgm:spPr/>
    </dgm:pt>
    <dgm:pt modelId="{0F0CC676-FD46-4451-A0BE-D6FB40D95491}" type="pres">
      <dgm:prSet presAssocID="{A5DFD5DA-78FA-4594-8B0D-9668301FCEFC}" presName="rootText" presStyleLbl="node3" presStyleIdx="2" presStyleCnt="7" custScaleX="99736" custScaleY="94106">
        <dgm:presLayoutVars>
          <dgm:chPref val="3"/>
        </dgm:presLayoutVars>
      </dgm:prSet>
      <dgm:spPr/>
    </dgm:pt>
    <dgm:pt modelId="{68665B4C-4718-4C30-BD5C-1A6AC6D8B5A0}" type="pres">
      <dgm:prSet presAssocID="{A5DFD5DA-78FA-4594-8B0D-9668301FCEFC}" presName="rootConnector" presStyleLbl="node3" presStyleIdx="2" presStyleCnt="7"/>
      <dgm:spPr/>
    </dgm:pt>
    <dgm:pt modelId="{58B7DE97-C00F-4F26-B8B2-F24DDB49E5E6}" type="pres">
      <dgm:prSet presAssocID="{A5DFD5DA-78FA-4594-8B0D-9668301FCEFC}" presName="hierChild4" presStyleCnt="0"/>
      <dgm:spPr/>
    </dgm:pt>
    <dgm:pt modelId="{7D8A094A-F043-430C-9B78-0EB0F1212974}" type="pres">
      <dgm:prSet presAssocID="{A5DFD5DA-78FA-4594-8B0D-9668301FCEFC}" presName="hierChild5" presStyleCnt="0"/>
      <dgm:spPr/>
    </dgm:pt>
    <dgm:pt modelId="{A0291B5D-5086-474C-90D5-DFC64386C5D2}" type="pres">
      <dgm:prSet presAssocID="{9357507F-9541-4C5C-93F4-D6E42FC1D56D}" presName="Name37" presStyleLbl="parChTrans1D3" presStyleIdx="3" presStyleCnt="7"/>
      <dgm:spPr/>
    </dgm:pt>
    <dgm:pt modelId="{43B6AB22-6FED-4175-ACD6-EBB2A890F242}" type="pres">
      <dgm:prSet presAssocID="{3A599827-E147-4ADE-891C-E991E0A7CBBF}" presName="hierRoot2" presStyleCnt="0">
        <dgm:presLayoutVars>
          <dgm:hierBranch val="init"/>
        </dgm:presLayoutVars>
      </dgm:prSet>
      <dgm:spPr/>
    </dgm:pt>
    <dgm:pt modelId="{36F6B8C8-94A2-4241-9789-45B159AA6749}" type="pres">
      <dgm:prSet presAssocID="{3A599827-E147-4ADE-891C-E991E0A7CBBF}" presName="rootComposite" presStyleCnt="0"/>
      <dgm:spPr/>
    </dgm:pt>
    <dgm:pt modelId="{9BAB9FC4-C3B7-44CD-A107-9599798F5217}" type="pres">
      <dgm:prSet presAssocID="{3A599827-E147-4ADE-891C-E991E0A7CBBF}" presName="rootText" presStyleLbl="node3" presStyleIdx="3" presStyleCnt="7" custScaleX="99736" custScaleY="94106">
        <dgm:presLayoutVars>
          <dgm:chPref val="3"/>
        </dgm:presLayoutVars>
      </dgm:prSet>
      <dgm:spPr>
        <a:xfrm>
          <a:off x="814257" y="3374319"/>
          <a:ext cx="950426" cy="475213"/>
        </a:xfrm>
        <a:prstGeom prst="rect">
          <a:avLst/>
        </a:prstGeom>
      </dgm:spPr>
    </dgm:pt>
    <dgm:pt modelId="{E50C592C-3D25-4335-9AC2-0EE72436608F}" type="pres">
      <dgm:prSet presAssocID="{3A599827-E147-4ADE-891C-E991E0A7CBBF}" presName="rootConnector" presStyleLbl="node3" presStyleIdx="3" presStyleCnt="7"/>
      <dgm:spPr/>
    </dgm:pt>
    <dgm:pt modelId="{E4C92D50-DAC3-4032-A056-256CEED6081B}" type="pres">
      <dgm:prSet presAssocID="{3A599827-E147-4ADE-891C-E991E0A7CBBF}" presName="hierChild4" presStyleCnt="0"/>
      <dgm:spPr/>
    </dgm:pt>
    <dgm:pt modelId="{F2388806-0017-4B75-A546-87EC1CC24B9F}" type="pres">
      <dgm:prSet presAssocID="{3A599827-E147-4ADE-891C-E991E0A7CBBF}" presName="hierChild5" presStyleCnt="0"/>
      <dgm:spPr/>
    </dgm:pt>
    <dgm:pt modelId="{AF02C02F-EE63-4584-B7C8-C909F75924DA}" type="pres">
      <dgm:prSet presAssocID="{5B34B0D6-E372-4BA7-A4D4-95195F12C5E8}" presName="hierChild5" presStyleCnt="0"/>
      <dgm:spPr/>
    </dgm:pt>
    <dgm:pt modelId="{0E4E7112-7C82-484B-86F4-2567B478E7F7}" type="pres">
      <dgm:prSet presAssocID="{95AFCD58-947E-4AB9-9E4E-458EC1F9893E}" presName="Name37" presStyleLbl="parChTrans1D2" presStyleIdx="1" presStyleCnt="3"/>
      <dgm:spPr/>
    </dgm:pt>
    <dgm:pt modelId="{7D07AEAE-EAF4-4614-B6CE-6501C94C8FB6}" type="pres">
      <dgm:prSet presAssocID="{4142CF71-C69C-48BD-9AE5-F9C8A7809617}" presName="hierRoot2" presStyleCnt="0">
        <dgm:presLayoutVars>
          <dgm:hierBranch val="init"/>
        </dgm:presLayoutVars>
      </dgm:prSet>
      <dgm:spPr/>
    </dgm:pt>
    <dgm:pt modelId="{709C6741-5928-4AE2-B7B8-656E55A09C93}" type="pres">
      <dgm:prSet presAssocID="{4142CF71-C69C-48BD-9AE5-F9C8A7809617}" presName="rootComposite" presStyleCnt="0"/>
      <dgm:spPr/>
    </dgm:pt>
    <dgm:pt modelId="{479E4237-6BCF-4000-86E5-0257533E9F9F}" type="pres">
      <dgm:prSet presAssocID="{4142CF71-C69C-48BD-9AE5-F9C8A7809617}" presName="rootText" presStyleLbl="node2" presStyleIdx="1" presStyleCnt="3" custScaleY="94296">
        <dgm:presLayoutVars>
          <dgm:chPref val="3"/>
        </dgm:presLayoutVars>
      </dgm:prSet>
      <dgm:spPr/>
    </dgm:pt>
    <dgm:pt modelId="{74510BCE-755A-44A4-B97B-ECBF7B36B78B}" type="pres">
      <dgm:prSet presAssocID="{4142CF71-C69C-48BD-9AE5-F9C8A7809617}" presName="rootConnector" presStyleLbl="node2" presStyleIdx="1" presStyleCnt="3"/>
      <dgm:spPr/>
    </dgm:pt>
    <dgm:pt modelId="{E34FCAC8-AFCB-48FA-AD20-4A3C7B603A90}" type="pres">
      <dgm:prSet presAssocID="{4142CF71-C69C-48BD-9AE5-F9C8A7809617}" presName="hierChild4" presStyleCnt="0"/>
      <dgm:spPr/>
    </dgm:pt>
    <dgm:pt modelId="{029744E1-F28B-4ACF-9342-025DCB82149B}" type="pres">
      <dgm:prSet presAssocID="{7B04A5BB-542A-4A04-86A0-8BF753A23744}" presName="Name37" presStyleLbl="parChTrans1D3" presStyleIdx="4" presStyleCnt="7"/>
      <dgm:spPr/>
    </dgm:pt>
    <dgm:pt modelId="{AC9DCEB3-A4A6-46F8-86EF-5556A1A3B80A}" type="pres">
      <dgm:prSet presAssocID="{C56A372F-9C17-4033-9233-4F4C1971AD03}" presName="hierRoot2" presStyleCnt="0">
        <dgm:presLayoutVars>
          <dgm:hierBranch val="init"/>
        </dgm:presLayoutVars>
      </dgm:prSet>
      <dgm:spPr/>
    </dgm:pt>
    <dgm:pt modelId="{7B17D240-DFB5-4D25-BE77-6D6F077FB553}" type="pres">
      <dgm:prSet presAssocID="{C56A372F-9C17-4033-9233-4F4C1971AD03}" presName="rootComposite" presStyleCnt="0"/>
      <dgm:spPr/>
    </dgm:pt>
    <dgm:pt modelId="{7AD7EF2E-63CA-4D0B-863B-63B71159A763}" type="pres">
      <dgm:prSet presAssocID="{C56A372F-9C17-4033-9233-4F4C1971AD03}" presName="rootText" presStyleLbl="node3" presStyleIdx="4" presStyleCnt="7" custScaleY="94296">
        <dgm:presLayoutVars>
          <dgm:chPref val="3"/>
        </dgm:presLayoutVars>
      </dgm:prSet>
      <dgm:spPr/>
    </dgm:pt>
    <dgm:pt modelId="{F6A7E1CD-DDEE-471F-9B5D-617789258F48}" type="pres">
      <dgm:prSet presAssocID="{C56A372F-9C17-4033-9233-4F4C1971AD03}" presName="rootConnector" presStyleLbl="node3" presStyleIdx="4" presStyleCnt="7"/>
      <dgm:spPr/>
    </dgm:pt>
    <dgm:pt modelId="{209C27B1-8CFE-45FF-80D8-F9B142EC3253}" type="pres">
      <dgm:prSet presAssocID="{C56A372F-9C17-4033-9233-4F4C1971AD03}" presName="hierChild4" presStyleCnt="0"/>
      <dgm:spPr/>
    </dgm:pt>
    <dgm:pt modelId="{E94EAA7C-51D7-4AAF-B8E5-6ADC749EC4CB}" type="pres">
      <dgm:prSet presAssocID="{C56A372F-9C17-4033-9233-4F4C1971AD03}" presName="hierChild5" presStyleCnt="0"/>
      <dgm:spPr/>
    </dgm:pt>
    <dgm:pt modelId="{B45B11EA-2ABB-4AA3-A85C-B8012247D761}" type="pres">
      <dgm:prSet presAssocID="{46613F51-E625-49B9-9240-1F3594D5D37C}" presName="Name37" presStyleLbl="parChTrans1D3" presStyleIdx="5" presStyleCnt="7"/>
      <dgm:spPr/>
    </dgm:pt>
    <dgm:pt modelId="{811A211B-1321-482E-A4F3-FC139F2838EB}" type="pres">
      <dgm:prSet presAssocID="{379E1348-9419-4801-9111-0BEFBC99E51B}" presName="hierRoot2" presStyleCnt="0">
        <dgm:presLayoutVars>
          <dgm:hierBranch val="init"/>
        </dgm:presLayoutVars>
      </dgm:prSet>
      <dgm:spPr/>
    </dgm:pt>
    <dgm:pt modelId="{2ABD15D1-775D-41AA-85F5-E53D7E6423BE}" type="pres">
      <dgm:prSet presAssocID="{379E1348-9419-4801-9111-0BEFBC99E51B}" presName="rootComposite" presStyleCnt="0"/>
      <dgm:spPr/>
    </dgm:pt>
    <dgm:pt modelId="{E5BD7A3D-6523-4881-9873-DB0BD2D5EC05}" type="pres">
      <dgm:prSet presAssocID="{379E1348-9419-4801-9111-0BEFBC99E51B}" presName="rootText" presStyleLbl="node3" presStyleIdx="5" presStyleCnt="7" custScaleY="94296">
        <dgm:presLayoutVars>
          <dgm:chPref val="3"/>
        </dgm:presLayoutVars>
      </dgm:prSet>
      <dgm:spPr/>
    </dgm:pt>
    <dgm:pt modelId="{62DC05EE-F377-4742-BF94-8055E97A2ACA}" type="pres">
      <dgm:prSet presAssocID="{379E1348-9419-4801-9111-0BEFBC99E51B}" presName="rootConnector" presStyleLbl="node3" presStyleIdx="5" presStyleCnt="7"/>
      <dgm:spPr/>
    </dgm:pt>
    <dgm:pt modelId="{153C7AB4-0C0B-456F-BB66-0077FC9E436C}" type="pres">
      <dgm:prSet presAssocID="{379E1348-9419-4801-9111-0BEFBC99E51B}" presName="hierChild4" presStyleCnt="0"/>
      <dgm:spPr/>
    </dgm:pt>
    <dgm:pt modelId="{868460B4-31E4-4258-A8A8-16AC4479C402}" type="pres">
      <dgm:prSet presAssocID="{379E1348-9419-4801-9111-0BEFBC99E51B}" presName="hierChild5" presStyleCnt="0"/>
      <dgm:spPr/>
    </dgm:pt>
    <dgm:pt modelId="{CB18DAA9-C677-448D-957B-F6B001D5B7E4}" type="pres">
      <dgm:prSet presAssocID="{4142CF71-C69C-48BD-9AE5-F9C8A7809617}" presName="hierChild5" presStyleCnt="0"/>
      <dgm:spPr/>
    </dgm:pt>
    <dgm:pt modelId="{CC75398F-F228-4425-9B0F-6209C853D07E}" type="pres">
      <dgm:prSet presAssocID="{A5CDB1FE-089C-4394-B111-22E07ED8E6FD}" presName="Name37" presStyleLbl="parChTrans1D2" presStyleIdx="2" presStyleCnt="3"/>
      <dgm:spPr/>
    </dgm:pt>
    <dgm:pt modelId="{090F15E7-EE6D-4108-9128-A6CBE1A34A18}" type="pres">
      <dgm:prSet presAssocID="{EFE07400-F5DD-4804-A470-9FE42FDB14C4}" presName="hierRoot2" presStyleCnt="0">
        <dgm:presLayoutVars>
          <dgm:hierBranch val="init"/>
        </dgm:presLayoutVars>
      </dgm:prSet>
      <dgm:spPr/>
    </dgm:pt>
    <dgm:pt modelId="{C1E2B0AB-9AF6-453D-B437-86F71775E33B}" type="pres">
      <dgm:prSet presAssocID="{EFE07400-F5DD-4804-A470-9FE42FDB14C4}" presName="rootComposite" presStyleCnt="0"/>
      <dgm:spPr/>
    </dgm:pt>
    <dgm:pt modelId="{D923A446-2B31-459F-829E-02C428549D26}" type="pres">
      <dgm:prSet presAssocID="{EFE07400-F5DD-4804-A470-9FE42FDB14C4}" presName="rootText" presStyleLbl="node2" presStyleIdx="2" presStyleCnt="3" custScaleY="94296">
        <dgm:presLayoutVars>
          <dgm:chPref val="3"/>
        </dgm:presLayoutVars>
      </dgm:prSet>
      <dgm:spPr/>
    </dgm:pt>
    <dgm:pt modelId="{EB7C4FAF-6193-45C8-8446-50F9853950C6}" type="pres">
      <dgm:prSet presAssocID="{EFE07400-F5DD-4804-A470-9FE42FDB14C4}" presName="rootConnector" presStyleLbl="node2" presStyleIdx="2" presStyleCnt="3"/>
      <dgm:spPr/>
    </dgm:pt>
    <dgm:pt modelId="{AE84D23A-C2D3-4E6E-A2D0-9F87056D078F}" type="pres">
      <dgm:prSet presAssocID="{EFE07400-F5DD-4804-A470-9FE42FDB14C4}" presName="hierChild4" presStyleCnt="0"/>
      <dgm:spPr/>
    </dgm:pt>
    <dgm:pt modelId="{15A79AE4-5C74-4F29-9588-DCB818A42D74}" type="pres">
      <dgm:prSet presAssocID="{A96D644F-4BFB-4783-AE08-8CA53DEDD833}" presName="Name37" presStyleLbl="parChTrans1D3" presStyleIdx="6" presStyleCnt="7"/>
      <dgm:spPr/>
    </dgm:pt>
    <dgm:pt modelId="{0BE3C54C-53BD-4C07-9495-605CF6CA8881}" type="pres">
      <dgm:prSet presAssocID="{BC9092B8-1312-4F7A-B16F-0199ECC1C272}" presName="hierRoot2" presStyleCnt="0">
        <dgm:presLayoutVars>
          <dgm:hierBranch val="init"/>
        </dgm:presLayoutVars>
      </dgm:prSet>
      <dgm:spPr/>
    </dgm:pt>
    <dgm:pt modelId="{BD7A3906-1387-4185-BC4C-EE58E4442233}" type="pres">
      <dgm:prSet presAssocID="{BC9092B8-1312-4F7A-B16F-0199ECC1C272}" presName="rootComposite" presStyleCnt="0"/>
      <dgm:spPr/>
    </dgm:pt>
    <dgm:pt modelId="{13802CCA-241B-463F-8D84-B32C282ED8EF}" type="pres">
      <dgm:prSet presAssocID="{BC9092B8-1312-4F7A-B16F-0199ECC1C272}" presName="rootText" presStyleLbl="node3" presStyleIdx="6" presStyleCnt="7" custScaleY="94296">
        <dgm:presLayoutVars>
          <dgm:chPref val="3"/>
        </dgm:presLayoutVars>
      </dgm:prSet>
      <dgm:spPr/>
    </dgm:pt>
    <dgm:pt modelId="{01A6F54E-2FE1-414C-9B9A-B9502641F3E2}" type="pres">
      <dgm:prSet presAssocID="{BC9092B8-1312-4F7A-B16F-0199ECC1C272}" presName="rootConnector" presStyleLbl="node3" presStyleIdx="6" presStyleCnt="7"/>
      <dgm:spPr/>
    </dgm:pt>
    <dgm:pt modelId="{D05FF2C0-C689-433B-803E-B46D88DB2408}" type="pres">
      <dgm:prSet presAssocID="{BC9092B8-1312-4F7A-B16F-0199ECC1C272}" presName="hierChild4" presStyleCnt="0"/>
      <dgm:spPr/>
    </dgm:pt>
    <dgm:pt modelId="{45507B76-FC17-4B2D-ABF2-25B93CF1E66C}" type="pres">
      <dgm:prSet presAssocID="{BC9092B8-1312-4F7A-B16F-0199ECC1C272}" presName="hierChild5" presStyleCnt="0"/>
      <dgm:spPr/>
    </dgm:pt>
    <dgm:pt modelId="{A530F11C-71A5-485A-9FA2-323E8FDFE8C4}" type="pres">
      <dgm:prSet presAssocID="{EFE07400-F5DD-4804-A470-9FE42FDB14C4}" presName="hierChild5" presStyleCnt="0"/>
      <dgm:spPr/>
    </dgm:pt>
    <dgm:pt modelId="{B40CD0C6-D5C1-4A71-AAF0-460F39EB0B53}" type="pres">
      <dgm:prSet presAssocID="{B30A074A-F83C-480A-9C8A-A618BC346D3F}" presName="hierChild3" presStyleCnt="0"/>
      <dgm:spPr/>
    </dgm:pt>
  </dgm:ptLst>
  <dgm:cxnLst>
    <dgm:cxn modelId="{CFF6EB01-340F-45A0-8984-EC7AA86C7C0D}" srcId="{5B34B0D6-E372-4BA7-A4D4-95195F12C5E8}" destId="{3A599827-E147-4ADE-891C-E991E0A7CBBF}" srcOrd="3" destOrd="0" parTransId="{9357507F-9541-4C5C-93F4-D6E42FC1D56D}" sibTransId="{035311CE-4F2B-4537-B601-35F8DB3EA32B}"/>
    <dgm:cxn modelId="{53F41105-AE47-4FE5-857C-DC4DA905D971}" type="presOf" srcId="{B30A074A-F83C-480A-9C8A-A618BC346D3F}" destId="{0A3F3271-125B-47BF-BACD-6B9E85A65F69}" srcOrd="0" destOrd="0" presId="urn:microsoft.com/office/officeart/2005/8/layout/orgChart1"/>
    <dgm:cxn modelId="{6F942F09-140E-448F-BDB8-014D4CF48492}" type="presOf" srcId="{5B34B0D6-E372-4BA7-A4D4-95195F12C5E8}" destId="{68DAE456-8EC4-4C5F-8E0B-8A48B9598CF4}" srcOrd="0" destOrd="0" presId="urn:microsoft.com/office/officeart/2005/8/layout/orgChart1"/>
    <dgm:cxn modelId="{951B980F-E66D-45FF-81B7-4CE025E34299}" type="presOf" srcId="{4142CF71-C69C-48BD-9AE5-F9C8A7809617}" destId="{74510BCE-755A-44A4-B97B-ECBF7B36B78B}" srcOrd="1" destOrd="0" presId="urn:microsoft.com/office/officeart/2005/8/layout/orgChart1"/>
    <dgm:cxn modelId="{08362415-686D-411E-8E6A-987E327EBDCD}" srcId="{4142CF71-C69C-48BD-9AE5-F9C8A7809617}" destId="{C56A372F-9C17-4033-9233-4F4C1971AD03}" srcOrd="0" destOrd="0" parTransId="{7B04A5BB-542A-4A04-86A0-8BF753A23744}" sibTransId="{31FDD7B2-5059-414A-BE46-1572372EA78E}"/>
    <dgm:cxn modelId="{18ABAA1D-6625-42D5-8AAA-392087F53393}" srcId="{2C1C7B4D-BE2D-4BD9-895C-08CACF1F9292}" destId="{B30A074A-F83C-480A-9C8A-A618BC346D3F}" srcOrd="0" destOrd="0" parTransId="{78CD75A8-8F04-4CB9-B8B2-CBAD1F25F5FD}" sibTransId="{8590BFAE-D66E-4C33-AC52-77ADFBC6EA1B}"/>
    <dgm:cxn modelId="{6B815A20-9BBE-4297-9BC5-AF1D881BC5CA}" type="presOf" srcId="{EB93DD62-5D3C-4A17-8F78-D9F0A651085B}" destId="{AB511366-F1DC-4B8E-B99D-5D82EC1EAB54}" srcOrd="1" destOrd="0" presId="urn:microsoft.com/office/officeart/2005/8/layout/orgChart1"/>
    <dgm:cxn modelId="{8CD4A022-3212-4771-BB5A-35AA611FAC7E}" type="presOf" srcId="{54C3CDD9-42F1-4BDF-84EA-0EB2D525041A}" destId="{67DD1D09-09C0-4D10-B5A3-7E56BC6367EE}" srcOrd="1" destOrd="0" presId="urn:microsoft.com/office/officeart/2005/8/layout/orgChart1"/>
    <dgm:cxn modelId="{7F8CCC26-8536-42F2-A2DF-57CACC28824A}" type="presOf" srcId="{A5DFD5DA-78FA-4594-8B0D-9668301FCEFC}" destId="{68665B4C-4718-4C30-BD5C-1A6AC6D8B5A0}" srcOrd="1" destOrd="0" presId="urn:microsoft.com/office/officeart/2005/8/layout/orgChart1"/>
    <dgm:cxn modelId="{16B4465C-0C88-4D6C-BF72-9440D9B227D3}" type="presOf" srcId="{BC9092B8-1312-4F7A-B16F-0199ECC1C272}" destId="{13802CCA-241B-463F-8D84-B32C282ED8EF}" srcOrd="0" destOrd="0" presId="urn:microsoft.com/office/officeart/2005/8/layout/orgChart1"/>
    <dgm:cxn modelId="{333D985D-0E1B-4F88-9E8A-E4A8EE69F1D2}" srcId="{B30A074A-F83C-480A-9C8A-A618BC346D3F}" destId="{5B34B0D6-E372-4BA7-A4D4-95195F12C5E8}" srcOrd="0" destOrd="0" parTransId="{84F2B024-EA70-41F0-B801-F06E5E9DD55F}" sibTransId="{3EBE1FDA-BCD0-4C2B-B78C-C2E73324E18F}"/>
    <dgm:cxn modelId="{5979FA5E-8D65-46D1-B85C-6F5733A9BD10}" type="presOf" srcId="{C56A372F-9C17-4033-9233-4F4C1971AD03}" destId="{7AD7EF2E-63CA-4D0B-863B-63B71159A763}" srcOrd="0" destOrd="0" presId="urn:microsoft.com/office/officeart/2005/8/layout/orgChart1"/>
    <dgm:cxn modelId="{EF920A4B-A51F-4121-903B-F95E1B5846CF}" type="presOf" srcId="{46613F51-E625-49B9-9240-1F3594D5D37C}" destId="{B45B11EA-2ABB-4AA3-A85C-B8012247D761}" srcOrd="0" destOrd="0" presId="urn:microsoft.com/office/officeart/2005/8/layout/orgChart1"/>
    <dgm:cxn modelId="{591F576D-9D41-4951-AFDE-33A08B680DEF}" type="presOf" srcId="{A8298B1E-1C85-4F7A-95DC-17776CBAA3F0}" destId="{0387E0DD-2C59-4127-A64C-63324AB2B958}" srcOrd="0" destOrd="0" presId="urn:microsoft.com/office/officeart/2005/8/layout/orgChart1"/>
    <dgm:cxn modelId="{E4FE974E-CFB3-426F-AABC-35A007A4D9DC}" type="presOf" srcId="{5B34B0D6-E372-4BA7-A4D4-95195F12C5E8}" destId="{3EB28F6A-863F-4AF5-AF37-318BE728E8B4}" srcOrd="1" destOrd="0" presId="urn:microsoft.com/office/officeart/2005/8/layout/orgChart1"/>
    <dgm:cxn modelId="{3D50B176-A37D-4845-8507-C1B0624FA971}" type="presOf" srcId="{95AFCD58-947E-4AB9-9E4E-458EC1F9893E}" destId="{0E4E7112-7C82-484B-86F4-2567B478E7F7}" srcOrd="0" destOrd="0" presId="urn:microsoft.com/office/officeart/2005/8/layout/orgChart1"/>
    <dgm:cxn modelId="{71D46957-B961-44ED-AC69-34A1F423DF5D}" type="presOf" srcId="{EFE07400-F5DD-4804-A470-9FE42FDB14C4}" destId="{EB7C4FAF-6193-45C8-8446-50F9853950C6}" srcOrd="1" destOrd="0" presId="urn:microsoft.com/office/officeart/2005/8/layout/orgChart1"/>
    <dgm:cxn modelId="{EAE1BE78-4AF2-44B7-B6AF-12374E5330EB}" type="presOf" srcId="{7B04A5BB-542A-4A04-86A0-8BF753A23744}" destId="{029744E1-F28B-4ACF-9342-025DCB82149B}" srcOrd="0" destOrd="0" presId="urn:microsoft.com/office/officeart/2005/8/layout/orgChart1"/>
    <dgm:cxn modelId="{0AB2DE78-C35E-4749-8AA4-6EEA5C4CF6D8}" srcId="{B30A074A-F83C-480A-9C8A-A618BC346D3F}" destId="{EFE07400-F5DD-4804-A470-9FE42FDB14C4}" srcOrd="2" destOrd="0" parTransId="{A5CDB1FE-089C-4394-B111-22E07ED8E6FD}" sibTransId="{92F133DB-9242-4068-98F4-CC2169CF3454}"/>
    <dgm:cxn modelId="{F386D679-657F-49BB-BD89-074407189E4C}" type="presOf" srcId="{BC9092B8-1312-4F7A-B16F-0199ECC1C272}" destId="{01A6F54E-2FE1-414C-9B9A-B9502641F3E2}" srcOrd="1" destOrd="0" presId="urn:microsoft.com/office/officeart/2005/8/layout/orgChart1"/>
    <dgm:cxn modelId="{BFB3447B-AC90-4340-AF5B-CFBAB4A08212}" type="presOf" srcId="{84F2B024-EA70-41F0-B801-F06E5E9DD55F}" destId="{5FC0A8D1-17A9-43FF-920C-7043801BFCE9}" srcOrd="0" destOrd="0" presId="urn:microsoft.com/office/officeart/2005/8/layout/orgChart1"/>
    <dgm:cxn modelId="{34A0C87C-0CEE-499D-8A8C-F698CA51B081}" srcId="{5B34B0D6-E372-4BA7-A4D4-95195F12C5E8}" destId="{A5DFD5DA-78FA-4594-8B0D-9668301FCEFC}" srcOrd="2" destOrd="0" parTransId="{C9B4BAD7-423F-48A6-9126-C8F42A756ED0}" sibTransId="{86EC5E2E-C0EC-41C7-9726-64EB540B615E}"/>
    <dgm:cxn modelId="{01690D83-EC12-4CCB-997D-D71FF4B24E02}" type="presOf" srcId="{A5DFD5DA-78FA-4594-8B0D-9668301FCEFC}" destId="{0F0CC676-FD46-4451-A0BE-D6FB40D95491}" srcOrd="0" destOrd="0" presId="urn:microsoft.com/office/officeart/2005/8/layout/orgChart1"/>
    <dgm:cxn modelId="{F19CCF84-2FA6-4145-933D-7A7FA95163F6}" type="presOf" srcId="{EFE07400-F5DD-4804-A470-9FE42FDB14C4}" destId="{D923A446-2B31-459F-829E-02C428549D26}" srcOrd="0" destOrd="0" presId="urn:microsoft.com/office/officeart/2005/8/layout/orgChart1"/>
    <dgm:cxn modelId="{A84A1294-5A04-4CFB-BD01-B756B0632E1E}" srcId="{5B34B0D6-E372-4BA7-A4D4-95195F12C5E8}" destId="{54C3CDD9-42F1-4BDF-84EA-0EB2D525041A}" srcOrd="1" destOrd="0" parTransId="{A8298B1E-1C85-4F7A-95DC-17776CBAA3F0}" sibTransId="{7F589F7D-EE0D-4AA3-BB4C-F5CAE88FC2EA}"/>
    <dgm:cxn modelId="{E512D694-ADE6-4A49-BB8B-2C42A72EC797}" srcId="{B30A074A-F83C-480A-9C8A-A618BC346D3F}" destId="{4142CF71-C69C-48BD-9AE5-F9C8A7809617}" srcOrd="1" destOrd="0" parTransId="{95AFCD58-947E-4AB9-9E4E-458EC1F9893E}" sibTransId="{E8279F0C-A53F-4F35-94A1-68D75172162B}"/>
    <dgm:cxn modelId="{A2ECA4A6-0F49-46D9-9B0C-16C3A598443A}" type="presOf" srcId="{3A599827-E147-4ADE-891C-E991E0A7CBBF}" destId="{9BAB9FC4-C3B7-44CD-A107-9599798F5217}" srcOrd="0" destOrd="0" presId="urn:microsoft.com/office/officeart/2005/8/layout/orgChart1"/>
    <dgm:cxn modelId="{DDBBB4A8-AEA5-4A9C-97C7-336EE52C1F38}" type="presOf" srcId="{379E1348-9419-4801-9111-0BEFBC99E51B}" destId="{E5BD7A3D-6523-4881-9873-DB0BD2D5EC05}" srcOrd="0" destOrd="0" presId="urn:microsoft.com/office/officeart/2005/8/layout/orgChart1"/>
    <dgm:cxn modelId="{7A172AB4-BDEF-4257-9979-EA9F7AC10412}" type="presOf" srcId="{9357507F-9541-4C5C-93F4-D6E42FC1D56D}" destId="{A0291B5D-5086-474C-90D5-DFC64386C5D2}" srcOrd="0" destOrd="0" presId="urn:microsoft.com/office/officeart/2005/8/layout/orgChart1"/>
    <dgm:cxn modelId="{46A86CB8-169A-4FB2-B214-1E0FA5CD3E5C}" type="presOf" srcId="{4142CF71-C69C-48BD-9AE5-F9C8A7809617}" destId="{479E4237-6BCF-4000-86E5-0257533E9F9F}" srcOrd="0" destOrd="0" presId="urn:microsoft.com/office/officeart/2005/8/layout/orgChart1"/>
    <dgm:cxn modelId="{35A46CBA-9195-4438-B7BC-7EFAA94D598C}" type="presOf" srcId="{379E1348-9419-4801-9111-0BEFBC99E51B}" destId="{62DC05EE-F377-4742-BF94-8055E97A2ACA}" srcOrd="1" destOrd="0" presId="urn:microsoft.com/office/officeart/2005/8/layout/orgChart1"/>
    <dgm:cxn modelId="{CEE576BB-1A66-4A4D-9D10-ED3035009DCD}" type="presOf" srcId="{54C3CDD9-42F1-4BDF-84EA-0EB2D525041A}" destId="{650688B1-1933-47F8-B9C1-CF2485986461}" srcOrd="0" destOrd="0" presId="urn:microsoft.com/office/officeart/2005/8/layout/orgChart1"/>
    <dgm:cxn modelId="{ABF3C5BE-B54B-4539-8E91-7FC9DEEB0750}" srcId="{4142CF71-C69C-48BD-9AE5-F9C8A7809617}" destId="{379E1348-9419-4801-9111-0BEFBC99E51B}" srcOrd="1" destOrd="0" parTransId="{46613F51-E625-49B9-9240-1F3594D5D37C}" sibTransId="{4B394803-FAFC-49C9-A65F-F2A94855CCA4}"/>
    <dgm:cxn modelId="{52F0C2C7-3DD1-4920-A3D3-CE0253FA2B61}" type="presOf" srcId="{2C1C7B4D-BE2D-4BD9-895C-08CACF1F9292}" destId="{9051AE02-8914-444E-A645-7849D5979C0D}" srcOrd="0" destOrd="0" presId="urn:microsoft.com/office/officeart/2005/8/layout/orgChart1"/>
    <dgm:cxn modelId="{04FD50C8-59C5-4B12-8255-8247FD4280FA}" srcId="{EFE07400-F5DD-4804-A470-9FE42FDB14C4}" destId="{BC9092B8-1312-4F7A-B16F-0199ECC1C272}" srcOrd="0" destOrd="0" parTransId="{A96D644F-4BFB-4783-AE08-8CA53DEDD833}" sibTransId="{4CD38282-5D8E-43C6-874D-BE592E83F8EB}"/>
    <dgm:cxn modelId="{B0A04AC9-0CB0-4887-A5D9-303583D404D5}" type="presOf" srcId="{B30A074A-F83C-480A-9C8A-A618BC346D3F}" destId="{357D41EA-FAFE-4D29-9516-31E387216980}" srcOrd="1" destOrd="0" presId="urn:microsoft.com/office/officeart/2005/8/layout/orgChart1"/>
    <dgm:cxn modelId="{A069F6CE-E678-47D9-9BB1-895A3273F511}" type="presOf" srcId="{7C247DE1-0D62-4EC3-A179-5D7A1A3B1C60}" destId="{2375D651-51A6-42BD-A34C-15ECC8ED0E17}" srcOrd="0" destOrd="0" presId="urn:microsoft.com/office/officeart/2005/8/layout/orgChart1"/>
    <dgm:cxn modelId="{C45146CF-A426-40EF-AFD6-FC9BD1ED4426}" type="presOf" srcId="{3A599827-E147-4ADE-891C-E991E0A7CBBF}" destId="{E50C592C-3D25-4335-9AC2-0EE72436608F}" srcOrd="1" destOrd="0" presId="urn:microsoft.com/office/officeart/2005/8/layout/orgChart1"/>
    <dgm:cxn modelId="{277846D1-1F3C-4446-8D76-122FB072FFB4}" type="presOf" srcId="{C56A372F-9C17-4033-9233-4F4C1971AD03}" destId="{F6A7E1CD-DDEE-471F-9B5D-617789258F48}" srcOrd="1" destOrd="0" presId="urn:microsoft.com/office/officeart/2005/8/layout/orgChart1"/>
    <dgm:cxn modelId="{28AD15DF-7E66-4C3C-8320-39ACF467BE20}" type="presOf" srcId="{C9B4BAD7-423F-48A6-9126-C8F42A756ED0}" destId="{A1C3265E-A177-4C08-938B-329947224E93}" srcOrd="0" destOrd="0" presId="urn:microsoft.com/office/officeart/2005/8/layout/orgChart1"/>
    <dgm:cxn modelId="{072725DF-7DC7-430B-B3C6-452396A96F71}" type="presOf" srcId="{A5CDB1FE-089C-4394-B111-22E07ED8E6FD}" destId="{CC75398F-F228-4425-9B0F-6209C853D07E}" srcOrd="0" destOrd="0" presId="urn:microsoft.com/office/officeart/2005/8/layout/orgChart1"/>
    <dgm:cxn modelId="{340443EB-E502-468D-A94B-B8816AF7D14F}" srcId="{5B34B0D6-E372-4BA7-A4D4-95195F12C5E8}" destId="{EB93DD62-5D3C-4A17-8F78-D9F0A651085B}" srcOrd="0" destOrd="0" parTransId="{7C247DE1-0D62-4EC3-A179-5D7A1A3B1C60}" sibTransId="{E4153950-2A65-4CE0-BECC-2FD4CFF8180A}"/>
    <dgm:cxn modelId="{37E243F8-AF4C-4240-936A-D7813AAA5BD0}" type="presOf" srcId="{A96D644F-4BFB-4783-AE08-8CA53DEDD833}" destId="{15A79AE4-5C74-4F29-9588-DCB818A42D74}" srcOrd="0" destOrd="0" presId="urn:microsoft.com/office/officeart/2005/8/layout/orgChart1"/>
    <dgm:cxn modelId="{F77618F9-D7D0-45FC-AF35-662B73B49000}" type="presOf" srcId="{EB93DD62-5D3C-4A17-8F78-D9F0A651085B}" destId="{DCF1A176-41B5-47C8-95E5-7FB8A7029B74}" srcOrd="0" destOrd="0" presId="urn:microsoft.com/office/officeart/2005/8/layout/orgChart1"/>
    <dgm:cxn modelId="{F05C5760-464C-422B-8F92-D8F8EAD29886}" type="presParOf" srcId="{9051AE02-8914-444E-A645-7849D5979C0D}" destId="{FB0739AD-C5C6-4235-BA66-B4FD993E8937}" srcOrd="0" destOrd="0" presId="urn:microsoft.com/office/officeart/2005/8/layout/orgChart1"/>
    <dgm:cxn modelId="{29DEEFB4-ADEB-49C1-AEB2-C5DB46A1263A}" type="presParOf" srcId="{FB0739AD-C5C6-4235-BA66-B4FD993E8937}" destId="{13FFF476-DDC2-4C5C-8029-75B0FE4E8A0B}" srcOrd="0" destOrd="0" presId="urn:microsoft.com/office/officeart/2005/8/layout/orgChart1"/>
    <dgm:cxn modelId="{C3BF72D9-C88E-40E5-AB78-971018A7A49D}" type="presParOf" srcId="{13FFF476-DDC2-4C5C-8029-75B0FE4E8A0B}" destId="{0A3F3271-125B-47BF-BACD-6B9E85A65F69}" srcOrd="0" destOrd="0" presId="urn:microsoft.com/office/officeart/2005/8/layout/orgChart1"/>
    <dgm:cxn modelId="{B0DDE8AB-C4DB-4B6B-BBB6-06B409564A63}" type="presParOf" srcId="{13FFF476-DDC2-4C5C-8029-75B0FE4E8A0B}" destId="{357D41EA-FAFE-4D29-9516-31E387216980}" srcOrd="1" destOrd="0" presId="urn:microsoft.com/office/officeart/2005/8/layout/orgChart1"/>
    <dgm:cxn modelId="{A3F72B7C-16D5-489D-9883-68414EC0D8B2}" type="presParOf" srcId="{FB0739AD-C5C6-4235-BA66-B4FD993E8937}" destId="{9F0735CF-8EE9-4BA6-A0D1-56F99D701BEA}" srcOrd="1" destOrd="0" presId="urn:microsoft.com/office/officeart/2005/8/layout/orgChart1"/>
    <dgm:cxn modelId="{2968CD4D-86D4-4098-AA80-B134FA99721E}" type="presParOf" srcId="{9F0735CF-8EE9-4BA6-A0D1-56F99D701BEA}" destId="{5FC0A8D1-17A9-43FF-920C-7043801BFCE9}" srcOrd="0" destOrd="0" presId="urn:microsoft.com/office/officeart/2005/8/layout/orgChart1"/>
    <dgm:cxn modelId="{4552A2A7-548C-49EE-B093-E15C4B483E5F}" type="presParOf" srcId="{9F0735CF-8EE9-4BA6-A0D1-56F99D701BEA}" destId="{17DB1983-2067-48F9-B82B-4B13D26BC425}" srcOrd="1" destOrd="0" presId="urn:microsoft.com/office/officeart/2005/8/layout/orgChart1"/>
    <dgm:cxn modelId="{E9C8A7F0-BD0C-4F03-8060-2542D3F038EC}" type="presParOf" srcId="{17DB1983-2067-48F9-B82B-4B13D26BC425}" destId="{6490BBDE-5CD5-4F1E-9C90-19F9490E7106}" srcOrd="0" destOrd="0" presId="urn:microsoft.com/office/officeart/2005/8/layout/orgChart1"/>
    <dgm:cxn modelId="{67075B11-9CFC-4F5B-9F80-747DDE2001E8}" type="presParOf" srcId="{6490BBDE-5CD5-4F1E-9C90-19F9490E7106}" destId="{68DAE456-8EC4-4C5F-8E0B-8A48B9598CF4}" srcOrd="0" destOrd="0" presId="urn:microsoft.com/office/officeart/2005/8/layout/orgChart1"/>
    <dgm:cxn modelId="{85D849EF-FC3E-407E-8D71-7F03114A3AF9}" type="presParOf" srcId="{6490BBDE-5CD5-4F1E-9C90-19F9490E7106}" destId="{3EB28F6A-863F-4AF5-AF37-318BE728E8B4}" srcOrd="1" destOrd="0" presId="urn:microsoft.com/office/officeart/2005/8/layout/orgChart1"/>
    <dgm:cxn modelId="{C15DD6B2-4F9B-4354-B28E-00D47298F905}" type="presParOf" srcId="{17DB1983-2067-48F9-B82B-4B13D26BC425}" destId="{816FD845-6828-46EF-AAE5-78085F2BC2C1}" srcOrd="1" destOrd="0" presId="urn:microsoft.com/office/officeart/2005/8/layout/orgChart1"/>
    <dgm:cxn modelId="{7AF410D8-DC04-4B48-99AD-A817DDE03EC0}" type="presParOf" srcId="{816FD845-6828-46EF-AAE5-78085F2BC2C1}" destId="{2375D651-51A6-42BD-A34C-15ECC8ED0E17}" srcOrd="0" destOrd="0" presId="urn:microsoft.com/office/officeart/2005/8/layout/orgChart1"/>
    <dgm:cxn modelId="{74CB5229-3710-4461-BAD8-09D20F2822B5}" type="presParOf" srcId="{816FD845-6828-46EF-AAE5-78085F2BC2C1}" destId="{3DD3A38F-8A03-419F-AD49-B3582FD1BC67}" srcOrd="1" destOrd="0" presId="urn:microsoft.com/office/officeart/2005/8/layout/orgChart1"/>
    <dgm:cxn modelId="{197137E1-0512-4868-9B3C-E305AF61CA1A}" type="presParOf" srcId="{3DD3A38F-8A03-419F-AD49-B3582FD1BC67}" destId="{2FD9FFA9-7C1B-4D31-A0A2-B4372825868A}" srcOrd="0" destOrd="0" presId="urn:microsoft.com/office/officeart/2005/8/layout/orgChart1"/>
    <dgm:cxn modelId="{329CEBF7-0A56-47A9-B1E9-C452471C0B94}" type="presParOf" srcId="{2FD9FFA9-7C1B-4D31-A0A2-B4372825868A}" destId="{DCF1A176-41B5-47C8-95E5-7FB8A7029B74}" srcOrd="0" destOrd="0" presId="urn:microsoft.com/office/officeart/2005/8/layout/orgChart1"/>
    <dgm:cxn modelId="{65F58CC0-39D6-446D-BB7C-59668B6BCE8D}" type="presParOf" srcId="{2FD9FFA9-7C1B-4D31-A0A2-B4372825868A}" destId="{AB511366-F1DC-4B8E-B99D-5D82EC1EAB54}" srcOrd="1" destOrd="0" presId="urn:microsoft.com/office/officeart/2005/8/layout/orgChart1"/>
    <dgm:cxn modelId="{F7EC4A98-179E-4626-8A0D-F6A17EC6BE34}" type="presParOf" srcId="{3DD3A38F-8A03-419F-AD49-B3582FD1BC67}" destId="{51FB761D-9E91-4442-B90E-19789F124462}" srcOrd="1" destOrd="0" presId="urn:microsoft.com/office/officeart/2005/8/layout/orgChart1"/>
    <dgm:cxn modelId="{D1DC49B3-DAE8-4485-BCA8-C64B11E7CCBA}" type="presParOf" srcId="{3DD3A38F-8A03-419F-AD49-B3582FD1BC67}" destId="{E9FBF9B8-FFAE-4E51-995E-F80FE301FFEE}" srcOrd="2" destOrd="0" presId="urn:microsoft.com/office/officeart/2005/8/layout/orgChart1"/>
    <dgm:cxn modelId="{765E9F19-6D4A-49EA-929E-CB6DB46F9A66}" type="presParOf" srcId="{816FD845-6828-46EF-AAE5-78085F2BC2C1}" destId="{0387E0DD-2C59-4127-A64C-63324AB2B958}" srcOrd="2" destOrd="0" presId="urn:microsoft.com/office/officeart/2005/8/layout/orgChart1"/>
    <dgm:cxn modelId="{BC31DE4F-7625-435B-BEDF-5D45888AA939}" type="presParOf" srcId="{816FD845-6828-46EF-AAE5-78085F2BC2C1}" destId="{19F65C31-A1C9-4D5B-9ECF-3223E33A50B8}" srcOrd="3" destOrd="0" presId="urn:microsoft.com/office/officeart/2005/8/layout/orgChart1"/>
    <dgm:cxn modelId="{521F61BE-8F7A-4B1D-92A5-CBCCA8952FFF}" type="presParOf" srcId="{19F65C31-A1C9-4D5B-9ECF-3223E33A50B8}" destId="{E8E69566-960B-4C8E-947E-78F099DCA61A}" srcOrd="0" destOrd="0" presId="urn:microsoft.com/office/officeart/2005/8/layout/orgChart1"/>
    <dgm:cxn modelId="{D0E6CA21-58FB-4D9D-BBA2-5772686C362A}" type="presParOf" srcId="{E8E69566-960B-4C8E-947E-78F099DCA61A}" destId="{650688B1-1933-47F8-B9C1-CF2485986461}" srcOrd="0" destOrd="0" presId="urn:microsoft.com/office/officeart/2005/8/layout/orgChart1"/>
    <dgm:cxn modelId="{94F0197A-47BC-4F2B-8BEE-32C4C597C526}" type="presParOf" srcId="{E8E69566-960B-4C8E-947E-78F099DCA61A}" destId="{67DD1D09-09C0-4D10-B5A3-7E56BC6367EE}" srcOrd="1" destOrd="0" presId="urn:microsoft.com/office/officeart/2005/8/layout/orgChart1"/>
    <dgm:cxn modelId="{890035DF-B392-4B3B-A0CB-265E2D9492B8}" type="presParOf" srcId="{19F65C31-A1C9-4D5B-9ECF-3223E33A50B8}" destId="{3519E5E1-1873-4338-8726-930C6B269D43}" srcOrd="1" destOrd="0" presId="urn:microsoft.com/office/officeart/2005/8/layout/orgChart1"/>
    <dgm:cxn modelId="{4D3CD4D7-8CD2-464F-81A3-D96527CC6401}" type="presParOf" srcId="{19F65C31-A1C9-4D5B-9ECF-3223E33A50B8}" destId="{03E7798D-916B-44E9-A5F2-8BE83B142F8A}" srcOrd="2" destOrd="0" presId="urn:microsoft.com/office/officeart/2005/8/layout/orgChart1"/>
    <dgm:cxn modelId="{A664E30E-4638-4344-BBF4-41AAE7144EB9}" type="presParOf" srcId="{816FD845-6828-46EF-AAE5-78085F2BC2C1}" destId="{A1C3265E-A177-4C08-938B-329947224E93}" srcOrd="4" destOrd="0" presId="urn:microsoft.com/office/officeart/2005/8/layout/orgChart1"/>
    <dgm:cxn modelId="{E98629FF-38E3-4B57-B51D-390B845186E0}" type="presParOf" srcId="{816FD845-6828-46EF-AAE5-78085F2BC2C1}" destId="{C0855208-8810-4661-B888-29A5A4120BA9}" srcOrd="5" destOrd="0" presId="urn:microsoft.com/office/officeart/2005/8/layout/orgChart1"/>
    <dgm:cxn modelId="{35FC83D1-1344-48DB-B2C6-433EDF1E1041}" type="presParOf" srcId="{C0855208-8810-4661-B888-29A5A4120BA9}" destId="{55A9CB73-C268-41BF-8353-1B9A3508AD7D}" srcOrd="0" destOrd="0" presId="urn:microsoft.com/office/officeart/2005/8/layout/orgChart1"/>
    <dgm:cxn modelId="{02CBC1B7-2465-4CCC-96B5-E50F9947CC4D}" type="presParOf" srcId="{55A9CB73-C268-41BF-8353-1B9A3508AD7D}" destId="{0F0CC676-FD46-4451-A0BE-D6FB40D95491}" srcOrd="0" destOrd="0" presId="urn:microsoft.com/office/officeart/2005/8/layout/orgChart1"/>
    <dgm:cxn modelId="{300A46C2-CCBB-4B1F-B022-CD04A199B4AF}" type="presParOf" srcId="{55A9CB73-C268-41BF-8353-1B9A3508AD7D}" destId="{68665B4C-4718-4C30-BD5C-1A6AC6D8B5A0}" srcOrd="1" destOrd="0" presId="urn:microsoft.com/office/officeart/2005/8/layout/orgChart1"/>
    <dgm:cxn modelId="{C48AEB45-5F15-49D9-A1C4-C65DBD028054}" type="presParOf" srcId="{C0855208-8810-4661-B888-29A5A4120BA9}" destId="{58B7DE97-C00F-4F26-B8B2-F24DDB49E5E6}" srcOrd="1" destOrd="0" presId="urn:microsoft.com/office/officeart/2005/8/layout/orgChart1"/>
    <dgm:cxn modelId="{98596B0B-24E4-4463-9FD2-5655E743D801}" type="presParOf" srcId="{C0855208-8810-4661-B888-29A5A4120BA9}" destId="{7D8A094A-F043-430C-9B78-0EB0F1212974}" srcOrd="2" destOrd="0" presId="urn:microsoft.com/office/officeart/2005/8/layout/orgChart1"/>
    <dgm:cxn modelId="{0A59BB03-EC90-4D93-892D-241037EE5896}" type="presParOf" srcId="{816FD845-6828-46EF-AAE5-78085F2BC2C1}" destId="{A0291B5D-5086-474C-90D5-DFC64386C5D2}" srcOrd="6" destOrd="0" presId="urn:microsoft.com/office/officeart/2005/8/layout/orgChart1"/>
    <dgm:cxn modelId="{7592440C-A0E2-4E11-9BB2-24DD9051DD6A}" type="presParOf" srcId="{816FD845-6828-46EF-AAE5-78085F2BC2C1}" destId="{43B6AB22-6FED-4175-ACD6-EBB2A890F242}" srcOrd="7" destOrd="0" presId="urn:microsoft.com/office/officeart/2005/8/layout/orgChart1"/>
    <dgm:cxn modelId="{818CF0AE-4845-4530-B13D-FC7FFDBE1346}" type="presParOf" srcId="{43B6AB22-6FED-4175-ACD6-EBB2A890F242}" destId="{36F6B8C8-94A2-4241-9789-45B159AA6749}" srcOrd="0" destOrd="0" presId="urn:microsoft.com/office/officeart/2005/8/layout/orgChart1"/>
    <dgm:cxn modelId="{2983A9CD-6B61-4A0E-88D6-7ECE2105DEE2}" type="presParOf" srcId="{36F6B8C8-94A2-4241-9789-45B159AA6749}" destId="{9BAB9FC4-C3B7-44CD-A107-9599798F5217}" srcOrd="0" destOrd="0" presId="urn:microsoft.com/office/officeart/2005/8/layout/orgChart1"/>
    <dgm:cxn modelId="{64459C44-1EF9-4A1A-B287-9653764536CD}" type="presParOf" srcId="{36F6B8C8-94A2-4241-9789-45B159AA6749}" destId="{E50C592C-3D25-4335-9AC2-0EE72436608F}" srcOrd="1" destOrd="0" presId="urn:microsoft.com/office/officeart/2005/8/layout/orgChart1"/>
    <dgm:cxn modelId="{05208732-E28A-401D-9C5D-0AF229B23F43}" type="presParOf" srcId="{43B6AB22-6FED-4175-ACD6-EBB2A890F242}" destId="{E4C92D50-DAC3-4032-A056-256CEED6081B}" srcOrd="1" destOrd="0" presId="urn:microsoft.com/office/officeart/2005/8/layout/orgChart1"/>
    <dgm:cxn modelId="{EAC9E201-8A23-4BAB-A38A-7C26AF2E2B09}" type="presParOf" srcId="{43B6AB22-6FED-4175-ACD6-EBB2A890F242}" destId="{F2388806-0017-4B75-A546-87EC1CC24B9F}" srcOrd="2" destOrd="0" presId="urn:microsoft.com/office/officeart/2005/8/layout/orgChart1"/>
    <dgm:cxn modelId="{FDAEFD70-D131-4B14-A5A1-26A8EFBF1552}" type="presParOf" srcId="{17DB1983-2067-48F9-B82B-4B13D26BC425}" destId="{AF02C02F-EE63-4584-B7C8-C909F75924DA}" srcOrd="2" destOrd="0" presId="urn:microsoft.com/office/officeart/2005/8/layout/orgChart1"/>
    <dgm:cxn modelId="{869D09B4-6B66-4E19-A31D-94CA2A7F6F47}" type="presParOf" srcId="{9F0735CF-8EE9-4BA6-A0D1-56F99D701BEA}" destId="{0E4E7112-7C82-484B-86F4-2567B478E7F7}" srcOrd="2" destOrd="0" presId="urn:microsoft.com/office/officeart/2005/8/layout/orgChart1"/>
    <dgm:cxn modelId="{65CCD835-C93D-4CA6-9955-E9BA29D9FE4E}" type="presParOf" srcId="{9F0735CF-8EE9-4BA6-A0D1-56F99D701BEA}" destId="{7D07AEAE-EAF4-4614-B6CE-6501C94C8FB6}" srcOrd="3" destOrd="0" presId="urn:microsoft.com/office/officeart/2005/8/layout/orgChart1"/>
    <dgm:cxn modelId="{A4B0BA05-76A3-41A2-9F04-1EE893F9C700}" type="presParOf" srcId="{7D07AEAE-EAF4-4614-B6CE-6501C94C8FB6}" destId="{709C6741-5928-4AE2-B7B8-656E55A09C93}" srcOrd="0" destOrd="0" presId="urn:microsoft.com/office/officeart/2005/8/layout/orgChart1"/>
    <dgm:cxn modelId="{6C24E35F-F9A0-4ED3-AABF-5C595D03B637}" type="presParOf" srcId="{709C6741-5928-4AE2-B7B8-656E55A09C93}" destId="{479E4237-6BCF-4000-86E5-0257533E9F9F}" srcOrd="0" destOrd="0" presId="urn:microsoft.com/office/officeart/2005/8/layout/orgChart1"/>
    <dgm:cxn modelId="{6939FBE6-2323-497E-9646-8C270E840A2C}" type="presParOf" srcId="{709C6741-5928-4AE2-B7B8-656E55A09C93}" destId="{74510BCE-755A-44A4-B97B-ECBF7B36B78B}" srcOrd="1" destOrd="0" presId="urn:microsoft.com/office/officeart/2005/8/layout/orgChart1"/>
    <dgm:cxn modelId="{B5A66D57-BA70-4B2D-A8F9-D7EE81C64E51}" type="presParOf" srcId="{7D07AEAE-EAF4-4614-B6CE-6501C94C8FB6}" destId="{E34FCAC8-AFCB-48FA-AD20-4A3C7B603A90}" srcOrd="1" destOrd="0" presId="urn:microsoft.com/office/officeart/2005/8/layout/orgChart1"/>
    <dgm:cxn modelId="{F1A8B973-68F9-4E61-83FB-20ED960E8E1F}" type="presParOf" srcId="{E34FCAC8-AFCB-48FA-AD20-4A3C7B603A90}" destId="{029744E1-F28B-4ACF-9342-025DCB82149B}" srcOrd="0" destOrd="0" presId="urn:microsoft.com/office/officeart/2005/8/layout/orgChart1"/>
    <dgm:cxn modelId="{888680B6-6EAF-4536-938E-1F28546A99E4}" type="presParOf" srcId="{E34FCAC8-AFCB-48FA-AD20-4A3C7B603A90}" destId="{AC9DCEB3-A4A6-46F8-86EF-5556A1A3B80A}" srcOrd="1" destOrd="0" presId="urn:microsoft.com/office/officeart/2005/8/layout/orgChart1"/>
    <dgm:cxn modelId="{96121971-8DBD-4C79-9BFF-3D63818A1B76}" type="presParOf" srcId="{AC9DCEB3-A4A6-46F8-86EF-5556A1A3B80A}" destId="{7B17D240-DFB5-4D25-BE77-6D6F077FB553}" srcOrd="0" destOrd="0" presId="urn:microsoft.com/office/officeart/2005/8/layout/orgChart1"/>
    <dgm:cxn modelId="{A470EDC7-BEC6-46EA-8CA7-A9E1ED142D2E}" type="presParOf" srcId="{7B17D240-DFB5-4D25-BE77-6D6F077FB553}" destId="{7AD7EF2E-63CA-4D0B-863B-63B71159A763}" srcOrd="0" destOrd="0" presId="urn:microsoft.com/office/officeart/2005/8/layout/orgChart1"/>
    <dgm:cxn modelId="{9D040A7F-31DC-4455-A5CD-C3FD072E1274}" type="presParOf" srcId="{7B17D240-DFB5-4D25-BE77-6D6F077FB553}" destId="{F6A7E1CD-DDEE-471F-9B5D-617789258F48}" srcOrd="1" destOrd="0" presId="urn:microsoft.com/office/officeart/2005/8/layout/orgChart1"/>
    <dgm:cxn modelId="{CC1F9556-CE43-4802-910D-98EF82104F78}" type="presParOf" srcId="{AC9DCEB3-A4A6-46F8-86EF-5556A1A3B80A}" destId="{209C27B1-8CFE-45FF-80D8-F9B142EC3253}" srcOrd="1" destOrd="0" presId="urn:microsoft.com/office/officeart/2005/8/layout/orgChart1"/>
    <dgm:cxn modelId="{F19003DC-9F6B-4844-B762-DE6A151A23BE}" type="presParOf" srcId="{AC9DCEB3-A4A6-46F8-86EF-5556A1A3B80A}" destId="{E94EAA7C-51D7-4AAF-B8E5-6ADC749EC4CB}" srcOrd="2" destOrd="0" presId="urn:microsoft.com/office/officeart/2005/8/layout/orgChart1"/>
    <dgm:cxn modelId="{CEC64EBF-1860-40A3-9893-798601179AB8}" type="presParOf" srcId="{E34FCAC8-AFCB-48FA-AD20-4A3C7B603A90}" destId="{B45B11EA-2ABB-4AA3-A85C-B8012247D761}" srcOrd="2" destOrd="0" presId="urn:microsoft.com/office/officeart/2005/8/layout/orgChart1"/>
    <dgm:cxn modelId="{9FF2C5F1-4607-48FD-868B-B50DCBDDCBB9}" type="presParOf" srcId="{E34FCAC8-AFCB-48FA-AD20-4A3C7B603A90}" destId="{811A211B-1321-482E-A4F3-FC139F2838EB}" srcOrd="3" destOrd="0" presId="urn:microsoft.com/office/officeart/2005/8/layout/orgChart1"/>
    <dgm:cxn modelId="{BD8F1221-C21D-440A-AAA1-B252344B64DC}" type="presParOf" srcId="{811A211B-1321-482E-A4F3-FC139F2838EB}" destId="{2ABD15D1-775D-41AA-85F5-E53D7E6423BE}" srcOrd="0" destOrd="0" presId="urn:microsoft.com/office/officeart/2005/8/layout/orgChart1"/>
    <dgm:cxn modelId="{EFE0BBE8-00EB-4ADA-AFCA-AEDACFE5067B}" type="presParOf" srcId="{2ABD15D1-775D-41AA-85F5-E53D7E6423BE}" destId="{E5BD7A3D-6523-4881-9873-DB0BD2D5EC05}" srcOrd="0" destOrd="0" presId="urn:microsoft.com/office/officeart/2005/8/layout/orgChart1"/>
    <dgm:cxn modelId="{96DC3828-62B5-4DAF-ABC1-7B4BFEB10825}" type="presParOf" srcId="{2ABD15D1-775D-41AA-85F5-E53D7E6423BE}" destId="{62DC05EE-F377-4742-BF94-8055E97A2ACA}" srcOrd="1" destOrd="0" presId="urn:microsoft.com/office/officeart/2005/8/layout/orgChart1"/>
    <dgm:cxn modelId="{1EFCFCB2-56F7-4C3E-9C31-E2DC597B5970}" type="presParOf" srcId="{811A211B-1321-482E-A4F3-FC139F2838EB}" destId="{153C7AB4-0C0B-456F-BB66-0077FC9E436C}" srcOrd="1" destOrd="0" presId="urn:microsoft.com/office/officeart/2005/8/layout/orgChart1"/>
    <dgm:cxn modelId="{8FD47FCB-953C-4411-AA4F-1D350EBA18CA}" type="presParOf" srcId="{811A211B-1321-482E-A4F3-FC139F2838EB}" destId="{868460B4-31E4-4258-A8A8-16AC4479C402}" srcOrd="2" destOrd="0" presId="urn:microsoft.com/office/officeart/2005/8/layout/orgChart1"/>
    <dgm:cxn modelId="{8C89CC4D-835A-4140-939A-3FF9F3BF173C}" type="presParOf" srcId="{7D07AEAE-EAF4-4614-B6CE-6501C94C8FB6}" destId="{CB18DAA9-C677-448D-957B-F6B001D5B7E4}" srcOrd="2" destOrd="0" presId="urn:microsoft.com/office/officeart/2005/8/layout/orgChart1"/>
    <dgm:cxn modelId="{BAAA82F3-DCFD-4D20-89C6-035013435E8D}" type="presParOf" srcId="{9F0735CF-8EE9-4BA6-A0D1-56F99D701BEA}" destId="{CC75398F-F228-4425-9B0F-6209C853D07E}" srcOrd="4" destOrd="0" presId="urn:microsoft.com/office/officeart/2005/8/layout/orgChart1"/>
    <dgm:cxn modelId="{5E20C6B0-C14A-4121-BE7C-45D4DBAB7DB9}" type="presParOf" srcId="{9F0735CF-8EE9-4BA6-A0D1-56F99D701BEA}" destId="{090F15E7-EE6D-4108-9128-A6CBE1A34A18}" srcOrd="5" destOrd="0" presId="urn:microsoft.com/office/officeart/2005/8/layout/orgChart1"/>
    <dgm:cxn modelId="{D73B9972-E208-4C6F-87A0-B9D4004E81AD}" type="presParOf" srcId="{090F15E7-EE6D-4108-9128-A6CBE1A34A18}" destId="{C1E2B0AB-9AF6-453D-B437-86F71775E33B}" srcOrd="0" destOrd="0" presId="urn:microsoft.com/office/officeart/2005/8/layout/orgChart1"/>
    <dgm:cxn modelId="{042A4DB2-644B-46A7-9575-F0280875E5E1}" type="presParOf" srcId="{C1E2B0AB-9AF6-453D-B437-86F71775E33B}" destId="{D923A446-2B31-459F-829E-02C428549D26}" srcOrd="0" destOrd="0" presId="urn:microsoft.com/office/officeart/2005/8/layout/orgChart1"/>
    <dgm:cxn modelId="{67B244D6-4F96-442E-965D-449A93862E95}" type="presParOf" srcId="{C1E2B0AB-9AF6-453D-B437-86F71775E33B}" destId="{EB7C4FAF-6193-45C8-8446-50F9853950C6}" srcOrd="1" destOrd="0" presId="urn:microsoft.com/office/officeart/2005/8/layout/orgChart1"/>
    <dgm:cxn modelId="{8ACA95FF-8FDE-466A-AD72-47B9BF6EC21C}" type="presParOf" srcId="{090F15E7-EE6D-4108-9128-A6CBE1A34A18}" destId="{AE84D23A-C2D3-4E6E-A2D0-9F87056D078F}" srcOrd="1" destOrd="0" presId="urn:microsoft.com/office/officeart/2005/8/layout/orgChart1"/>
    <dgm:cxn modelId="{8B8E464A-43CD-43DD-A696-E1D11158CBCF}" type="presParOf" srcId="{AE84D23A-C2D3-4E6E-A2D0-9F87056D078F}" destId="{15A79AE4-5C74-4F29-9588-DCB818A42D74}" srcOrd="0" destOrd="0" presId="urn:microsoft.com/office/officeart/2005/8/layout/orgChart1"/>
    <dgm:cxn modelId="{BE95A06B-1CA3-4E85-90AF-14F0F28CA7CD}" type="presParOf" srcId="{AE84D23A-C2D3-4E6E-A2D0-9F87056D078F}" destId="{0BE3C54C-53BD-4C07-9495-605CF6CA8881}" srcOrd="1" destOrd="0" presId="urn:microsoft.com/office/officeart/2005/8/layout/orgChart1"/>
    <dgm:cxn modelId="{48A14BB7-606A-4FB6-827F-5D89235191A1}" type="presParOf" srcId="{0BE3C54C-53BD-4C07-9495-605CF6CA8881}" destId="{BD7A3906-1387-4185-BC4C-EE58E4442233}" srcOrd="0" destOrd="0" presId="urn:microsoft.com/office/officeart/2005/8/layout/orgChart1"/>
    <dgm:cxn modelId="{36C83C51-CF2E-4108-BEAE-EB2AA6C0AE3B}" type="presParOf" srcId="{BD7A3906-1387-4185-BC4C-EE58E4442233}" destId="{13802CCA-241B-463F-8D84-B32C282ED8EF}" srcOrd="0" destOrd="0" presId="urn:microsoft.com/office/officeart/2005/8/layout/orgChart1"/>
    <dgm:cxn modelId="{2A4CA746-A4EB-4028-8395-82BCE4E73D12}" type="presParOf" srcId="{BD7A3906-1387-4185-BC4C-EE58E4442233}" destId="{01A6F54E-2FE1-414C-9B9A-B9502641F3E2}" srcOrd="1" destOrd="0" presId="urn:microsoft.com/office/officeart/2005/8/layout/orgChart1"/>
    <dgm:cxn modelId="{B9E3E209-BB3B-4D9E-AC72-D2E2BB1621F7}" type="presParOf" srcId="{0BE3C54C-53BD-4C07-9495-605CF6CA8881}" destId="{D05FF2C0-C689-433B-803E-B46D88DB2408}" srcOrd="1" destOrd="0" presId="urn:microsoft.com/office/officeart/2005/8/layout/orgChart1"/>
    <dgm:cxn modelId="{574C8C0C-B1D4-438B-97FD-6E5FF9913C8C}" type="presParOf" srcId="{0BE3C54C-53BD-4C07-9495-605CF6CA8881}" destId="{45507B76-FC17-4B2D-ABF2-25B93CF1E66C}" srcOrd="2" destOrd="0" presId="urn:microsoft.com/office/officeart/2005/8/layout/orgChart1"/>
    <dgm:cxn modelId="{4D2298E6-AF21-4D5A-95BC-E4B173E4055B}" type="presParOf" srcId="{090F15E7-EE6D-4108-9128-A6CBE1A34A18}" destId="{A530F11C-71A5-485A-9FA2-323E8FDFE8C4}" srcOrd="2" destOrd="0" presId="urn:microsoft.com/office/officeart/2005/8/layout/orgChart1"/>
    <dgm:cxn modelId="{3D1BD9E8-DF74-4367-B7EB-3B5D74CB0022}" type="presParOf" srcId="{FB0739AD-C5C6-4235-BA66-B4FD993E8937}" destId="{B40CD0C6-D5C1-4A71-AAF0-460F39EB0B5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79AE4-5C74-4F29-9588-DCB818A42D74}">
      <dsp:nvSpPr>
        <dsp:cNvPr id="0" name=""/>
        <dsp:cNvSpPr/>
      </dsp:nvSpPr>
      <dsp:spPr>
        <a:xfrm>
          <a:off x="3010175" y="1192673"/>
          <a:ext cx="151275" cy="449528"/>
        </a:xfrm>
        <a:custGeom>
          <a:avLst/>
          <a:gdLst/>
          <a:ahLst/>
          <a:cxnLst/>
          <a:rect l="0" t="0" r="0" b="0"/>
          <a:pathLst>
            <a:path>
              <a:moveTo>
                <a:pt x="0" y="0"/>
              </a:moveTo>
              <a:lnTo>
                <a:pt x="0" y="449528"/>
              </a:lnTo>
              <a:lnTo>
                <a:pt x="151275" y="449528"/>
              </a:lnTo>
            </a:path>
          </a:pathLst>
        </a:custGeom>
        <a:noFill/>
        <a:ln w="19050" cap="flat" cmpd="sng" algn="ctr">
          <a:solidFill>
            <a:schemeClr val="accent4"/>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CC75398F-F228-4425-9B0F-6209C853D07E}">
      <dsp:nvSpPr>
        <dsp:cNvPr id="0" name=""/>
        <dsp:cNvSpPr/>
      </dsp:nvSpPr>
      <dsp:spPr>
        <a:xfrm>
          <a:off x="2194621" y="505400"/>
          <a:ext cx="1218954" cy="211785"/>
        </a:xfrm>
        <a:custGeom>
          <a:avLst/>
          <a:gdLst/>
          <a:ahLst/>
          <a:cxnLst/>
          <a:rect l="0" t="0" r="0" b="0"/>
          <a:pathLst>
            <a:path>
              <a:moveTo>
                <a:pt x="0" y="0"/>
              </a:moveTo>
              <a:lnTo>
                <a:pt x="0" y="105892"/>
              </a:lnTo>
              <a:lnTo>
                <a:pt x="1218954" y="105892"/>
              </a:lnTo>
              <a:lnTo>
                <a:pt x="1218954" y="211785"/>
              </a:lnTo>
            </a:path>
          </a:pathLst>
        </a:custGeom>
        <a:noFill/>
        <a:ln w="1905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B45B11EA-2ABB-4AA3-A85C-B8012247D761}">
      <dsp:nvSpPr>
        <dsp:cNvPr id="0" name=""/>
        <dsp:cNvSpPr/>
      </dsp:nvSpPr>
      <dsp:spPr>
        <a:xfrm>
          <a:off x="1789890" y="1192673"/>
          <a:ext cx="151275" cy="1136801"/>
        </a:xfrm>
        <a:custGeom>
          <a:avLst/>
          <a:gdLst/>
          <a:ahLst/>
          <a:cxnLst/>
          <a:rect l="0" t="0" r="0" b="0"/>
          <a:pathLst>
            <a:path>
              <a:moveTo>
                <a:pt x="0" y="0"/>
              </a:moveTo>
              <a:lnTo>
                <a:pt x="0" y="1136801"/>
              </a:lnTo>
              <a:lnTo>
                <a:pt x="151275" y="11368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29744E1-F28B-4ACF-9342-025DCB82149B}">
      <dsp:nvSpPr>
        <dsp:cNvPr id="0" name=""/>
        <dsp:cNvSpPr/>
      </dsp:nvSpPr>
      <dsp:spPr>
        <a:xfrm>
          <a:off x="1789890" y="1192673"/>
          <a:ext cx="151275" cy="449528"/>
        </a:xfrm>
        <a:custGeom>
          <a:avLst/>
          <a:gdLst/>
          <a:ahLst/>
          <a:cxnLst/>
          <a:rect l="0" t="0" r="0" b="0"/>
          <a:pathLst>
            <a:path>
              <a:moveTo>
                <a:pt x="0" y="0"/>
              </a:moveTo>
              <a:lnTo>
                <a:pt x="0" y="449528"/>
              </a:lnTo>
              <a:lnTo>
                <a:pt x="151275" y="449528"/>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E4E7112-7C82-484B-86F4-2567B478E7F7}">
      <dsp:nvSpPr>
        <dsp:cNvPr id="0" name=""/>
        <dsp:cNvSpPr/>
      </dsp:nvSpPr>
      <dsp:spPr>
        <a:xfrm>
          <a:off x="2147570" y="505400"/>
          <a:ext cx="91440" cy="211785"/>
        </a:xfrm>
        <a:custGeom>
          <a:avLst/>
          <a:gdLst/>
          <a:ahLst/>
          <a:cxnLst/>
          <a:rect l="0" t="0" r="0" b="0"/>
          <a:pathLst>
            <a:path>
              <a:moveTo>
                <a:pt x="47051" y="0"/>
              </a:moveTo>
              <a:lnTo>
                <a:pt x="47051" y="105892"/>
              </a:lnTo>
              <a:lnTo>
                <a:pt x="45720" y="105892"/>
              </a:lnTo>
              <a:lnTo>
                <a:pt x="45720" y="211785"/>
              </a:lnTo>
            </a:path>
          </a:pathLst>
        </a:custGeom>
        <a:noFill/>
        <a:ln w="1905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A0291B5D-5086-474C-90D5-DFC64386C5D2}">
      <dsp:nvSpPr>
        <dsp:cNvPr id="0" name=""/>
        <dsp:cNvSpPr/>
      </dsp:nvSpPr>
      <dsp:spPr>
        <a:xfrm>
          <a:off x="572000" y="1191714"/>
          <a:ext cx="150875" cy="2507994"/>
        </a:xfrm>
        <a:custGeom>
          <a:avLst/>
          <a:gdLst/>
          <a:ahLst/>
          <a:cxnLst/>
          <a:rect l="0" t="0" r="0" b="0"/>
          <a:pathLst>
            <a:path>
              <a:moveTo>
                <a:pt x="0" y="0"/>
              </a:moveTo>
              <a:lnTo>
                <a:pt x="0" y="2507994"/>
              </a:lnTo>
              <a:lnTo>
                <a:pt x="150875" y="2507994"/>
              </a:lnTo>
            </a:path>
          </a:pathLst>
        </a:custGeom>
        <a:noFill/>
        <a:ln w="19050" cap="flat" cmpd="sng" algn="ctr">
          <a:solidFill>
            <a:srgbClr val="00B050"/>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1C3265E-A177-4C08-938B-329947224E93}">
      <dsp:nvSpPr>
        <dsp:cNvPr id="0" name=""/>
        <dsp:cNvSpPr/>
      </dsp:nvSpPr>
      <dsp:spPr>
        <a:xfrm>
          <a:off x="572000" y="1191714"/>
          <a:ext cx="150875" cy="1821679"/>
        </a:xfrm>
        <a:custGeom>
          <a:avLst/>
          <a:gdLst/>
          <a:ahLst/>
          <a:cxnLst/>
          <a:rect l="0" t="0" r="0" b="0"/>
          <a:pathLst>
            <a:path>
              <a:moveTo>
                <a:pt x="0" y="0"/>
              </a:moveTo>
              <a:lnTo>
                <a:pt x="0" y="1821679"/>
              </a:lnTo>
              <a:lnTo>
                <a:pt x="150875" y="1821679"/>
              </a:lnTo>
            </a:path>
          </a:pathLst>
        </a:custGeom>
        <a:noFill/>
        <a:ln w="19050" cap="flat" cmpd="sng" algn="ctr">
          <a:solidFill>
            <a:srgbClr val="00B050"/>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387E0DD-2C59-4127-A64C-63324AB2B958}">
      <dsp:nvSpPr>
        <dsp:cNvPr id="0" name=""/>
        <dsp:cNvSpPr/>
      </dsp:nvSpPr>
      <dsp:spPr>
        <a:xfrm>
          <a:off x="572000" y="1191714"/>
          <a:ext cx="150875" cy="1135364"/>
        </a:xfrm>
        <a:custGeom>
          <a:avLst/>
          <a:gdLst/>
          <a:ahLst/>
          <a:cxnLst/>
          <a:rect l="0" t="0" r="0" b="0"/>
          <a:pathLst>
            <a:path>
              <a:moveTo>
                <a:pt x="0" y="0"/>
              </a:moveTo>
              <a:lnTo>
                <a:pt x="0" y="1135364"/>
              </a:lnTo>
              <a:lnTo>
                <a:pt x="150875" y="1135364"/>
              </a:lnTo>
            </a:path>
          </a:pathLst>
        </a:custGeom>
        <a:noFill/>
        <a:ln w="19050" cap="flat" cmpd="sng" algn="ctr">
          <a:solidFill>
            <a:srgbClr val="00B050"/>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375D651-51A6-42BD-A34C-15ECC8ED0E17}">
      <dsp:nvSpPr>
        <dsp:cNvPr id="0" name=""/>
        <dsp:cNvSpPr/>
      </dsp:nvSpPr>
      <dsp:spPr>
        <a:xfrm>
          <a:off x="572000" y="1191714"/>
          <a:ext cx="150875" cy="449049"/>
        </a:xfrm>
        <a:custGeom>
          <a:avLst/>
          <a:gdLst/>
          <a:ahLst/>
          <a:cxnLst/>
          <a:rect l="0" t="0" r="0" b="0"/>
          <a:pathLst>
            <a:path>
              <a:moveTo>
                <a:pt x="0" y="0"/>
              </a:moveTo>
              <a:lnTo>
                <a:pt x="0" y="449049"/>
              </a:lnTo>
              <a:lnTo>
                <a:pt x="150875" y="449049"/>
              </a:lnTo>
            </a:path>
          </a:pathLst>
        </a:custGeom>
        <a:noFill/>
        <a:ln w="19050" cap="flat" cmpd="sng" algn="ctr">
          <a:solidFill>
            <a:srgbClr val="00B050"/>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FC0A8D1-17A9-43FF-920C-7043801BFCE9}">
      <dsp:nvSpPr>
        <dsp:cNvPr id="0" name=""/>
        <dsp:cNvSpPr/>
      </dsp:nvSpPr>
      <dsp:spPr>
        <a:xfrm>
          <a:off x="974336" y="505400"/>
          <a:ext cx="1220285" cy="211785"/>
        </a:xfrm>
        <a:custGeom>
          <a:avLst/>
          <a:gdLst/>
          <a:ahLst/>
          <a:cxnLst/>
          <a:rect l="0" t="0" r="0" b="0"/>
          <a:pathLst>
            <a:path>
              <a:moveTo>
                <a:pt x="1220285" y="0"/>
              </a:moveTo>
              <a:lnTo>
                <a:pt x="1220285" y="105892"/>
              </a:lnTo>
              <a:lnTo>
                <a:pt x="0" y="105892"/>
              </a:lnTo>
              <a:lnTo>
                <a:pt x="0" y="211785"/>
              </a:lnTo>
            </a:path>
          </a:pathLst>
        </a:custGeom>
        <a:noFill/>
        <a:ln w="1905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A3F3271-125B-47BF-BACD-6B9E85A65F69}">
      <dsp:nvSpPr>
        <dsp:cNvPr id="0" name=""/>
        <dsp:cNvSpPr/>
      </dsp:nvSpPr>
      <dsp:spPr>
        <a:xfrm>
          <a:off x="751507" y="1150"/>
          <a:ext cx="2886227" cy="50425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NDC-in-a-Box software</a:t>
          </a:r>
          <a:endParaRPr lang="ru-RU" sz="2000" kern="1200"/>
        </a:p>
      </dsp:txBody>
      <dsp:txXfrm>
        <a:off x="751507" y="1150"/>
        <a:ext cx="2886227" cy="504250"/>
      </dsp:txXfrm>
    </dsp:sp>
    <dsp:sp modelId="{68DAE456-8EC4-4C5F-8E0B-8A48B9598CF4}">
      <dsp:nvSpPr>
        <dsp:cNvPr id="0" name=""/>
        <dsp:cNvSpPr/>
      </dsp:nvSpPr>
      <dsp:spPr>
        <a:xfrm>
          <a:off x="471417" y="717185"/>
          <a:ext cx="1005837" cy="474529"/>
        </a:xfrm>
        <a:prstGeom prst="rect">
          <a:avLst/>
        </a:prstGeom>
        <a:solidFill>
          <a:srgbClr val="70AD47"/>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2400" b="1" kern="1200">
              <a:solidFill>
                <a:prstClr val="white"/>
              </a:solidFill>
              <a:latin typeface="Calibri" panose="020F0502020204030204"/>
              <a:ea typeface="+mn-ea"/>
              <a:cs typeface="+mn-cs"/>
            </a:rPr>
            <a:t>SHI</a:t>
          </a:r>
          <a:endParaRPr lang="ru-RU" sz="2400" b="1" kern="1200">
            <a:solidFill>
              <a:prstClr val="white"/>
            </a:solidFill>
            <a:latin typeface="Calibri" panose="020F0502020204030204"/>
            <a:ea typeface="+mn-ea"/>
            <a:cs typeface="+mn-cs"/>
          </a:endParaRPr>
        </a:p>
      </dsp:txBody>
      <dsp:txXfrm>
        <a:off x="471417" y="717185"/>
        <a:ext cx="1005837" cy="474529"/>
      </dsp:txXfrm>
    </dsp:sp>
    <dsp:sp modelId="{DCF1A176-41B5-47C8-95E5-7FB8A7029B74}">
      <dsp:nvSpPr>
        <dsp:cNvPr id="0" name=""/>
        <dsp:cNvSpPr/>
      </dsp:nvSpPr>
      <dsp:spPr>
        <a:xfrm>
          <a:off x="722876" y="1403500"/>
          <a:ext cx="1005837" cy="474529"/>
        </a:xfrm>
        <a:prstGeom prst="rect">
          <a:avLst/>
        </a:prstGeom>
        <a:solidFill>
          <a:srgbClr val="70AD47"/>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err="1">
              <a:solidFill>
                <a:prstClr val="white"/>
              </a:solidFill>
              <a:latin typeface="Calibri" panose="020F0502020204030204"/>
              <a:ea typeface="+mn-ea"/>
              <a:cs typeface="+mn-cs"/>
            </a:rPr>
            <a:t>CDTools</a:t>
          </a:r>
          <a:endParaRPr lang="ru-RU" sz="1600" kern="1200">
            <a:solidFill>
              <a:prstClr val="white"/>
            </a:solidFill>
            <a:latin typeface="Calibri" panose="020F0502020204030204"/>
            <a:ea typeface="+mn-ea"/>
            <a:cs typeface="+mn-cs"/>
          </a:endParaRPr>
        </a:p>
      </dsp:txBody>
      <dsp:txXfrm>
        <a:off x="722876" y="1403500"/>
        <a:ext cx="1005837" cy="474529"/>
      </dsp:txXfrm>
    </dsp:sp>
    <dsp:sp modelId="{650688B1-1933-47F8-B9C1-CF2485986461}">
      <dsp:nvSpPr>
        <dsp:cNvPr id="0" name=""/>
        <dsp:cNvSpPr/>
      </dsp:nvSpPr>
      <dsp:spPr>
        <a:xfrm>
          <a:off x="722876" y="2089814"/>
          <a:ext cx="1005837" cy="474529"/>
        </a:xfrm>
        <a:prstGeom prst="rect">
          <a:avLst/>
        </a:prstGeom>
        <a:solidFill>
          <a:srgbClr val="70AD47"/>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err="1">
              <a:solidFill>
                <a:prstClr val="white"/>
              </a:solidFill>
              <a:latin typeface="Calibri" panose="020F0502020204030204"/>
              <a:ea typeface="+mn-ea"/>
              <a:cs typeface="+mn-cs"/>
            </a:rPr>
            <a:t>SeisComP</a:t>
          </a:r>
          <a:endParaRPr lang="ru-RU" sz="1600" kern="1200">
            <a:solidFill>
              <a:prstClr val="white"/>
            </a:solidFill>
            <a:latin typeface="Calibri" panose="020F0502020204030204"/>
            <a:ea typeface="+mn-ea"/>
            <a:cs typeface="+mn-cs"/>
          </a:endParaRPr>
        </a:p>
      </dsp:txBody>
      <dsp:txXfrm>
        <a:off x="722876" y="2089814"/>
        <a:ext cx="1005837" cy="474529"/>
      </dsp:txXfrm>
    </dsp:sp>
    <dsp:sp modelId="{0F0CC676-FD46-4451-A0BE-D6FB40D95491}">
      <dsp:nvSpPr>
        <dsp:cNvPr id="0" name=""/>
        <dsp:cNvSpPr/>
      </dsp:nvSpPr>
      <dsp:spPr>
        <a:xfrm>
          <a:off x="722876" y="2776129"/>
          <a:ext cx="1005837" cy="474529"/>
        </a:xfrm>
        <a:prstGeom prst="rect">
          <a:avLst/>
        </a:prstGeom>
        <a:solidFill>
          <a:schemeClr val="accent6"/>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err="1"/>
            <a:t>Geotool</a:t>
          </a:r>
          <a:endParaRPr lang="ru-RU" sz="1600" kern="1200"/>
        </a:p>
      </dsp:txBody>
      <dsp:txXfrm>
        <a:off x="722876" y="2776129"/>
        <a:ext cx="1005837" cy="474529"/>
      </dsp:txXfrm>
    </dsp:sp>
    <dsp:sp modelId="{9BAB9FC4-C3B7-44CD-A107-9599798F5217}">
      <dsp:nvSpPr>
        <dsp:cNvPr id="0" name=""/>
        <dsp:cNvSpPr/>
      </dsp:nvSpPr>
      <dsp:spPr>
        <a:xfrm>
          <a:off x="722876" y="3462444"/>
          <a:ext cx="1005837" cy="474529"/>
        </a:xfrm>
        <a:prstGeom prst="rect">
          <a:avLst/>
        </a:prstGeom>
        <a:solidFill>
          <a:srgbClr val="70AD47"/>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prstClr val="white"/>
              </a:solidFill>
              <a:latin typeface="Calibri" panose="020F0502020204030204"/>
              <a:ea typeface="+mn-ea"/>
              <a:cs typeface="+mn-cs"/>
            </a:rPr>
            <a:t>DTK</a:t>
          </a:r>
          <a:endParaRPr lang="ru-RU" sz="1600" kern="1200">
            <a:solidFill>
              <a:prstClr val="white"/>
            </a:solidFill>
            <a:latin typeface="Calibri" panose="020F0502020204030204"/>
            <a:ea typeface="+mn-ea"/>
            <a:cs typeface="+mn-cs"/>
          </a:endParaRPr>
        </a:p>
      </dsp:txBody>
      <dsp:txXfrm>
        <a:off x="722876" y="3462444"/>
        <a:ext cx="1005837" cy="474529"/>
      </dsp:txXfrm>
    </dsp:sp>
    <dsp:sp modelId="{479E4237-6BCF-4000-86E5-0257533E9F9F}">
      <dsp:nvSpPr>
        <dsp:cNvPr id="0" name=""/>
        <dsp:cNvSpPr/>
      </dsp:nvSpPr>
      <dsp:spPr>
        <a:xfrm>
          <a:off x="1689040" y="717185"/>
          <a:ext cx="1008500" cy="475487"/>
        </a:xfrm>
        <a:prstGeom prst="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RN</a:t>
          </a:r>
          <a:endParaRPr lang="ru-RU" sz="2400" kern="1200"/>
        </a:p>
      </dsp:txBody>
      <dsp:txXfrm>
        <a:off x="1689040" y="717185"/>
        <a:ext cx="1008500" cy="475487"/>
      </dsp:txXfrm>
    </dsp:sp>
    <dsp:sp modelId="{7AD7EF2E-63CA-4D0B-863B-63B71159A763}">
      <dsp:nvSpPr>
        <dsp:cNvPr id="0" name=""/>
        <dsp:cNvSpPr/>
      </dsp:nvSpPr>
      <dsp:spPr>
        <a:xfrm>
          <a:off x="1941165" y="1404458"/>
          <a:ext cx="1008500" cy="475487"/>
        </a:xfrm>
        <a:prstGeom prst="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err="1"/>
            <a:t>iNSPIRE</a:t>
          </a:r>
          <a:endParaRPr lang="ru-RU" sz="1600" kern="1200"/>
        </a:p>
      </dsp:txBody>
      <dsp:txXfrm>
        <a:off x="1941165" y="1404458"/>
        <a:ext cx="1008500" cy="475487"/>
      </dsp:txXfrm>
    </dsp:sp>
    <dsp:sp modelId="{E5BD7A3D-6523-4881-9873-DB0BD2D5EC05}">
      <dsp:nvSpPr>
        <dsp:cNvPr id="0" name=""/>
        <dsp:cNvSpPr/>
      </dsp:nvSpPr>
      <dsp:spPr>
        <a:xfrm>
          <a:off x="1941165" y="2091730"/>
          <a:ext cx="1008500" cy="475487"/>
        </a:xfrm>
        <a:prstGeom prst="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err="1"/>
            <a:t>GRANDSim</a:t>
          </a:r>
          <a:endParaRPr lang="en-US" sz="1500" kern="1200"/>
        </a:p>
      </dsp:txBody>
      <dsp:txXfrm>
        <a:off x="1941165" y="2091730"/>
        <a:ext cx="1008500" cy="475487"/>
      </dsp:txXfrm>
    </dsp:sp>
    <dsp:sp modelId="{D923A446-2B31-459F-829E-02C428549D26}">
      <dsp:nvSpPr>
        <dsp:cNvPr id="0" name=""/>
        <dsp:cNvSpPr/>
      </dsp:nvSpPr>
      <dsp:spPr>
        <a:xfrm>
          <a:off x="2909325" y="717185"/>
          <a:ext cx="1008500" cy="475487"/>
        </a:xfrm>
        <a:prstGeom prst="rect">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 ATM</a:t>
          </a:r>
          <a:endParaRPr lang="ru-RU" sz="2400" kern="1200"/>
        </a:p>
      </dsp:txBody>
      <dsp:txXfrm>
        <a:off x="2909325" y="717185"/>
        <a:ext cx="1008500" cy="475487"/>
      </dsp:txXfrm>
    </dsp:sp>
    <dsp:sp modelId="{13802CCA-241B-463F-8D84-B32C282ED8EF}">
      <dsp:nvSpPr>
        <dsp:cNvPr id="0" name=""/>
        <dsp:cNvSpPr/>
      </dsp:nvSpPr>
      <dsp:spPr>
        <a:xfrm>
          <a:off x="3161450" y="1404458"/>
          <a:ext cx="1008500" cy="475487"/>
        </a:xfrm>
        <a:prstGeom prst="rect">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err="1"/>
            <a:t>Webgrape</a:t>
          </a:r>
          <a:endParaRPr lang="ru-RU" sz="1600" kern="1200"/>
        </a:p>
      </dsp:txBody>
      <dsp:txXfrm>
        <a:off x="3161450" y="1404458"/>
        <a:ext cx="1008500" cy="47548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E9C6B-6017-43E9-A304-A7F73D7FAB32}" type="datetimeFigureOut">
              <a:rPr lang="en-US" smtClean="0"/>
              <a:t>02/09/2025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A88D3-3710-49A5-A7E8-85793AC43A2E}" type="slidenum">
              <a:rPr lang="en-US" smtClean="0"/>
              <a:t>‹#›</a:t>
            </a:fld>
            <a:endParaRPr lang="en-US"/>
          </a:p>
        </p:txBody>
      </p:sp>
    </p:spTree>
    <p:extLst>
      <p:ext uri="{BB962C8B-B14F-4D97-AF65-F5344CB8AC3E}">
        <p14:creationId xmlns:p14="http://schemas.microsoft.com/office/powerpoint/2010/main" val="127558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23BF5-46BD-9DBE-1C6D-5A7EFFE9B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650D1AB6-B744-DD00-7F3C-881D17FD30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188DAAAA-CCFB-F37D-5885-F81545E3B5C4}"/>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5AC9D509-C1CA-C3B8-C628-980205723F7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5B89195-0134-A781-83CE-429363D8399C}"/>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61041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301CDD-443A-9532-4CAE-0358767FEC09}"/>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D2907BCB-80CD-8BC8-CC71-16EDB345F2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B9749D3F-99DF-2D31-5492-9EB5EEA2D5A5}"/>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3EC77142-D02D-2D50-9017-F8A02D16479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E8D10D5-E826-5792-3E41-B740161EA951}"/>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40495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5CC6A66-1B66-5709-BDBF-BCF964A84C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8444BB28-4703-7856-67D9-348FF8245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772E29B9-163A-C1ED-5CAD-611C34F22AEF}"/>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FB3A47E3-8246-AD91-00A8-4636FDF2884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EB1B949-3646-1E8F-42A3-05810003E548}"/>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77126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111B0-06A6-0424-6DDE-6EBB8794BFA5}"/>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489AB170-4014-9B3F-699B-6E6CA4E942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8EA78585-523B-DBF3-0F8D-1668A4F7C5AA}"/>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72E1FE9A-3B2E-11A9-FB00-EF0D7A3E16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E7FC6C5-7752-05CE-1DD9-140E254E3E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47178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4DE73-0346-C945-A258-3A9BDC391D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1B81640A-15F9-FF8C-3D79-D2565577E4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BEE75B4D-E9C2-C666-487E-F32E37AC58D3}"/>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A028193E-CAC3-B0ED-898B-B51CA005823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CBCBA56-7CAF-0339-452D-8A5BBAC9BAE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62985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939CE-232B-9D48-0380-28FFD22A1248}"/>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6DD10461-8D1E-457A-FD38-EE00E5AB4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710F8FAD-FE5B-FA84-775E-1F87A14B66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7659F109-4452-20B7-F773-47A4C059422B}"/>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6" name="Fußzeilenplatzhalter 5">
            <a:extLst>
              <a:ext uri="{FF2B5EF4-FFF2-40B4-BE49-F238E27FC236}">
                <a16:creationId xmlns:a16="http://schemas.microsoft.com/office/drawing/2014/main" id="{AD3EFD5D-C147-F2EB-BAE1-464D7E07C15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481D551-DC88-DDB1-ABE7-990D12191C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12347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7F86E-D0A4-E1B5-F5B5-F5D4A8E0F126}"/>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37F0B812-640A-22BA-D135-A299CC1BAD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0A911307-A5EC-9EBA-C771-083A7E340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FB9741BA-19A9-73A9-2CC3-86803F2BD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8B7E4EFA-AC59-9815-CEEB-74434EB7FC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18DD75B4-D404-BA05-0580-B1E9B1237992}"/>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8" name="Fußzeilenplatzhalter 7">
            <a:extLst>
              <a:ext uri="{FF2B5EF4-FFF2-40B4-BE49-F238E27FC236}">
                <a16:creationId xmlns:a16="http://schemas.microsoft.com/office/drawing/2014/main" id="{AA69E446-7EF1-3B6A-F753-206EA396642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CFB22566-EAEC-D0D0-8C2C-04229BF93D80}"/>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59802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46807-C92C-8EC9-2121-4FF26D56D47E}"/>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5A679CB-5D50-CDCF-3C32-58C0F7B50351}"/>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4" name="Fußzeilenplatzhalter 3">
            <a:extLst>
              <a:ext uri="{FF2B5EF4-FFF2-40B4-BE49-F238E27FC236}">
                <a16:creationId xmlns:a16="http://schemas.microsoft.com/office/drawing/2014/main" id="{78F6C1F5-5C85-ED8A-A819-36DB929F191A}"/>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9A8EE343-CD2C-E51E-59DD-2EB5C50D1457}"/>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04088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9CFDCC6-79D4-40CF-8922-94D0913D743C}"/>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3" name="Fußzeilenplatzhalter 2">
            <a:extLst>
              <a:ext uri="{FF2B5EF4-FFF2-40B4-BE49-F238E27FC236}">
                <a16:creationId xmlns:a16="http://schemas.microsoft.com/office/drawing/2014/main" id="{2A809B21-F7A8-0AE5-59F4-34208F942B1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ACA8E158-1BE1-D01D-DA65-1557D377B874}"/>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64203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3D3A5-889B-3DCB-41B7-6F7F5E22C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539CCB88-A8C5-8CB8-B235-14AFD0E7E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85DB5310-7442-DC81-2A8A-9C83BE6B3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21EF56B-8DB6-6FE6-DCC5-8397E1E1CEB1}"/>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6" name="Fußzeilenplatzhalter 5">
            <a:extLst>
              <a:ext uri="{FF2B5EF4-FFF2-40B4-BE49-F238E27FC236}">
                <a16:creationId xmlns:a16="http://schemas.microsoft.com/office/drawing/2014/main" id="{ADA63746-6A27-D8F8-7970-89B13014636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CE8C240-6B0B-B6CE-7C09-9BF0EE913AC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86418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7EBF6-3D41-A9E3-6EEC-CB6C98FAE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D0EF12A5-DDF7-27FF-D368-B9A8B8155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9E0D5EEC-B584-6A8F-6E2E-3BFE5DDE8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A85B7841-554A-45D4-3D6E-0E0423E97C08}"/>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6" name="Fußzeilenplatzhalter 5">
            <a:extLst>
              <a:ext uri="{FF2B5EF4-FFF2-40B4-BE49-F238E27FC236}">
                <a16:creationId xmlns:a16="http://schemas.microsoft.com/office/drawing/2014/main" id="{4B5451FA-34C2-7DAD-F29B-B7637B54C0D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C857089-400A-B9FF-1C18-2506707CDC0E}"/>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2545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1FB6B71-BED9-9ED3-CFE3-38F771B1B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E2A3BE1-6255-C93F-6150-CB1D41CE8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75E424F-E755-B117-6853-939E60BCC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B46D9248-831B-6DE5-F510-642AEA42F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81E51F6C-30A3-F9B5-6DFC-1D9FDC76A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928093-0A89-44A1-BDAC-16FA4369D984}" type="slidenum">
              <a:rPr lang="de-AT" smtClean="0"/>
              <a:t>‹#›</a:t>
            </a:fld>
            <a:endParaRPr lang="de-AT"/>
          </a:p>
        </p:txBody>
      </p:sp>
    </p:spTree>
    <p:extLst>
      <p:ext uri="{BB962C8B-B14F-4D97-AF65-F5344CB8AC3E}">
        <p14:creationId xmlns:p14="http://schemas.microsoft.com/office/powerpoint/2010/main" val="300636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ndc-forum.ctbto.org/"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mailto:support@ctbto.or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sv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3.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hyperlink" Target="https://rntoolkit.ctbto.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ebgrape.ctbto.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Diagramm, Reihe enthält.&#10;&#10;KI-generierte Inhalte können fehlerhaft sein.">
            <a:extLst>
              <a:ext uri="{FF2B5EF4-FFF2-40B4-BE49-F238E27FC236}">
                <a16:creationId xmlns:a16="http://schemas.microsoft.com/office/drawing/2014/main" id="{B46A55D0-1560-2548-D447-9E9D92604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A1764533-22B5-B809-94FA-CC98AC8F67BC}"/>
              </a:ext>
            </a:extLst>
          </p:cNvPr>
          <p:cNvSpPr txBox="1"/>
          <p:nvPr/>
        </p:nvSpPr>
        <p:spPr>
          <a:xfrm>
            <a:off x="812800" y="3193435"/>
            <a:ext cx="8808088" cy="502511"/>
          </a:xfrm>
          <a:prstGeom prst="rect">
            <a:avLst/>
          </a:prstGeom>
          <a:noFill/>
        </p:spPr>
        <p:txBody>
          <a:bodyPr wrap="square" lIns="0" tIns="0" rIns="0" bIns="0" rtlCol="0" anchor="ctr">
            <a:normAutofit/>
          </a:bodyPr>
          <a:lstStyle/>
          <a:p>
            <a:r>
              <a:rPr lang="en-GB" u="sng" noProof="0">
                <a:solidFill>
                  <a:srgbClr val="1A3A64"/>
                </a:solidFill>
                <a:latin typeface="Arial" panose="020B0604020202020204" pitchFamily="34" charset="0"/>
                <a:cs typeface="Arial" panose="020B0604020202020204" pitchFamily="34" charset="0"/>
              </a:rPr>
              <a:t>D. Keda</a:t>
            </a:r>
            <a:r>
              <a:rPr lang="en-GB" noProof="0">
                <a:solidFill>
                  <a:srgbClr val="1A3A64"/>
                </a:solidFill>
                <a:latin typeface="Arial" panose="020B0604020202020204" pitchFamily="34" charset="0"/>
                <a:cs typeface="Arial" panose="020B0604020202020204" pitchFamily="34" charset="0"/>
              </a:rPr>
              <a:t>, G. Graham and M. </a:t>
            </a:r>
            <a:r>
              <a:rPr lang="en-GB" noProof="0" err="1">
                <a:solidFill>
                  <a:srgbClr val="1A3A64"/>
                </a:solidFill>
                <a:latin typeface="Arial" panose="020B0604020202020204" pitchFamily="34" charset="0"/>
                <a:cs typeface="Arial" panose="020B0604020202020204" pitchFamily="34" charset="0"/>
              </a:rPr>
              <a:t>Villagr</a:t>
            </a:r>
            <a:r>
              <a:rPr lang="es-GT" noProof="0" err="1">
                <a:solidFill>
                  <a:srgbClr val="1A3A64"/>
                </a:solidFill>
                <a:latin typeface="Arial" panose="020B0604020202020204" pitchFamily="34" charset="0"/>
                <a:cs typeface="Arial" panose="020B0604020202020204" pitchFamily="34" charset="0"/>
              </a:rPr>
              <a:t>án</a:t>
            </a:r>
            <a:r>
              <a:rPr lang="en-GB" noProof="0">
                <a:solidFill>
                  <a:srgbClr val="1A3A64"/>
                </a:solidFill>
                <a:latin typeface="Arial" panose="020B0604020202020204" pitchFamily="34" charset="0"/>
                <a:cs typeface="Arial" panose="020B0604020202020204" pitchFamily="34" charset="0"/>
              </a:rPr>
              <a:t> </a:t>
            </a:r>
          </a:p>
        </p:txBody>
      </p:sp>
      <p:sp>
        <p:nvSpPr>
          <p:cNvPr id="7" name="Textfeld 6">
            <a:extLst>
              <a:ext uri="{FF2B5EF4-FFF2-40B4-BE49-F238E27FC236}">
                <a16:creationId xmlns:a16="http://schemas.microsoft.com/office/drawing/2014/main" id="{6B21AED0-F95A-564C-E4F0-DAB66D727FD1}"/>
              </a:ext>
            </a:extLst>
          </p:cNvPr>
          <p:cNvSpPr txBox="1"/>
          <p:nvPr/>
        </p:nvSpPr>
        <p:spPr>
          <a:xfrm>
            <a:off x="1924276" y="3518701"/>
            <a:ext cx="4720571" cy="618214"/>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i="1" noProof="0"/>
              <a:t>CTBTO IDC, Office of the Director </a:t>
            </a:r>
          </a:p>
        </p:txBody>
      </p:sp>
      <p:sp>
        <p:nvSpPr>
          <p:cNvPr id="8" name="TextBox 1">
            <a:extLst>
              <a:ext uri="{FF2B5EF4-FFF2-40B4-BE49-F238E27FC236}">
                <a16:creationId xmlns:a16="http://schemas.microsoft.com/office/drawing/2014/main" id="{BDBDEFE3-EB86-C691-EB18-BE02B46B0FD6}"/>
              </a:ext>
            </a:extLst>
          </p:cNvPr>
          <p:cNvSpPr txBox="1"/>
          <p:nvPr/>
        </p:nvSpPr>
        <p:spPr>
          <a:xfrm>
            <a:off x="2632730" y="4764720"/>
            <a:ext cx="6988157" cy="276999"/>
          </a:xfrm>
          <a:prstGeom prst="rect">
            <a:avLst/>
          </a:prstGeom>
          <a:noFill/>
        </p:spPr>
        <p:txBody>
          <a:bodyPr wrap="square" lIns="0" tIns="0" rIns="0" bIns="0" rtlCol="0">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a:solidFill>
                  <a:srgbClr val="1A3A64"/>
                </a:solidFill>
                <a:latin typeface="Arial" panose="020B0604020202020204" pitchFamily="34" charset="0"/>
                <a:cs typeface="Arial" panose="020B0604020202020204" pitchFamily="34" charset="0"/>
              </a:rPr>
              <a:t>Presentation Date: 11 September 2025</a:t>
            </a:r>
          </a:p>
        </p:txBody>
      </p:sp>
      <p:sp>
        <p:nvSpPr>
          <p:cNvPr id="9" name="TextBox 3">
            <a:extLst>
              <a:ext uri="{FF2B5EF4-FFF2-40B4-BE49-F238E27FC236}">
                <a16:creationId xmlns:a16="http://schemas.microsoft.com/office/drawing/2014/main" id="{3CB8FB0D-2BD9-3E2B-CF27-130FA014D816}"/>
              </a:ext>
            </a:extLst>
          </p:cNvPr>
          <p:cNvSpPr txBox="1"/>
          <p:nvPr/>
        </p:nvSpPr>
        <p:spPr>
          <a:xfrm>
            <a:off x="812799" y="2379870"/>
            <a:ext cx="8808088" cy="746575"/>
          </a:xfrm>
          <a:prstGeom prst="rect">
            <a:avLst/>
          </a:prstGeom>
          <a:noFill/>
        </p:spPr>
        <p:txBody>
          <a:bodyPr wrap="square" lIns="0" tIns="0" rIns="0" bIns="0" rtlCol="0" anchor="ctr">
            <a:normAutofit/>
          </a:bodyPr>
          <a:lstStyle/>
          <a:p>
            <a:r>
              <a:rPr lang="en-GB" sz="2400" b="1" noProof="0">
                <a:solidFill>
                  <a:srgbClr val="1A3A64"/>
                </a:solidFill>
                <a:latin typeface="Arial" panose="020B0604020202020204" pitchFamily="34" charset="0"/>
                <a:cs typeface="Arial" panose="020B0604020202020204" pitchFamily="34" charset="0"/>
              </a:rPr>
              <a:t>IDC Software for NDCs, Status and Future</a:t>
            </a:r>
          </a:p>
        </p:txBody>
      </p:sp>
      <p:sp>
        <p:nvSpPr>
          <p:cNvPr id="11" name="TextBox 3">
            <a:extLst>
              <a:ext uri="{FF2B5EF4-FFF2-40B4-BE49-F238E27FC236}">
                <a16:creationId xmlns:a16="http://schemas.microsoft.com/office/drawing/2014/main" id="{70AE9DAE-EE34-F06E-3E74-C36DDB03BFE1}"/>
              </a:ext>
            </a:extLst>
          </p:cNvPr>
          <p:cNvSpPr txBox="1"/>
          <p:nvPr/>
        </p:nvSpPr>
        <p:spPr>
          <a:xfrm>
            <a:off x="9952061" y="6004560"/>
            <a:ext cx="2100240" cy="685800"/>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a:t>DISCLAIMER</a:t>
            </a:r>
            <a:r>
              <a:rPr lang="en-US" sz="800"/>
              <a:t>:</a:t>
            </a:r>
            <a:r>
              <a:rPr lang="en-GB" sz="800" noProof="0"/>
              <a:t> </a:t>
            </a:r>
          </a:p>
          <a:p>
            <a:r>
              <a:rPr lang="en-GB" sz="800" noProof="0"/>
              <a:t>The views expressed in this presentation are those of the authors and do not necessarily reflect the view of the CTBTO.</a:t>
            </a:r>
          </a:p>
        </p:txBody>
      </p:sp>
      <p:pic>
        <p:nvPicPr>
          <p:cNvPr id="15" name="Grafik 14" descr="Ein Bild, das Schwarz, Dunkelheit enthält.&#10;&#10;KI-generierte Inhalte können fehlerhaft sein.">
            <a:extLst>
              <a:ext uri="{FF2B5EF4-FFF2-40B4-BE49-F238E27FC236}">
                <a16:creationId xmlns:a16="http://schemas.microsoft.com/office/drawing/2014/main" id="{BB854BD0-2895-AA15-CB4D-18B53F97F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09" y="4026047"/>
            <a:ext cx="2161078" cy="346417"/>
          </a:xfrm>
          <a:prstGeom prst="rect">
            <a:avLst/>
          </a:prstGeom>
        </p:spPr>
      </p:pic>
      <p:sp>
        <p:nvSpPr>
          <p:cNvPr id="3" name="Title 1">
            <a:extLst>
              <a:ext uri="{FF2B5EF4-FFF2-40B4-BE49-F238E27FC236}">
                <a16:creationId xmlns:a16="http://schemas.microsoft.com/office/drawing/2014/main" id="{5E9ADA27-0D9C-5A46-A580-9B58D67565DB}"/>
              </a:ext>
            </a:extLst>
          </p:cNvPr>
          <p:cNvSpPr txBox="1">
            <a:spLocks/>
          </p:cNvSpPr>
          <p:nvPr/>
        </p:nvSpPr>
        <p:spPr>
          <a:xfrm>
            <a:off x="11490959" y="0"/>
            <a:ext cx="701041" cy="483346"/>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noProof="0">
                <a:solidFill>
                  <a:schemeClr val="bg1"/>
                </a:solidFill>
                <a:highlight>
                  <a:srgbClr val="BCCBD9"/>
                </a:highlight>
                <a:latin typeface="Arial" panose="020B0604020202020204" pitchFamily="34" charset="0"/>
                <a:cs typeface="Arial" panose="020B0604020202020204" pitchFamily="34" charset="0"/>
              </a:rPr>
              <a:t>PTS talk</a:t>
            </a:r>
            <a:endParaRPr lang="en-GB" sz="1050">
              <a:solidFill>
                <a:schemeClr val="bg1"/>
              </a:solidFill>
              <a:highlight>
                <a:srgbClr val="BCCBD9"/>
              </a:highlight>
              <a:latin typeface="Arial" panose="020B0604020202020204" pitchFamily="34" charset="0"/>
              <a:cs typeface="Arial" panose="020B0604020202020204" pitchFamily="34" charset="0"/>
            </a:endParaRPr>
          </a:p>
          <a:p>
            <a:r>
              <a:rPr lang="en-GB" sz="1050" b="1">
                <a:solidFill>
                  <a:schemeClr val="bg1"/>
                </a:solidFill>
                <a:latin typeface="Arial" panose="020B0604020202020204" pitchFamily="34" charset="0"/>
                <a:cs typeface="Arial" panose="020B0604020202020204" pitchFamily="34" charset="0"/>
              </a:rPr>
              <a:t>#</a:t>
            </a:r>
            <a:r>
              <a:rPr lang="en-GB" sz="1050" b="1" noProof="0">
                <a:solidFill>
                  <a:schemeClr val="bg1"/>
                </a:solidFill>
                <a:latin typeface="Arial" panose="020B0604020202020204" pitchFamily="34" charset="0"/>
                <a:cs typeface="Arial" panose="020B0604020202020204" pitchFamily="34" charset="0"/>
              </a:rPr>
              <a:t>881</a:t>
            </a:r>
            <a:endParaRPr lang="en-GB" sz="2800" b="1" noProof="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142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3560B-61FB-60BD-47B3-05AFD83A589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CB5DBEF-15BF-C410-9EFE-43B2F2CD1F95}"/>
              </a:ext>
            </a:extLst>
          </p:cNvPr>
          <p:cNvSpPr/>
          <p:nvPr/>
        </p:nvSpPr>
        <p:spPr>
          <a:xfrm>
            <a:off x="555536" y="4972049"/>
            <a:ext cx="10935423" cy="136104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4630636-9E96-C4CC-D9B9-B8E389658C8E}"/>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a:solidFill>
                  <a:srgbClr val="1A3A64"/>
                </a:solidFill>
                <a:latin typeface="Arial" panose="020B0604020202020204" pitchFamily="34" charset="0"/>
                <a:cs typeface="Arial" panose="020B0604020202020204" pitchFamily="34" charset="0"/>
              </a:rPr>
              <a:t>The Future of Software-based Services to States (2026</a:t>
            </a:r>
            <a:r>
              <a:rPr lang="en-GB" sz="2400" b="1" noProof="0">
                <a:solidFill>
                  <a:srgbClr val="1A3A64"/>
                </a:solidFill>
                <a:latin typeface="Arial" panose="020B0604020202020204" pitchFamily="34" charset="0"/>
                <a:cs typeface="Arial" panose="020B0604020202020204" pitchFamily="34" charset="0"/>
                <a:sym typeface="Wingdings" panose="05000000000000000000" pitchFamily="2" charset="2"/>
              </a:rPr>
              <a:t>)</a:t>
            </a:r>
            <a:endParaRPr lang="en-GB" sz="2400" noProof="0">
              <a:solidFill>
                <a:srgbClr val="1A3A64"/>
              </a:solidFill>
            </a:endParaRPr>
          </a:p>
        </p:txBody>
      </p:sp>
      <p:sp>
        <p:nvSpPr>
          <p:cNvPr id="9" name="Textfeld 8">
            <a:extLst>
              <a:ext uri="{FF2B5EF4-FFF2-40B4-BE49-F238E27FC236}">
                <a16:creationId xmlns:a16="http://schemas.microsoft.com/office/drawing/2014/main" id="{CFA2D583-00A9-EF28-41D4-B1D2C758DFD5}"/>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a:p>
        </p:txBody>
      </p:sp>
      <p:sp>
        <p:nvSpPr>
          <p:cNvPr id="14" name="Rechteck 13">
            <a:extLst>
              <a:ext uri="{FF2B5EF4-FFF2-40B4-BE49-F238E27FC236}">
                <a16:creationId xmlns:a16="http://schemas.microsoft.com/office/drawing/2014/main" id="{72F19902-7717-2C9E-5CFB-56D40F25E030}"/>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a:t>PLEASE DON‘T FORGET TO PUT THE E-POSTER TITLE AND YOUR NAME IN THE PRESENTATION HEADER.</a:t>
            </a:r>
          </a:p>
          <a:p>
            <a:pPr algn="ctr"/>
            <a:r>
              <a:rPr lang="de-AT"/>
              <a:t>THEN DUPLICATE THIS SLIDE FOR ALL OTHER PRESENTATION SLIDES.</a:t>
            </a:r>
          </a:p>
        </p:txBody>
      </p:sp>
      <p:pic>
        <p:nvPicPr>
          <p:cNvPr id="15" name="Grafik 14" descr="Ein Bild, das Schwarz, Dunkelheit enthält.&#10;&#10;KI-generierte Inhalte können fehlerhaft sein.">
            <a:extLst>
              <a:ext uri="{FF2B5EF4-FFF2-40B4-BE49-F238E27FC236}">
                <a16:creationId xmlns:a16="http://schemas.microsoft.com/office/drawing/2014/main" id="{2E77D1E5-A29E-D908-380F-453E53A92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846" y="6341411"/>
            <a:ext cx="2161078" cy="346417"/>
          </a:xfrm>
          <a:prstGeom prst="rect">
            <a:avLst/>
          </a:prstGeom>
        </p:spPr>
      </p:pic>
      <p:sp>
        <p:nvSpPr>
          <p:cNvPr id="3" name="Title 1">
            <a:extLst>
              <a:ext uri="{FF2B5EF4-FFF2-40B4-BE49-F238E27FC236}">
                <a16:creationId xmlns:a16="http://schemas.microsoft.com/office/drawing/2014/main" id="{D9F66AD6-A67F-218A-C63C-8F0E730DBE48}"/>
              </a:ext>
            </a:extLst>
          </p:cNvPr>
          <p:cNvSpPr txBox="1">
            <a:spLocks/>
          </p:cNvSpPr>
          <p:nvPr/>
        </p:nvSpPr>
        <p:spPr>
          <a:xfrm>
            <a:off x="11490959" y="0"/>
            <a:ext cx="701041" cy="483346"/>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noProof="0">
                <a:solidFill>
                  <a:schemeClr val="bg1"/>
                </a:solidFill>
                <a:highlight>
                  <a:srgbClr val="BCCBD9"/>
                </a:highlight>
                <a:latin typeface="Arial" panose="020B0604020202020204" pitchFamily="34" charset="0"/>
                <a:cs typeface="Arial" panose="020B0604020202020204" pitchFamily="34" charset="0"/>
              </a:rPr>
              <a:t>PTS talk</a:t>
            </a:r>
            <a:endParaRPr lang="en-GB" sz="1050">
              <a:solidFill>
                <a:schemeClr val="bg1"/>
              </a:solidFill>
              <a:highlight>
                <a:srgbClr val="BCCBD9"/>
              </a:highlight>
              <a:latin typeface="Arial" panose="020B0604020202020204" pitchFamily="34" charset="0"/>
              <a:cs typeface="Arial" panose="020B0604020202020204" pitchFamily="34" charset="0"/>
            </a:endParaRPr>
          </a:p>
          <a:p>
            <a:r>
              <a:rPr lang="en-GB" sz="1050" b="1">
                <a:solidFill>
                  <a:schemeClr val="bg1"/>
                </a:solidFill>
                <a:latin typeface="Arial" panose="020B0604020202020204" pitchFamily="34" charset="0"/>
                <a:cs typeface="Arial" panose="020B0604020202020204" pitchFamily="34" charset="0"/>
              </a:rPr>
              <a:t>#</a:t>
            </a:r>
            <a:r>
              <a:rPr lang="en-GB" sz="1050" b="1" noProof="0">
                <a:solidFill>
                  <a:schemeClr val="bg1"/>
                </a:solidFill>
                <a:latin typeface="Arial" panose="020B0604020202020204" pitchFamily="34" charset="0"/>
                <a:cs typeface="Arial" panose="020B0604020202020204" pitchFamily="34" charset="0"/>
              </a:rPr>
              <a:t>881</a:t>
            </a:r>
            <a:endParaRPr lang="en-GB" sz="2800" b="1" noProof="0">
              <a:solidFill>
                <a:schemeClr val="bg1"/>
              </a:solidFill>
              <a:latin typeface="Arial" panose="020B0604020202020204" pitchFamily="34" charset="0"/>
              <a:cs typeface="Arial" panose="020B0604020202020204" pitchFamily="34" charset="0"/>
            </a:endParaRPr>
          </a:p>
        </p:txBody>
      </p:sp>
      <p:sp>
        <p:nvSpPr>
          <p:cNvPr id="2" name="TextBox 3">
            <a:extLst>
              <a:ext uri="{FF2B5EF4-FFF2-40B4-BE49-F238E27FC236}">
                <a16:creationId xmlns:a16="http://schemas.microsoft.com/office/drawing/2014/main" id="{5F5FC02C-CB61-C004-67D1-EA3D8B1D7AC8}"/>
              </a:ext>
            </a:extLst>
          </p:cNvPr>
          <p:cNvSpPr txBox="1"/>
          <p:nvPr/>
        </p:nvSpPr>
        <p:spPr>
          <a:xfrm>
            <a:off x="4902758" y="-27223"/>
            <a:ext cx="4794131" cy="492443"/>
          </a:xfrm>
          <a:prstGeom prst="rect">
            <a:avLst/>
          </a:prstGeom>
          <a:noFill/>
        </p:spPr>
        <p:txBody>
          <a:bodyPr wrap="square" lIns="0" tIns="0" rIns="0" bIns="0" rtlCol="0" anchor="ctr">
            <a:normAutofit/>
          </a:bodyPr>
          <a:lstStyle/>
          <a:p>
            <a:r>
              <a:rPr lang="en-GB" sz="1600" b="1" noProof="0">
                <a:solidFill>
                  <a:schemeClr val="bg1"/>
                </a:solidFill>
                <a:latin typeface="Arial" panose="020B0604020202020204" pitchFamily="34" charset="0"/>
                <a:cs typeface="Arial" panose="020B0604020202020204" pitchFamily="34" charset="0"/>
              </a:rPr>
              <a:t>IDC Software for NDCs, Status and Future</a:t>
            </a:r>
          </a:p>
        </p:txBody>
      </p:sp>
      <p:sp>
        <p:nvSpPr>
          <p:cNvPr id="5" name="TextBox 3">
            <a:extLst>
              <a:ext uri="{FF2B5EF4-FFF2-40B4-BE49-F238E27FC236}">
                <a16:creationId xmlns:a16="http://schemas.microsoft.com/office/drawing/2014/main" id="{ACF13BCF-7A3F-723F-E609-DE39B4C8F3D7}"/>
              </a:ext>
            </a:extLst>
          </p:cNvPr>
          <p:cNvSpPr txBox="1"/>
          <p:nvPr/>
        </p:nvSpPr>
        <p:spPr>
          <a:xfrm>
            <a:off x="5381496" y="390509"/>
            <a:ext cx="2975692" cy="369332"/>
          </a:xfrm>
          <a:prstGeom prst="rect">
            <a:avLst/>
          </a:prstGeom>
          <a:noFill/>
        </p:spPr>
        <p:txBody>
          <a:bodyPr wrap="square" lIns="0" tIns="0" rIns="0" bIns="0" rtlCol="0" anchor="t">
            <a:normAutofit/>
          </a:bodyPr>
          <a:lstStyle/>
          <a:p>
            <a:r>
              <a:rPr lang="en-GB" sz="1200">
                <a:solidFill>
                  <a:schemeClr val="bg1"/>
                </a:solidFill>
                <a:latin typeface="Arial" panose="020B0604020202020204" pitchFamily="34" charset="0"/>
                <a:cs typeface="Arial" panose="020B0604020202020204" pitchFamily="34" charset="0"/>
              </a:rPr>
              <a:t>D. Keda, G. Graham and M. </a:t>
            </a:r>
            <a:r>
              <a:rPr lang="en-GB" sz="1200" err="1">
                <a:solidFill>
                  <a:schemeClr val="bg1"/>
                </a:solidFill>
                <a:latin typeface="Arial" panose="020B0604020202020204" pitchFamily="34" charset="0"/>
                <a:cs typeface="Arial" panose="020B0604020202020204" pitchFamily="34" charset="0"/>
              </a:rPr>
              <a:t>Villagr</a:t>
            </a:r>
            <a:r>
              <a:rPr lang="es-GT" sz="1200" err="1">
                <a:solidFill>
                  <a:schemeClr val="bg1"/>
                </a:solidFill>
                <a:latin typeface="Arial" panose="020B0604020202020204" pitchFamily="34" charset="0"/>
                <a:cs typeface="Arial" panose="020B0604020202020204" pitchFamily="34" charset="0"/>
              </a:rPr>
              <a:t>án</a:t>
            </a:r>
            <a:endParaRPr lang="en-GB" sz="120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0D0BC6C-7716-87C2-0298-E53061939EA1}"/>
              </a:ext>
            </a:extLst>
          </p:cNvPr>
          <p:cNvSpPr txBox="1"/>
          <p:nvPr/>
        </p:nvSpPr>
        <p:spPr>
          <a:xfrm>
            <a:off x="555536" y="1492350"/>
            <a:ext cx="11169739" cy="4893647"/>
          </a:xfrm>
          <a:prstGeom prst="rect">
            <a:avLst/>
          </a:prstGeom>
          <a:noFill/>
          <a:ln>
            <a:noFill/>
          </a:ln>
        </p:spPr>
        <p:txBody>
          <a:bodyPr wrap="square" rtlCol="0">
            <a:spAutoFit/>
          </a:bodyPr>
          <a:lstStyle/>
          <a:p>
            <a:pPr marL="285750" indent="-285750" algn="just">
              <a:buFont typeface="Wingdings" panose="05000000000000000000" pitchFamily="2" charset="2"/>
              <a:buChar char="q"/>
            </a:pPr>
            <a:r>
              <a:rPr lang="en-US" sz="1600">
                <a:latin typeface="Arial" panose="020B0604020202020204" pitchFamily="34" charset="0"/>
                <a:cs typeface="Arial" panose="020B0604020202020204" pitchFamily="34" charset="0"/>
              </a:rPr>
              <a:t>The methods of interaction between the IDC and NDCs on software development for NDCs include</a:t>
            </a:r>
          </a:p>
          <a:p>
            <a:pPr marL="742950" lvl="1" indent="-285750" algn="just">
              <a:buFont typeface="Wingdings" panose="05000000000000000000" pitchFamily="2" charset="2"/>
              <a:buChar char="Ø"/>
            </a:pPr>
            <a:r>
              <a:rPr lang="en-US" sz="1400" i="1">
                <a:latin typeface="Arial" panose="020B0604020202020204" pitchFamily="34" charset="0"/>
                <a:cs typeface="Arial" panose="020B0604020202020204" pitchFamily="34" charset="0"/>
              </a:rPr>
              <a:t>NDC Forum (</a:t>
            </a:r>
            <a:r>
              <a:rPr lang="en-US" sz="1400" i="1">
                <a:latin typeface="Arial" panose="020B0604020202020204" pitchFamily="34" charset="0"/>
                <a:cs typeface="Arial" panose="020B0604020202020204" pitchFamily="34" charset="0"/>
                <a:hlinkClick r:id="rId3"/>
              </a:rPr>
              <a:t>https://ndc-forum.ctbto.org</a:t>
            </a:r>
            <a:r>
              <a:rPr lang="en-US" sz="1400" i="1">
                <a:latin typeface="Arial" panose="020B0604020202020204" pitchFamily="34" charset="0"/>
                <a:cs typeface="Arial" panose="020B0604020202020204" pitchFamily="34" charset="0"/>
              </a:rPr>
              <a:t>)</a:t>
            </a:r>
          </a:p>
          <a:p>
            <a:pPr marL="742950" lvl="1" indent="-285750" algn="just">
              <a:buFont typeface="Wingdings" panose="05000000000000000000" pitchFamily="2" charset="2"/>
              <a:buChar char="Ø"/>
            </a:pPr>
            <a:r>
              <a:rPr lang="en-US" sz="1400" i="1">
                <a:latin typeface="Arial" panose="020B0604020202020204" pitchFamily="34" charset="0"/>
                <a:cs typeface="Arial" panose="020B0604020202020204" pitchFamily="34" charset="0"/>
              </a:rPr>
              <a:t>NDC Support (email: </a:t>
            </a:r>
            <a:r>
              <a:rPr lang="en-US" sz="1400" i="1">
                <a:latin typeface="Arial" panose="020B0604020202020204" pitchFamily="34" charset="0"/>
                <a:cs typeface="Arial" panose="020B0604020202020204" pitchFamily="34" charset="0"/>
                <a:hlinkClick r:id="rId4"/>
              </a:rPr>
              <a:t>support@ctbto.org</a:t>
            </a:r>
            <a:r>
              <a:rPr lang="en-US" sz="1400" i="1">
                <a:latin typeface="Arial" panose="020B0604020202020204" pitchFamily="34" charset="0"/>
                <a:cs typeface="Arial" panose="020B0604020202020204" pitchFamily="34" charset="0"/>
              </a:rPr>
              <a:t>)</a:t>
            </a:r>
          </a:p>
          <a:p>
            <a:pPr marL="742950" lvl="1" indent="-285750" algn="just">
              <a:buFont typeface="Wingdings" panose="05000000000000000000" pitchFamily="2" charset="2"/>
              <a:buChar char="Ø"/>
            </a:pPr>
            <a:r>
              <a:rPr lang="en-US" sz="1400" i="1">
                <a:latin typeface="Arial" panose="020B0604020202020204" pitchFamily="34" charset="0"/>
                <a:cs typeface="Arial" panose="020B0604020202020204" pitchFamily="34" charset="0"/>
              </a:rPr>
              <a:t>NDC Workshop hosted by states (every 2 years, 2026 is being planned)</a:t>
            </a:r>
          </a:p>
          <a:p>
            <a:pPr marL="742950" lvl="1" indent="-285750" algn="just">
              <a:buFont typeface="Wingdings" panose="05000000000000000000" pitchFamily="2" charset="2"/>
              <a:buChar char="Ø"/>
            </a:pPr>
            <a:r>
              <a:rPr lang="en-US" sz="1400" i="1">
                <a:latin typeface="Arial" panose="020B0604020202020204" pitchFamily="34" charset="0"/>
                <a:cs typeface="Arial" panose="020B0604020202020204" pitchFamily="34" charset="0"/>
              </a:rPr>
              <a:t>NDC Training courses, feedback from participants</a:t>
            </a:r>
          </a:p>
          <a:p>
            <a:pPr marL="742950" lvl="1" indent="-285750" algn="just">
              <a:buFont typeface="Wingdings" panose="05000000000000000000" pitchFamily="2" charset="2"/>
              <a:buChar char="Ø"/>
            </a:pPr>
            <a:r>
              <a:rPr lang="en-US" sz="1400" i="1">
                <a:latin typeface="Arial" panose="020B0604020202020204" pitchFamily="34" charset="0"/>
                <a:cs typeface="Arial" panose="020B0604020202020204" pitchFamily="34" charset="0"/>
              </a:rPr>
              <a:t>WGB NDC Issues and Capacity Building</a:t>
            </a:r>
          </a:p>
          <a:p>
            <a:pPr marL="742950" lvl="1" indent="-285750" algn="just">
              <a:buFont typeface="Wingdings" panose="05000000000000000000" pitchFamily="2" charset="2"/>
              <a:buChar char="Ø"/>
            </a:pPr>
            <a:r>
              <a:rPr lang="en-US" sz="1400" i="1">
                <a:latin typeface="Arial" panose="020B0604020202020204" pitchFamily="34" charset="0"/>
                <a:cs typeface="Arial" panose="020B0604020202020204" pitchFamily="34" charset="0"/>
              </a:rPr>
              <a:t>WGB [Waveform Expert Group (EG), Radionuclide Expert Group, Joint Expert Group (JEG)]</a:t>
            </a:r>
          </a:p>
          <a:p>
            <a:pPr marL="742950" lvl="1" indent="-285750" algn="just">
              <a:buFont typeface="Wingdings" panose="05000000000000000000" pitchFamily="2" charset="2"/>
              <a:buChar char="Ø"/>
            </a:pPr>
            <a:r>
              <a:rPr lang="en-US" sz="1400" i="1">
                <a:latin typeface="Arial" panose="020B0604020202020204" pitchFamily="34" charset="0"/>
                <a:cs typeface="Arial" panose="020B0604020202020204" pitchFamily="34" charset="0"/>
              </a:rPr>
              <a:t>Support to the NDC Preparedness Exercises (NPEs)</a:t>
            </a:r>
          </a:p>
          <a:p>
            <a:pPr marL="285750" indent="-285750" algn="just">
              <a:buFont typeface="Wingdings" panose="05000000000000000000" pitchFamily="2" charset="2"/>
              <a:buChar char="q"/>
            </a:pPr>
            <a:r>
              <a:rPr lang="en-US" sz="1600">
                <a:latin typeface="Arial" panose="020B0604020202020204" pitchFamily="34" charset="0"/>
                <a:cs typeface="Arial" panose="020B0604020202020204" pitchFamily="34" charset="0"/>
              </a:rPr>
              <a:t>Several areas for improvement are identified</a:t>
            </a:r>
          </a:p>
          <a:p>
            <a:pPr marL="742950" lvl="1" indent="-285750" algn="just">
              <a:buFont typeface="Wingdings" panose="05000000000000000000" pitchFamily="2" charset="2"/>
              <a:buChar char="Ø"/>
            </a:pPr>
            <a:r>
              <a:rPr lang="en-US" sz="1400" i="1">
                <a:latin typeface="Arial" panose="020B0604020202020204" pitchFamily="34" charset="0"/>
                <a:cs typeface="Arial" panose="020B0604020202020204" pitchFamily="34" charset="0"/>
              </a:rPr>
              <a:t>The NIAB needs to (eventually) replicate the IDC Operational software results</a:t>
            </a:r>
          </a:p>
          <a:p>
            <a:pPr marL="1200150" lvl="2" indent="-285750" algn="just">
              <a:buFont typeface="Wingdings" panose="05000000000000000000" pitchFamily="2" charset="2"/>
              <a:buChar char="q"/>
            </a:pPr>
            <a:r>
              <a:rPr lang="en-US" sz="1200" i="1">
                <a:latin typeface="Arial" panose="020B0604020202020204" pitchFamily="34" charset="0"/>
                <a:cs typeface="Arial" panose="020B0604020202020204" pitchFamily="34" charset="0"/>
              </a:rPr>
              <a:t>SHI-NIAB is pending on the IDC SHI Software re-engineering project (ongoing since 2011)</a:t>
            </a:r>
          </a:p>
          <a:p>
            <a:pPr marL="1200150" lvl="2" indent="-285750" algn="just">
              <a:buFont typeface="Wingdings" panose="05000000000000000000" pitchFamily="2" charset="2"/>
              <a:buChar char="q"/>
            </a:pPr>
            <a:r>
              <a:rPr lang="en-US" sz="1200" i="1">
                <a:latin typeface="Arial" panose="020B0604020202020204" pitchFamily="34" charset="0"/>
                <a:cs typeface="Arial" panose="020B0604020202020204" pitchFamily="34" charset="0"/>
              </a:rPr>
              <a:t>RN-NIAB needs a mechanism acquire the same automatic processing results of IDC Operations</a:t>
            </a:r>
            <a:endParaRPr lang="en-US" sz="1400" i="1">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n-US" sz="1400" i="1">
                <a:latin typeface="Arial" panose="020B0604020202020204" pitchFamily="34" charset="0"/>
                <a:cs typeface="Arial" panose="020B0604020202020204" pitchFamily="34" charset="0"/>
              </a:rPr>
              <a:t>The future role of AI in the NDC software is to be explored</a:t>
            </a:r>
          </a:p>
          <a:p>
            <a:pPr marL="742950" lvl="1" indent="-285750" algn="just">
              <a:buFont typeface="Wingdings" panose="05000000000000000000" pitchFamily="2" charset="2"/>
              <a:buChar char="Ø"/>
            </a:pPr>
            <a:r>
              <a:rPr lang="en-US" sz="1400" i="1">
                <a:latin typeface="Arial" panose="020B0604020202020204" pitchFamily="34" charset="0"/>
                <a:cs typeface="Arial" panose="020B0604020202020204" pitchFamily="34" charset="0"/>
              </a:rPr>
              <a:t>Additional online services</a:t>
            </a:r>
          </a:p>
          <a:p>
            <a:pPr marL="742950" lvl="1" indent="-285750" algn="just">
              <a:buFont typeface="Wingdings" panose="05000000000000000000" pitchFamily="2" charset="2"/>
              <a:buChar char="Ø"/>
            </a:pPr>
            <a:r>
              <a:rPr lang="en-US" sz="1400" i="1">
                <a:latin typeface="Arial" panose="020B0604020202020204" pitchFamily="34" charset="0"/>
                <a:cs typeface="Arial" panose="020B0604020202020204" pitchFamily="34" charset="0"/>
              </a:rPr>
              <a:t>Other features in accordance to needs</a:t>
            </a:r>
          </a:p>
          <a:p>
            <a:pPr marL="285750" indent="-285750" algn="just">
              <a:buFont typeface="Wingdings" panose="05000000000000000000" pitchFamily="2" charset="2"/>
              <a:buChar char="q"/>
            </a:pPr>
            <a:endParaRPr lang="en-US" sz="140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b="1">
                <a:latin typeface="Arial" panose="020B0604020202020204" pitchFamily="34" charset="0"/>
                <a:cs typeface="Arial" panose="020B0604020202020204" pitchFamily="34" charset="0"/>
              </a:rPr>
              <a:t>Proposal: </a:t>
            </a:r>
            <a:r>
              <a:rPr lang="en-US" sz="1600">
                <a:latin typeface="Arial" panose="020B0604020202020204" pitchFamily="34" charset="0"/>
                <a:cs typeface="Arial" panose="020B0604020202020204" pitchFamily="34" charset="0"/>
              </a:rPr>
              <a:t>An additional (highly focused) Technical Meeting on NDC Software to be established on ad hoc basis</a:t>
            </a:r>
          </a:p>
          <a:p>
            <a:pPr marL="742950" lvl="1" indent="-285750" algn="just">
              <a:buFont typeface="Wingdings" panose="05000000000000000000" pitchFamily="2" charset="2"/>
              <a:buChar char="Ø"/>
            </a:pPr>
            <a:r>
              <a:rPr lang="en-US" sz="1400" i="1">
                <a:latin typeface="Arial" panose="020B0604020202020204" pitchFamily="34" charset="0"/>
                <a:cs typeface="Arial" panose="020B0604020202020204" pitchFamily="34" charset="0"/>
              </a:rPr>
              <a:t>Sponsored by the PTS and States</a:t>
            </a:r>
          </a:p>
          <a:p>
            <a:pPr marL="742950" lvl="1" indent="-285750" algn="just">
              <a:buFont typeface="Wingdings" panose="05000000000000000000" pitchFamily="2" charset="2"/>
              <a:buChar char="Ø"/>
            </a:pPr>
            <a:r>
              <a:rPr lang="en-US" sz="1400" i="1">
                <a:latin typeface="Arial" panose="020B0604020202020204" pitchFamily="34" charset="0"/>
                <a:cs typeface="Arial" panose="020B0604020202020204" pitchFamily="34" charset="0"/>
              </a:rPr>
              <a:t>Bring together participants from NDCs (with recognized experience on the use of the NIAB)</a:t>
            </a:r>
          </a:p>
          <a:p>
            <a:pPr marL="742950" lvl="1" indent="-285750" algn="just">
              <a:buFont typeface="Wingdings" panose="05000000000000000000" pitchFamily="2" charset="2"/>
              <a:buChar char="Ø"/>
            </a:pPr>
            <a:r>
              <a:rPr lang="en-US" sz="1400" i="1">
                <a:latin typeface="Arial" panose="020B0604020202020204" pitchFamily="34" charset="0"/>
                <a:cs typeface="Arial" panose="020B0604020202020204" pitchFamily="34" charset="0"/>
              </a:rPr>
              <a:t>Define additional software-based services online</a:t>
            </a:r>
          </a:p>
          <a:p>
            <a:pPr marL="1200150" lvl="2" indent="-285750" algn="just">
              <a:buFont typeface="Wingdings" panose="05000000000000000000" pitchFamily="2" charset="2"/>
              <a:buChar char="Ø"/>
            </a:pPr>
            <a:r>
              <a:rPr lang="en-US" sz="1400" i="1">
                <a:latin typeface="Arial" panose="020B0604020202020204" pitchFamily="34" charset="0"/>
                <a:cs typeface="Arial" panose="020B0604020202020204" pitchFamily="34" charset="0"/>
              </a:rPr>
              <a:t>i.e. Implementation of NIAB online for emerging NDCs [alternative to Capacity Building System (CBS)]</a:t>
            </a:r>
          </a:p>
          <a:p>
            <a:pPr marL="742950" lvl="1" indent="-285750" algn="just">
              <a:buFont typeface="Wingdings" panose="05000000000000000000" pitchFamily="2" charset="2"/>
              <a:buChar char="Ø"/>
            </a:pPr>
            <a:r>
              <a:rPr lang="en-US" sz="1400" i="1">
                <a:latin typeface="Arial" panose="020B0604020202020204" pitchFamily="34" charset="0"/>
                <a:cs typeface="Arial" panose="020B0604020202020204" pitchFamily="34" charset="0"/>
              </a:rPr>
              <a:t>Promote exchange of NDC-tools and feasibility to be part of the NIAB</a:t>
            </a:r>
          </a:p>
        </p:txBody>
      </p:sp>
    </p:spTree>
    <p:extLst>
      <p:ext uri="{BB962C8B-B14F-4D97-AF65-F5344CB8AC3E}">
        <p14:creationId xmlns:p14="http://schemas.microsoft.com/office/powerpoint/2010/main" val="2520293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4C6FF-D2A7-5CC6-821E-1020CD52A19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0DB8773-D7AF-F7A5-3F99-18A41E20D4DE}"/>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a:solidFill>
                  <a:srgbClr val="1A3A64"/>
                </a:solidFill>
                <a:latin typeface="Arial" panose="020B0604020202020204" pitchFamily="34" charset="0"/>
                <a:cs typeface="Arial" panose="020B0604020202020204" pitchFamily="34" charset="0"/>
              </a:rPr>
              <a:t>CONCLUSIONS</a:t>
            </a:r>
            <a:endParaRPr lang="en-GB" sz="2400" noProof="0">
              <a:solidFill>
                <a:srgbClr val="1A3A64"/>
              </a:solidFill>
            </a:endParaRPr>
          </a:p>
        </p:txBody>
      </p:sp>
      <p:sp>
        <p:nvSpPr>
          <p:cNvPr id="9" name="Textfeld 8">
            <a:extLst>
              <a:ext uri="{FF2B5EF4-FFF2-40B4-BE49-F238E27FC236}">
                <a16:creationId xmlns:a16="http://schemas.microsoft.com/office/drawing/2014/main" id="{C0E665D7-1261-6310-6836-CBBEEF00F0F3}"/>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a:p>
        </p:txBody>
      </p:sp>
      <p:sp>
        <p:nvSpPr>
          <p:cNvPr id="14" name="Rechteck 13">
            <a:extLst>
              <a:ext uri="{FF2B5EF4-FFF2-40B4-BE49-F238E27FC236}">
                <a16:creationId xmlns:a16="http://schemas.microsoft.com/office/drawing/2014/main" id="{266E67F4-F781-9234-1535-DA5C09D6AC13}"/>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a:t>PLEASE DON‘T FORGET TO PUT THE E-POSTER TITLE AND YOUR NAME IN THE PRESENTATION HEADER.</a:t>
            </a:r>
          </a:p>
          <a:p>
            <a:pPr algn="ctr"/>
            <a:r>
              <a:rPr lang="de-AT"/>
              <a:t>THEN DUPLICATE THIS SLIDE FOR ALL OTHER PRESENTATION SLIDES.</a:t>
            </a:r>
          </a:p>
        </p:txBody>
      </p:sp>
      <p:pic>
        <p:nvPicPr>
          <p:cNvPr id="15" name="Grafik 14" descr="Ein Bild, das Schwarz, Dunkelheit enthält.&#10;&#10;KI-generierte Inhalte können fehlerhaft sein.">
            <a:extLst>
              <a:ext uri="{FF2B5EF4-FFF2-40B4-BE49-F238E27FC236}">
                <a16:creationId xmlns:a16="http://schemas.microsoft.com/office/drawing/2014/main" id="{C05E8EE8-14F8-D9B7-0BA9-40419CE2E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846" y="6341411"/>
            <a:ext cx="2161078" cy="346417"/>
          </a:xfrm>
          <a:prstGeom prst="rect">
            <a:avLst/>
          </a:prstGeom>
        </p:spPr>
      </p:pic>
      <p:sp>
        <p:nvSpPr>
          <p:cNvPr id="3" name="Title 1">
            <a:extLst>
              <a:ext uri="{FF2B5EF4-FFF2-40B4-BE49-F238E27FC236}">
                <a16:creationId xmlns:a16="http://schemas.microsoft.com/office/drawing/2014/main" id="{ED18F85D-9366-ACD0-5372-812B6F61838B}"/>
              </a:ext>
            </a:extLst>
          </p:cNvPr>
          <p:cNvSpPr txBox="1">
            <a:spLocks/>
          </p:cNvSpPr>
          <p:nvPr/>
        </p:nvSpPr>
        <p:spPr>
          <a:xfrm>
            <a:off x="11490959" y="0"/>
            <a:ext cx="701041" cy="483346"/>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noProof="0">
                <a:solidFill>
                  <a:schemeClr val="bg1"/>
                </a:solidFill>
                <a:highlight>
                  <a:srgbClr val="BCCBD9"/>
                </a:highlight>
                <a:latin typeface="Arial" panose="020B0604020202020204" pitchFamily="34" charset="0"/>
                <a:cs typeface="Arial" panose="020B0604020202020204" pitchFamily="34" charset="0"/>
              </a:rPr>
              <a:t>PTS talk</a:t>
            </a:r>
            <a:endParaRPr lang="en-GB" sz="1050">
              <a:solidFill>
                <a:schemeClr val="bg1"/>
              </a:solidFill>
              <a:highlight>
                <a:srgbClr val="BCCBD9"/>
              </a:highlight>
              <a:latin typeface="Arial" panose="020B0604020202020204" pitchFamily="34" charset="0"/>
              <a:cs typeface="Arial" panose="020B0604020202020204" pitchFamily="34" charset="0"/>
            </a:endParaRPr>
          </a:p>
          <a:p>
            <a:r>
              <a:rPr lang="en-GB" sz="1050" b="1">
                <a:solidFill>
                  <a:schemeClr val="bg1"/>
                </a:solidFill>
                <a:latin typeface="Arial" panose="020B0604020202020204" pitchFamily="34" charset="0"/>
                <a:cs typeface="Arial" panose="020B0604020202020204" pitchFamily="34" charset="0"/>
              </a:rPr>
              <a:t>#</a:t>
            </a:r>
            <a:r>
              <a:rPr lang="en-GB" sz="1050" b="1" noProof="0">
                <a:solidFill>
                  <a:schemeClr val="bg1"/>
                </a:solidFill>
                <a:latin typeface="Arial" panose="020B0604020202020204" pitchFamily="34" charset="0"/>
                <a:cs typeface="Arial" panose="020B0604020202020204" pitchFamily="34" charset="0"/>
              </a:rPr>
              <a:t>881</a:t>
            </a:r>
            <a:endParaRPr lang="en-GB" sz="2800" b="1" noProof="0">
              <a:solidFill>
                <a:schemeClr val="bg1"/>
              </a:solidFill>
              <a:latin typeface="Arial" panose="020B0604020202020204" pitchFamily="34" charset="0"/>
              <a:cs typeface="Arial" panose="020B0604020202020204" pitchFamily="34" charset="0"/>
            </a:endParaRPr>
          </a:p>
        </p:txBody>
      </p:sp>
      <p:sp>
        <p:nvSpPr>
          <p:cNvPr id="2" name="TextBox 3">
            <a:extLst>
              <a:ext uri="{FF2B5EF4-FFF2-40B4-BE49-F238E27FC236}">
                <a16:creationId xmlns:a16="http://schemas.microsoft.com/office/drawing/2014/main" id="{BCBC1E11-0985-8120-C1AF-DBED151D7230}"/>
              </a:ext>
            </a:extLst>
          </p:cNvPr>
          <p:cNvSpPr txBox="1"/>
          <p:nvPr/>
        </p:nvSpPr>
        <p:spPr>
          <a:xfrm>
            <a:off x="4902758" y="-27223"/>
            <a:ext cx="4794131" cy="492443"/>
          </a:xfrm>
          <a:prstGeom prst="rect">
            <a:avLst/>
          </a:prstGeom>
          <a:noFill/>
        </p:spPr>
        <p:txBody>
          <a:bodyPr wrap="square" lIns="0" tIns="0" rIns="0" bIns="0" rtlCol="0" anchor="ctr">
            <a:normAutofit/>
          </a:bodyPr>
          <a:lstStyle/>
          <a:p>
            <a:r>
              <a:rPr lang="en-GB" sz="1600" b="1" noProof="0">
                <a:solidFill>
                  <a:schemeClr val="bg1"/>
                </a:solidFill>
                <a:latin typeface="Arial" panose="020B0604020202020204" pitchFamily="34" charset="0"/>
                <a:cs typeface="Arial" panose="020B0604020202020204" pitchFamily="34" charset="0"/>
              </a:rPr>
              <a:t>IDC Software for NDCs, Status and Future</a:t>
            </a:r>
          </a:p>
        </p:txBody>
      </p:sp>
      <p:sp>
        <p:nvSpPr>
          <p:cNvPr id="5" name="TextBox 3">
            <a:extLst>
              <a:ext uri="{FF2B5EF4-FFF2-40B4-BE49-F238E27FC236}">
                <a16:creationId xmlns:a16="http://schemas.microsoft.com/office/drawing/2014/main" id="{72E40ED0-081D-FF6E-CC76-BDA5502DC475}"/>
              </a:ext>
            </a:extLst>
          </p:cNvPr>
          <p:cNvSpPr txBox="1"/>
          <p:nvPr/>
        </p:nvSpPr>
        <p:spPr>
          <a:xfrm>
            <a:off x="5381496" y="390509"/>
            <a:ext cx="2975692" cy="369332"/>
          </a:xfrm>
          <a:prstGeom prst="rect">
            <a:avLst/>
          </a:prstGeom>
          <a:noFill/>
        </p:spPr>
        <p:txBody>
          <a:bodyPr wrap="square" lIns="0" tIns="0" rIns="0" bIns="0" rtlCol="0" anchor="t">
            <a:normAutofit/>
          </a:bodyPr>
          <a:lstStyle/>
          <a:p>
            <a:r>
              <a:rPr lang="en-GB" sz="1200">
                <a:solidFill>
                  <a:schemeClr val="bg1"/>
                </a:solidFill>
                <a:latin typeface="Arial" panose="020B0604020202020204" pitchFamily="34" charset="0"/>
                <a:cs typeface="Arial" panose="020B0604020202020204" pitchFamily="34" charset="0"/>
              </a:rPr>
              <a:t>D. Keda, G. Graham and M. </a:t>
            </a:r>
            <a:r>
              <a:rPr lang="en-GB" sz="1200" err="1">
                <a:solidFill>
                  <a:schemeClr val="bg1"/>
                </a:solidFill>
                <a:latin typeface="Arial" panose="020B0604020202020204" pitchFamily="34" charset="0"/>
                <a:cs typeface="Arial" panose="020B0604020202020204" pitchFamily="34" charset="0"/>
              </a:rPr>
              <a:t>Villagr</a:t>
            </a:r>
            <a:r>
              <a:rPr lang="es-GT" sz="1200" err="1">
                <a:solidFill>
                  <a:schemeClr val="bg1"/>
                </a:solidFill>
                <a:latin typeface="Arial" panose="020B0604020202020204" pitchFamily="34" charset="0"/>
                <a:cs typeface="Arial" panose="020B0604020202020204" pitchFamily="34" charset="0"/>
              </a:rPr>
              <a:t>án</a:t>
            </a:r>
            <a:endParaRPr lang="en-GB" sz="1200" noProof="0">
              <a:solidFill>
                <a:schemeClr val="bg1"/>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7502149-27EC-5981-31A0-35874962CD9A}"/>
              </a:ext>
            </a:extLst>
          </p:cNvPr>
          <p:cNvSpPr txBox="1">
            <a:spLocks/>
          </p:cNvSpPr>
          <p:nvPr/>
        </p:nvSpPr>
        <p:spPr>
          <a:xfrm>
            <a:off x="768695" y="1713656"/>
            <a:ext cx="10722215" cy="494439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indent="-271463" algn="just">
              <a:spcBef>
                <a:spcPts val="0"/>
              </a:spcBef>
              <a:buFont typeface="Wingdings" panose="05000000000000000000" pitchFamily="2" charset="2"/>
              <a:buChar char="q"/>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provision of software-based services for NDCs is a fundamental part of the technical assistance, as it provides the States with the capability to use the IMS Data and IDC Products for treaty verification related issues, as well as for issues of national interest by combining IMS data and IDC information to local available resources.</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271463" marR="0" indent="-271463" algn="just">
              <a:spcBef>
                <a:spcPts val="0"/>
              </a:spcBef>
              <a:spcAft>
                <a:spcPts val="0"/>
              </a:spcAft>
              <a:buFont typeface="Wingdings" panose="05000000000000000000" pitchFamily="2" charset="2"/>
              <a:buChar char="q"/>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614363" lvl="1" indent="-271463" algn="just">
              <a:spcBef>
                <a:spcPts val="0"/>
              </a:spcBef>
              <a:buFont typeface="Wingdings" panose="05000000000000000000" pitchFamily="2" charset="2"/>
              <a:buChar char="q"/>
            </a:pPr>
            <a:r>
              <a:rPr lang="en-US" sz="1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NDC-in-a-Box (NIAB) is a software suite that has been tailored for (and under the guidance of) experts from States. The strategic approach for developing the NIAB has proven to be efficient, as a result, the NIAB has reached an </a:t>
            </a:r>
            <a:r>
              <a:rPr lang="en-US" sz="1400" i="1" dirty="0">
                <a:solidFill>
                  <a:srgbClr val="000000"/>
                </a:solidFill>
                <a:latin typeface="Arial" panose="020B0604020202020204" pitchFamily="34" charset="0"/>
                <a:ea typeface="Times New Roman" panose="02020603050405020304" pitchFamily="18" charset="0"/>
                <a:cs typeface="Arial" panose="020B0604020202020204" pitchFamily="34" charset="0"/>
              </a:rPr>
              <a:t>advanced development status (matureness</a:t>
            </a:r>
            <a:r>
              <a:rPr lang="en-US" sz="1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but there is a path to follow and more milestones to achieve.</a:t>
            </a:r>
          </a:p>
          <a:p>
            <a:pPr marL="614363" lvl="1" indent="-271463" algn="just">
              <a:spcBef>
                <a:spcPts val="0"/>
              </a:spcBef>
              <a:buFont typeface="Wingdings" panose="05000000000000000000" pitchFamily="2" charset="2"/>
              <a:buChar char="q"/>
            </a:pPr>
            <a:r>
              <a:rPr lang="en-US" sz="1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software-based online services provide the</a:t>
            </a:r>
            <a:r>
              <a:rPr lang="en-US" sz="1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NDCs with a window into the IDC Operational Pipeline and additional educational and information resources.</a:t>
            </a:r>
            <a:endParaRPr lang="en-US" sz="1400" i="1" dirty="0">
              <a:effectLst/>
              <a:latin typeface="Arial" panose="020B0604020202020204" pitchFamily="34" charset="0"/>
              <a:ea typeface="Times New Roman" panose="02020603050405020304" pitchFamily="18" charset="0"/>
              <a:cs typeface="Arial" panose="020B0604020202020204" pitchFamily="34" charset="0"/>
            </a:endParaRPr>
          </a:p>
          <a:p>
            <a:pPr marL="271463" marR="0" indent="-271463" algn="just">
              <a:spcBef>
                <a:spcPts val="0"/>
              </a:spcBef>
              <a:spcAft>
                <a:spcPts val="0"/>
              </a:spcAft>
              <a:buFont typeface="Wingdings" panose="05000000000000000000" pitchFamily="2" charset="2"/>
              <a:buChar char="q"/>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271463" marR="0" indent="-271463" algn="just">
              <a:spcBef>
                <a:spcPts val="0"/>
              </a:spcBef>
              <a:spcAft>
                <a:spcPts val="0"/>
              </a:spcAft>
              <a:buFont typeface="Wingdings" panose="05000000000000000000" pitchFamily="2" charset="2"/>
              <a:buChar char="q"/>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NDC Workshop and WGB technology groups serve as forums for guidance on the needs of NDCs, but they are not fully dedicated to this task.</a:t>
            </a:r>
          </a:p>
          <a:p>
            <a:pPr marL="271463" marR="0" indent="-271463" algn="just">
              <a:spcBef>
                <a:spcPts val="0"/>
              </a:spcBef>
              <a:spcAft>
                <a:spcPts val="0"/>
              </a:spcAft>
              <a:buFont typeface="Wingdings" panose="05000000000000000000" pitchFamily="2" charset="2"/>
              <a:buChar char="q"/>
            </a:pPr>
            <a:endPar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71463" marR="0" indent="-271463" algn="just">
              <a:spcBef>
                <a:spcPts val="0"/>
              </a:spcBef>
              <a:spcAft>
                <a:spcPts val="0"/>
              </a:spcAft>
              <a:buFont typeface="Wingdings" panose="05000000000000000000" pitchFamily="2" charset="2"/>
              <a:buChar char="q"/>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NDC forum is an excellent resource for discussion on the existing software-based services, but it is limited in terms of providing further guidance (it requires dedicated human resources and interaction).</a:t>
            </a:r>
          </a:p>
          <a:p>
            <a:pPr marL="271463" marR="0" indent="-271463" algn="just">
              <a:spcBef>
                <a:spcPts val="0"/>
              </a:spcBef>
              <a:spcAft>
                <a:spcPts val="0"/>
              </a:spcAft>
              <a:buFont typeface="Wingdings" panose="05000000000000000000" pitchFamily="2" charset="2"/>
              <a:buChar char="q"/>
            </a:pP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71463" marR="0" indent="-271463" algn="just">
              <a:spcBef>
                <a:spcPts val="0"/>
              </a:spcBef>
              <a:spcAft>
                <a:spcPts val="0"/>
              </a:spcAft>
              <a:buFont typeface="Wingdings" panose="05000000000000000000" pitchFamily="2" charset="2"/>
              <a:buChar char="q"/>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IDC plans to continue with the same development approach, but some areas have been identified to require </a:t>
            </a:r>
            <a:r>
              <a:rPr lang="en-US"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special attention</a:t>
            </a: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spinoff)</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achieve this objective, the IDC is planning to create a new chapter of technical meetings, focusing on the intermediate and far future of the NIAB and online services.</a:t>
            </a:r>
          </a:p>
          <a:p>
            <a:pPr marL="271463" marR="0" indent="-271463" algn="just">
              <a:spcBef>
                <a:spcPts val="0"/>
              </a:spcBef>
              <a:spcAft>
                <a:spcPts val="0"/>
              </a:spcAft>
              <a:buFont typeface="Wingdings" panose="05000000000000000000" pitchFamily="2" charset="2"/>
              <a:buChar char="q"/>
            </a:pPr>
            <a:endPar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71463" marR="0" indent="-271463" algn="just">
              <a:spcBef>
                <a:spcPts val="0"/>
              </a:spcBef>
              <a:spcAft>
                <a:spcPts val="0"/>
              </a:spcAft>
              <a:buFont typeface="Wingdings" panose="05000000000000000000" pitchFamily="2" charset="2"/>
              <a:buChar char="q"/>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be announced in 2026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8587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931E5-7228-F990-F986-EF17D6CAAA5C}"/>
              </a:ext>
            </a:extLst>
          </p:cNvPr>
          <p:cNvSpPr txBox="1">
            <a:spLocks/>
          </p:cNvSpPr>
          <p:nvPr/>
        </p:nvSpPr>
        <p:spPr>
          <a:xfrm>
            <a:off x="160019" y="1141843"/>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a:solidFill>
                  <a:srgbClr val="1A3A64"/>
                </a:solidFill>
                <a:latin typeface="Arial" panose="020B0604020202020204" pitchFamily="34" charset="0"/>
                <a:cs typeface="Arial" panose="020B0604020202020204" pitchFamily="34" charset="0"/>
              </a:rPr>
              <a:t>Table of Contents</a:t>
            </a:r>
            <a:endParaRPr lang="en-GB" sz="2400" noProof="0">
              <a:solidFill>
                <a:srgbClr val="1A3A64"/>
              </a:solidFill>
            </a:endParaRPr>
          </a:p>
        </p:txBody>
      </p:sp>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a:p>
        </p:txBody>
      </p:sp>
      <p:sp>
        <p:nvSpPr>
          <p:cNvPr id="10" name="TextBox 3">
            <a:extLst>
              <a:ext uri="{FF2B5EF4-FFF2-40B4-BE49-F238E27FC236}">
                <a16:creationId xmlns:a16="http://schemas.microsoft.com/office/drawing/2014/main" id="{B5674B9D-3B7F-A194-F633-2F71EE9EA846}"/>
              </a:ext>
            </a:extLst>
          </p:cNvPr>
          <p:cNvSpPr txBox="1"/>
          <p:nvPr/>
        </p:nvSpPr>
        <p:spPr>
          <a:xfrm>
            <a:off x="4902758" y="-27223"/>
            <a:ext cx="4794131" cy="492443"/>
          </a:xfrm>
          <a:prstGeom prst="rect">
            <a:avLst/>
          </a:prstGeom>
          <a:noFill/>
        </p:spPr>
        <p:txBody>
          <a:bodyPr wrap="square" lIns="0" tIns="0" rIns="0" bIns="0" rtlCol="0" anchor="ctr">
            <a:normAutofit/>
          </a:bodyPr>
          <a:lstStyle/>
          <a:p>
            <a:r>
              <a:rPr lang="en-GB" sz="1600" b="1" noProof="0">
                <a:solidFill>
                  <a:schemeClr val="bg1"/>
                </a:solidFill>
                <a:latin typeface="Arial" panose="020B0604020202020204" pitchFamily="34" charset="0"/>
                <a:cs typeface="Arial" panose="020B0604020202020204" pitchFamily="34" charset="0"/>
              </a:rPr>
              <a:t>IDC Software for NDCs, Status and Future</a:t>
            </a:r>
          </a:p>
        </p:txBody>
      </p:sp>
      <p:sp>
        <p:nvSpPr>
          <p:cNvPr id="11" name="TextBox 3">
            <a:extLst>
              <a:ext uri="{FF2B5EF4-FFF2-40B4-BE49-F238E27FC236}">
                <a16:creationId xmlns:a16="http://schemas.microsoft.com/office/drawing/2014/main" id="{1AF1088E-0554-0012-1E65-3620C1679126}"/>
              </a:ext>
            </a:extLst>
          </p:cNvPr>
          <p:cNvSpPr txBox="1"/>
          <p:nvPr/>
        </p:nvSpPr>
        <p:spPr>
          <a:xfrm>
            <a:off x="5381496" y="390509"/>
            <a:ext cx="2975692" cy="369332"/>
          </a:xfrm>
          <a:prstGeom prst="rect">
            <a:avLst/>
          </a:prstGeom>
          <a:noFill/>
        </p:spPr>
        <p:txBody>
          <a:bodyPr wrap="square" lIns="0" tIns="0" rIns="0" bIns="0" rtlCol="0" anchor="t">
            <a:normAutofit/>
          </a:bodyPr>
          <a:lstStyle/>
          <a:p>
            <a:r>
              <a:rPr lang="en-GB" sz="1200">
                <a:solidFill>
                  <a:schemeClr val="bg1"/>
                </a:solidFill>
                <a:latin typeface="Arial" panose="020B0604020202020204" pitchFamily="34" charset="0"/>
                <a:cs typeface="Arial" panose="020B0604020202020204" pitchFamily="34" charset="0"/>
              </a:rPr>
              <a:t>D. Keda, G. Graham and M. </a:t>
            </a:r>
            <a:r>
              <a:rPr lang="en-GB" sz="1200" err="1">
                <a:solidFill>
                  <a:schemeClr val="bg1"/>
                </a:solidFill>
                <a:latin typeface="Arial" panose="020B0604020202020204" pitchFamily="34" charset="0"/>
                <a:cs typeface="Arial" panose="020B0604020202020204" pitchFamily="34" charset="0"/>
              </a:rPr>
              <a:t>Villagr</a:t>
            </a:r>
            <a:r>
              <a:rPr lang="es-GT" sz="1200" err="1">
                <a:solidFill>
                  <a:schemeClr val="bg1"/>
                </a:solidFill>
                <a:latin typeface="Arial" panose="020B0604020202020204" pitchFamily="34" charset="0"/>
                <a:cs typeface="Arial" panose="020B0604020202020204" pitchFamily="34" charset="0"/>
              </a:rPr>
              <a:t>án</a:t>
            </a:r>
            <a:endParaRPr lang="en-GB" sz="1200" noProof="0">
              <a:solidFill>
                <a:schemeClr val="bg1"/>
              </a:solidFill>
              <a:latin typeface="Arial" panose="020B0604020202020204" pitchFamily="34" charset="0"/>
              <a:cs typeface="Arial" panose="020B0604020202020204" pitchFamily="34" charset="0"/>
            </a:endParaRPr>
          </a:p>
        </p:txBody>
      </p:sp>
      <p:sp>
        <p:nvSpPr>
          <p:cNvPr id="14" name="Rechteck 13">
            <a:extLst>
              <a:ext uri="{FF2B5EF4-FFF2-40B4-BE49-F238E27FC236}">
                <a16:creationId xmlns:a16="http://schemas.microsoft.com/office/drawing/2014/main" id="{E68E0FE7-09AE-5295-1B86-9BDEE6F3A2B2}"/>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a:t>PLEASE DON‘T FORGET TO PUT THE E-POSTER TITLE AND YOUR NAME IN THE PRESENTATION HEADER.</a:t>
            </a:r>
          </a:p>
          <a:p>
            <a:pPr algn="ctr"/>
            <a:r>
              <a:rPr lang="de-AT"/>
              <a:t>THEN DUPLICATE THIS SLIDE FOR ALL OTHER PRESENTATION SLIDES.</a:t>
            </a:r>
          </a:p>
        </p:txBody>
      </p:sp>
      <p:pic>
        <p:nvPicPr>
          <p:cNvPr id="15" name="Grafik 14" descr="Ein Bild, das Schwarz, Dunkelheit enthält.&#10;&#10;KI-generierte Inhalte können fehlerhaft sein.">
            <a:extLst>
              <a:ext uri="{FF2B5EF4-FFF2-40B4-BE49-F238E27FC236}">
                <a16:creationId xmlns:a16="http://schemas.microsoft.com/office/drawing/2014/main" id="{5B5DB18A-9BFB-9D9B-9B96-D53946D44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846" y="6341411"/>
            <a:ext cx="2161078" cy="346417"/>
          </a:xfrm>
          <a:prstGeom prst="rect">
            <a:avLst/>
          </a:prstGeom>
        </p:spPr>
      </p:pic>
      <p:sp>
        <p:nvSpPr>
          <p:cNvPr id="3" name="Title 1">
            <a:extLst>
              <a:ext uri="{FF2B5EF4-FFF2-40B4-BE49-F238E27FC236}">
                <a16:creationId xmlns:a16="http://schemas.microsoft.com/office/drawing/2014/main" id="{E61EF039-6BE0-150A-201D-7E4EC4FF9BF2}"/>
              </a:ext>
            </a:extLst>
          </p:cNvPr>
          <p:cNvSpPr txBox="1">
            <a:spLocks/>
          </p:cNvSpPr>
          <p:nvPr/>
        </p:nvSpPr>
        <p:spPr>
          <a:xfrm>
            <a:off x="11490959" y="0"/>
            <a:ext cx="701041" cy="483346"/>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noProof="0">
                <a:solidFill>
                  <a:schemeClr val="bg1"/>
                </a:solidFill>
                <a:highlight>
                  <a:srgbClr val="BCCBD9"/>
                </a:highlight>
                <a:latin typeface="Arial" panose="020B0604020202020204" pitchFamily="34" charset="0"/>
                <a:cs typeface="Arial" panose="020B0604020202020204" pitchFamily="34" charset="0"/>
              </a:rPr>
              <a:t>PTS talk</a:t>
            </a:r>
            <a:endParaRPr lang="en-GB" sz="1050">
              <a:solidFill>
                <a:schemeClr val="bg1"/>
              </a:solidFill>
              <a:highlight>
                <a:srgbClr val="BCCBD9"/>
              </a:highlight>
              <a:latin typeface="Arial" panose="020B0604020202020204" pitchFamily="34" charset="0"/>
              <a:cs typeface="Arial" panose="020B0604020202020204" pitchFamily="34" charset="0"/>
            </a:endParaRPr>
          </a:p>
          <a:p>
            <a:r>
              <a:rPr lang="en-GB" sz="1050" b="1">
                <a:solidFill>
                  <a:schemeClr val="bg1"/>
                </a:solidFill>
                <a:latin typeface="Arial" panose="020B0604020202020204" pitchFamily="34" charset="0"/>
                <a:cs typeface="Arial" panose="020B0604020202020204" pitchFamily="34" charset="0"/>
              </a:rPr>
              <a:t>#</a:t>
            </a:r>
            <a:r>
              <a:rPr lang="en-GB" sz="1050" b="1" noProof="0">
                <a:solidFill>
                  <a:schemeClr val="bg1"/>
                </a:solidFill>
                <a:latin typeface="Arial" panose="020B0604020202020204" pitchFamily="34" charset="0"/>
                <a:cs typeface="Arial" panose="020B0604020202020204" pitchFamily="34" charset="0"/>
              </a:rPr>
              <a:t>881</a:t>
            </a:r>
            <a:endParaRPr lang="en-GB" sz="2800" b="1" noProof="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D7258D1-9FA2-AADF-68A4-68F62CB40684}"/>
              </a:ext>
            </a:extLst>
          </p:cNvPr>
          <p:cNvSpPr txBox="1"/>
          <p:nvPr/>
        </p:nvSpPr>
        <p:spPr>
          <a:xfrm>
            <a:off x="772350" y="1857471"/>
            <a:ext cx="10363201" cy="3370153"/>
          </a:xfrm>
          <a:prstGeom prst="rect">
            <a:avLst/>
          </a:prstGeom>
          <a:noFill/>
        </p:spPr>
        <p:txBody>
          <a:bodyPr wrap="square">
            <a:spAutoFit/>
          </a:bodyPr>
          <a:lstStyle/>
          <a:p>
            <a:pPr marL="342900" marR="0" lvl="0" indent="-342900" algn="just">
              <a:spcAft>
                <a:spcPts val="900"/>
              </a:spcAft>
              <a:buFont typeface="Wingdings" panose="05000000000000000000" pitchFamily="2" charset="2"/>
              <a:buChar char="Ø"/>
            </a:pPr>
            <a:r>
              <a:rPr lang="en-US" sz="2400" dirty="0">
                <a:latin typeface="Arial" panose="020B0604020202020204" pitchFamily="34" charset="0"/>
                <a:ea typeface="Calibri" panose="020F0502020204030204" pitchFamily="34" charset="0"/>
                <a:cs typeface="Arial" panose="020B0604020202020204" pitchFamily="34" charset="0"/>
              </a:rPr>
              <a:t>IDC services to States [mandate]</a:t>
            </a:r>
          </a:p>
          <a:p>
            <a:pPr marL="342900" marR="0" lvl="0" indent="-342900" algn="just">
              <a:spcAft>
                <a:spcPts val="900"/>
              </a:spcAft>
              <a:buFont typeface="Wingdings" panose="05000000000000000000" pitchFamily="2" charset="2"/>
              <a:buChar char="Ø"/>
            </a:pPr>
            <a:r>
              <a:rPr lang="en-US" sz="2400" dirty="0">
                <a:latin typeface="Arial" panose="020B0604020202020204" pitchFamily="34" charset="0"/>
                <a:ea typeface="Calibri" panose="020F0502020204030204" pitchFamily="34" charset="0"/>
                <a:cs typeface="Arial" panose="020B0604020202020204" pitchFamily="34" charset="0"/>
              </a:rPr>
              <a:t>IDC Software-based services to States (NDCs)</a:t>
            </a:r>
          </a:p>
          <a:p>
            <a:pPr marL="342900" marR="0" lvl="0" indent="-342900" algn="just">
              <a:spcAft>
                <a:spcPts val="900"/>
              </a:spcAft>
              <a:buFont typeface="Wingdings" panose="05000000000000000000" pitchFamily="2" charset="2"/>
              <a:buChar char="Ø"/>
            </a:pPr>
            <a:r>
              <a:rPr lang="en-US" sz="2400" dirty="0">
                <a:latin typeface="Arial" panose="020B0604020202020204" pitchFamily="34" charset="0"/>
                <a:ea typeface="Calibri" panose="020F0502020204030204" pitchFamily="34" charset="0"/>
                <a:cs typeface="Arial" panose="020B0604020202020204" pitchFamily="34" charset="0"/>
              </a:rPr>
              <a:t>NIAB &amp; online Software Development History (1999-2025)</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spcAft>
                <a:spcPts val="900"/>
              </a:spcAft>
              <a:buFont typeface="Wingdings" panose="05000000000000000000" pitchFamily="2" charset="2"/>
              <a:buChar char="Ø"/>
            </a:pPr>
            <a:r>
              <a:rPr lang="en-US" sz="2400" dirty="0">
                <a:effectLst/>
                <a:latin typeface="Arial" panose="020B0604020202020204" pitchFamily="34" charset="0"/>
                <a:ea typeface="Calibri" panose="020F0502020204030204" pitchFamily="34" charset="0"/>
                <a:cs typeface="Arial" panose="020B0604020202020204" pitchFamily="34" charset="0"/>
              </a:rPr>
              <a:t>NIAB Scope</a:t>
            </a:r>
          </a:p>
          <a:p>
            <a:pPr marL="342900" marR="0" lvl="0" indent="-342900" algn="just">
              <a:spcAft>
                <a:spcPts val="900"/>
              </a:spcAft>
              <a:buFont typeface="Wingdings" panose="05000000000000000000" pitchFamily="2" charset="2"/>
              <a:buChar char="Ø"/>
            </a:pPr>
            <a:r>
              <a:rPr lang="en-US" sz="2400" dirty="0">
                <a:effectLst/>
                <a:latin typeface="Arial" panose="020B0604020202020204" pitchFamily="34" charset="0"/>
                <a:ea typeface="Calibri" panose="020F0502020204030204" pitchFamily="34" charset="0"/>
                <a:cs typeface="Arial" panose="020B0604020202020204" pitchFamily="34" charset="0"/>
              </a:rPr>
              <a:t>Inventory of IDC applications provided to NDCs (NIAB and online)</a:t>
            </a:r>
          </a:p>
          <a:p>
            <a:pPr marL="342900" marR="0" lvl="0" indent="-342900" algn="just">
              <a:spcAft>
                <a:spcPts val="900"/>
              </a:spcAft>
              <a:buFont typeface="Wingdings" panose="05000000000000000000" pitchFamily="2" charset="2"/>
              <a:buChar char="Ø"/>
            </a:pPr>
            <a:r>
              <a:rPr lang="en-US" sz="2400" dirty="0">
                <a:effectLst/>
                <a:latin typeface="Arial" panose="020B0604020202020204" pitchFamily="34" charset="0"/>
                <a:ea typeface="Calibri" panose="020F0502020204030204" pitchFamily="34" charset="0"/>
                <a:cs typeface="Arial" panose="020B0604020202020204" pitchFamily="34" charset="0"/>
              </a:rPr>
              <a:t>The future of </a:t>
            </a:r>
            <a:r>
              <a:rPr lang="en-US" sz="2400" dirty="0">
                <a:latin typeface="Arial" panose="020B0604020202020204" pitchFamily="34" charset="0"/>
                <a:ea typeface="Calibri" panose="020F0502020204030204" pitchFamily="34" charset="0"/>
                <a:cs typeface="Arial" panose="020B0604020202020204" pitchFamily="34" charset="0"/>
              </a:rPr>
              <a:t>Software-based services to States (</a:t>
            </a:r>
            <a:r>
              <a:rPr lang="en-US" sz="2400" dirty="0">
                <a:effectLst/>
                <a:latin typeface="Arial" panose="020B0604020202020204" pitchFamily="34" charset="0"/>
                <a:ea typeface="Calibri" panose="020F0502020204030204" pitchFamily="34" charset="0"/>
                <a:cs typeface="Arial" panose="020B0604020202020204" pitchFamily="34" charset="0"/>
              </a:rPr>
              <a:t>2026</a:t>
            </a:r>
            <a:r>
              <a:rPr lang="en-US" sz="24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2400" dirty="0">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spcAft>
                <a:spcPts val="900"/>
              </a:spcAft>
              <a:buFont typeface="Wingdings" panose="05000000000000000000" pitchFamily="2" charset="2"/>
              <a:buChar char="Ø"/>
            </a:pPr>
            <a:r>
              <a:rPr lang="en-US" sz="2400" dirty="0">
                <a:effectLst/>
                <a:latin typeface="Arial" panose="020B0604020202020204" pitchFamily="34" charset="0"/>
                <a:ea typeface="Calibri" panose="020F0502020204030204" pitchFamily="34" charset="0"/>
                <a:cs typeface="Arial" panose="020B0604020202020204" pitchFamily="34" charset="0"/>
              </a:rPr>
              <a:t>Conclusions</a:t>
            </a:r>
          </a:p>
        </p:txBody>
      </p:sp>
    </p:spTree>
    <p:extLst>
      <p:ext uri="{BB962C8B-B14F-4D97-AF65-F5344CB8AC3E}">
        <p14:creationId xmlns:p14="http://schemas.microsoft.com/office/powerpoint/2010/main" val="227484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65D8C-FBA5-16B1-2C94-AE545807A97E}"/>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DE685720-1FF1-D938-2652-6D22BD74A240}"/>
              </a:ext>
            </a:extLst>
          </p:cNvPr>
          <p:cNvSpPr/>
          <p:nvPr/>
        </p:nvSpPr>
        <p:spPr>
          <a:xfrm>
            <a:off x="10518642" y="4700828"/>
            <a:ext cx="1030808" cy="295275"/>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BE1EC2-14AD-943A-12C6-E752709ADAA4}"/>
              </a:ext>
            </a:extLst>
          </p:cNvPr>
          <p:cNvSpPr/>
          <p:nvPr/>
        </p:nvSpPr>
        <p:spPr>
          <a:xfrm>
            <a:off x="8085917" y="4700828"/>
            <a:ext cx="1931294" cy="29527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80E9EB-3A6D-ADD6-6C9B-E61358FD6007}"/>
              </a:ext>
            </a:extLst>
          </p:cNvPr>
          <p:cNvSpPr txBox="1">
            <a:spLocks/>
          </p:cNvSpPr>
          <p:nvPr/>
        </p:nvSpPr>
        <p:spPr>
          <a:xfrm>
            <a:off x="160019" y="1141843"/>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a:solidFill>
                  <a:srgbClr val="1A3A64"/>
                </a:solidFill>
                <a:latin typeface="Arial" panose="020B0604020202020204" pitchFamily="34" charset="0"/>
                <a:cs typeface="Arial" panose="020B0604020202020204" pitchFamily="34" charset="0"/>
              </a:rPr>
              <a:t>IDC Services to States (1/2)</a:t>
            </a:r>
            <a:endParaRPr lang="en-GB" sz="2400" noProof="0">
              <a:solidFill>
                <a:srgbClr val="1A3A64"/>
              </a:solidFill>
            </a:endParaRPr>
          </a:p>
        </p:txBody>
      </p:sp>
      <p:sp>
        <p:nvSpPr>
          <p:cNvPr id="9" name="Textfeld 8">
            <a:extLst>
              <a:ext uri="{FF2B5EF4-FFF2-40B4-BE49-F238E27FC236}">
                <a16:creationId xmlns:a16="http://schemas.microsoft.com/office/drawing/2014/main" id="{0EC68EA2-3D70-5E3E-17AF-375D2995D5E4}"/>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a:p>
        </p:txBody>
      </p:sp>
      <p:sp>
        <p:nvSpPr>
          <p:cNvPr id="14" name="Rechteck 13">
            <a:extLst>
              <a:ext uri="{FF2B5EF4-FFF2-40B4-BE49-F238E27FC236}">
                <a16:creationId xmlns:a16="http://schemas.microsoft.com/office/drawing/2014/main" id="{3BADCC8C-50A9-AA7A-172B-B73E55C6C017}"/>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a:t>PLEASE DON‘T FORGET TO PUT THE E-POSTER TITLE AND YOUR NAME IN THE PRESENTATION HEADER.</a:t>
            </a:r>
          </a:p>
          <a:p>
            <a:pPr algn="ctr"/>
            <a:r>
              <a:rPr lang="de-AT"/>
              <a:t>THEN DUPLICATE THIS SLIDE FOR ALL OTHER PRESENTATION SLIDES.</a:t>
            </a:r>
          </a:p>
        </p:txBody>
      </p:sp>
      <p:pic>
        <p:nvPicPr>
          <p:cNvPr id="15" name="Grafik 14" descr="Ein Bild, das Schwarz, Dunkelheit enthält.&#10;&#10;KI-generierte Inhalte können fehlerhaft sein.">
            <a:extLst>
              <a:ext uri="{FF2B5EF4-FFF2-40B4-BE49-F238E27FC236}">
                <a16:creationId xmlns:a16="http://schemas.microsoft.com/office/drawing/2014/main" id="{FF7DE6A0-E644-A8BA-63F6-5FE0B0F25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846" y="6341411"/>
            <a:ext cx="2161078" cy="346417"/>
          </a:xfrm>
          <a:prstGeom prst="rect">
            <a:avLst/>
          </a:prstGeom>
        </p:spPr>
      </p:pic>
      <p:sp>
        <p:nvSpPr>
          <p:cNvPr id="3" name="Title 1">
            <a:extLst>
              <a:ext uri="{FF2B5EF4-FFF2-40B4-BE49-F238E27FC236}">
                <a16:creationId xmlns:a16="http://schemas.microsoft.com/office/drawing/2014/main" id="{AAC00DA2-8665-2263-7AE8-C9CA44C722E2}"/>
              </a:ext>
            </a:extLst>
          </p:cNvPr>
          <p:cNvSpPr txBox="1">
            <a:spLocks/>
          </p:cNvSpPr>
          <p:nvPr/>
        </p:nvSpPr>
        <p:spPr>
          <a:xfrm>
            <a:off x="11490959" y="0"/>
            <a:ext cx="701041" cy="483346"/>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noProof="0">
                <a:solidFill>
                  <a:schemeClr val="bg1"/>
                </a:solidFill>
                <a:highlight>
                  <a:srgbClr val="BCCBD9"/>
                </a:highlight>
                <a:latin typeface="Arial" panose="020B0604020202020204" pitchFamily="34" charset="0"/>
                <a:cs typeface="Arial" panose="020B0604020202020204" pitchFamily="34" charset="0"/>
              </a:rPr>
              <a:t>PTS talk</a:t>
            </a:r>
            <a:endParaRPr lang="en-GB" sz="1050">
              <a:solidFill>
                <a:schemeClr val="bg1"/>
              </a:solidFill>
              <a:highlight>
                <a:srgbClr val="BCCBD9"/>
              </a:highlight>
              <a:latin typeface="Arial" panose="020B0604020202020204" pitchFamily="34" charset="0"/>
              <a:cs typeface="Arial" panose="020B0604020202020204" pitchFamily="34" charset="0"/>
            </a:endParaRPr>
          </a:p>
          <a:p>
            <a:r>
              <a:rPr lang="en-GB" sz="1050" b="1">
                <a:solidFill>
                  <a:schemeClr val="bg1"/>
                </a:solidFill>
                <a:latin typeface="Arial" panose="020B0604020202020204" pitchFamily="34" charset="0"/>
                <a:cs typeface="Arial" panose="020B0604020202020204" pitchFamily="34" charset="0"/>
              </a:rPr>
              <a:t>#</a:t>
            </a:r>
            <a:r>
              <a:rPr lang="en-GB" sz="1050" b="1" noProof="0">
                <a:solidFill>
                  <a:schemeClr val="bg1"/>
                </a:solidFill>
                <a:latin typeface="Arial" panose="020B0604020202020204" pitchFamily="34" charset="0"/>
                <a:cs typeface="Arial" panose="020B0604020202020204" pitchFamily="34" charset="0"/>
              </a:rPr>
              <a:t>881</a:t>
            </a:r>
            <a:endParaRPr lang="en-GB" sz="2800" b="1" noProof="0">
              <a:solidFill>
                <a:schemeClr val="bg1"/>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15E068AB-3FBE-2077-AED1-4FDB8890028B}"/>
              </a:ext>
            </a:extLst>
          </p:cNvPr>
          <p:cNvSpPr txBox="1">
            <a:spLocks/>
          </p:cNvSpPr>
          <p:nvPr/>
        </p:nvSpPr>
        <p:spPr>
          <a:xfrm>
            <a:off x="1137894" y="1694424"/>
            <a:ext cx="10663539" cy="385713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a:latin typeface="Arial" panose="020B0604020202020204" pitchFamily="34" charset="0"/>
                <a:cs typeface="Arial" panose="020B0604020202020204" pitchFamily="34" charset="0"/>
              </a:rPr>
              <a:t>Technical assistance </a:t>
            </a:r>
            <a:r>
              <a:rPr lang="en-GB" sz="2000">
                <a:highlight>
                  <a:srgbClr val="00FFFF"/>
                </a:highlight>
                <a:latin typeface="Arial" panose="020B0604020202020204" pitchFamily="34" charset="0"/>
                <a:cs typeface="Arial" panose="020B0604020202020204" pitchFamily="34" charset="0"/>
              </a:rPr>
              <a:t>[CTBT Protocol Part 1 para 22] </a:t>
            </a:r>
            <a:endParaRPr lang="en-GB" sz="2000">
              <a:latin typeface="Arial" panose="020B0604020202020204" pitchFamily="34" charset="0"/>
              <a:cs typeface="Arial" panose="020B0604020202020204" pitchFamily="34" charset="0"/>
            </a:endParaRPr>
          </a:p>
          <a:p>
            <a:pPr marL="342900" indent="-342900" algn="l">
              <a:buSzPct val="130000"/>
              <a:buFont typeface="+mj-lt"/>
              <a:buAutoNum type="arabicPeriod" startAt="22"/>
            </a:pPr>
            <a:r>
              <a:rPr lang="en-US" sz="2000" b="1">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The International Data Centre shall, where required, provide technical assistance to individual States Parties:</a:t>
            </a:r>
          </a:p>
          <a:p>
            <a:pPr marL="714375" indent="-342900" algn="l">
              <a:buSzPct val="130000"/>
              <a:buAutoNum type="alphaLcParenBoth"/>
            </a:pPr>
            <a:r>
              <a:rPr lang="en-US" sz="2000" i="1">
                <a:latin typeface="Arial" panose="020B0604020202020204" pitchFamily="34" charset="0"/>
                <a:cs typeface="Arial" panose="020B0604020202020204" pitchFamily="34" charset="0"/>
              </a:rPr>
              <a:t>In formulating their requirements for selection and screening of data and products;</a:t>
            </a:r>
          </a:p>
          <a:p>
            <a:pPr marL="714375" indent="-342900" algn="l">
              <a:buSzPct val="130000"/>
              <a:buAutoNum type="alphaLcParenBoth"/>
            </a:pPr>
            <a:r>
              <a:rPr lang="en-US" sz="2000" i="1">
                <a:latin typeface="Arial" panose="020B0604020202020204" pitchFamily="34" charset="0"/>
                <a:cs typeface="Arial" panose="020B0604020202020204" pitchFamily="34" charset="0"/>
              </a:rPr>
              <a:t>By installing at the International Data Centre, at no cost to a requesting State Party for reasonable efforts, computer algorithms or software provided by that State Party to compute new signal and event parameters that are not included in the Operational Manual for the International Data Centre, the output being considered products of the requesting State Party; and</a:t>
            </a:r>
          </a:p>
          <a:p>
            <a:pPr marL="714375" indent="-342900" algn="l">
              <a:buSzPct val="130000"/>
              <a:buAutoNum type="alphaLcParenBoth"/>
            </a:pPr>
            <a:r>
              <a:rPr lang="en-US" sz="2000" i="1">
                <a:latin typeface="Arial" panose="020B0604020202020204" pitchFamily="34" charset="0"/>
                <a:cs typeface="Arial" panose="020B0604020202020204" pitchFamily="34" charset="0"/>
              </a:rPr>
              <a:t>By assisting States Parties </a:t>
            </a:r>
            <a:r>
              <a:rPr lang="en-US" sz="2000" i="1" u="sng">
                <a:latin typeface="Arial" panose="020B0604020202020204" pitchFamily="34" charset="0"/>
                <a:cs typeface="Arial" panose="020B0604020202020204" pitchFamily="34" charset="0"/>
              </a:rPr>
              <a:t>to develop the capability</a:t>
            </a:r>
            <a:r>
              <a:rPr lang="en-US" sz="2000" i="1">
                <a:latin typeface="Arial" panose="020B0604020202020204" pitchFamily="34" charset="0"/>
                <a:cs typeface="Arial" panose="020B0604020202020204" pitchFamily="34" charset="0"/>
              </a:rPr>
              <a:t> to receive, process and </a:t>
            </a:r>
            <a:r>
              <a:rPr lang="en-US" sz="2000" i="1" err="1">
                <a:latin typeface="Arial" panose="020B0604020202020204" pitchFamily="34" charset="0"/>
                <a:cs typeface="Arial" panose="020B0604020202020204" pitchFamily="34" charset="0"/>
              </a:rPr>
              <a:t>analyse</a:t>
            </a:r>
            <a:r>
              <a:rPr lang="en-US" sz="2000" i="1">
                <a:latin typeface="Arial" panose="020B0604020202020204" pitchFamily="34" charset="0"/>
                <a:cs typeface="Arial" panose="020B0604020202020204" pitchFamily="34" charset="0"/>
              </a:rPr>
              <a:t> International Monitoring System data at a national data </a:t>
            </a:r>
            <a:r>
              <a:rPr lang="en-US" sz="2000" i="1" err="1">
                <a:latin typeface="Arial" panose="020B0604020202020204" pitchFamily="34" charset="0"/>
                <a:cs typeface="Arial" panose="020B0604020202020204" pitchFamily="34" charset="0"/>
              </a:rPr>
              <a:t>centre</a:t>
            </a:r>
            <a:r>
              <a:rPr lang="en-US" sz="2000" i="1">
                <a:latin typeface="Arial" panose="020B0604020202020204" pitchFamily="34" charset="0"/>
                <a:cs typeface="Arial" panose="020B0604020202020204" pitchFamily="34" charset="0"/>
              </a:rPr>
              <a:t>.</a:t>
            </a:r>
            <a:endParaRPr lang="en-GB" sz="2000" i="1">
              <a:highlight>
                <a:srgbClr val="00FFFF"/>
              </a:highligh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000">
              <a:highlight>
                <a:srgbClr val="00FFFF"/>
              </a:highligh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08554F4-A786-7A0D-E385-9363AE39DA2A}"/>
              </a:ext>
            </a:extLst>
          </p:cNvPr>
          <p:cNvSpPr/>
          <p:nvPr/>
        </p:nvSpPr>
        <p:spPr>
          <a:xfrm rot="16200000">
            <a:off x="-1105918" y="3470301"/>
            <a:ext cx="3577745" cy="584775"/>
          </a:xfrm>
          <a:prstGeom prst="rect">
            <a:avLst/>
          </a:prstGeom>
          <a:noFill/>
        </p:spPr>
        <p:txBody>
          <a:bodyPr wrap="square" lIns="91440" tIns="45720" rIns="91440" bIns="45720">
            <a:spAutoFit/>
          </a:bodyPr>
          <a:lstStyle/>
          <a:p>
            <a:pPr algn="ctr"/>
            <a:r>
              <a:rPr lang="en-US" sz="3200" b="0" cap="none" spc="0">
                <a:ln w="0"/>
                <a:solidFill>
                  <a:srgbClr val="00B0F0"/>
                </a:solidFill>
                <a:effectLst>
                  <a:reflection blurRad="6350" stA="53000" endA="300" endPos="35500" dir="5400000" sy="-90000" algn="bl" rotWithShape="0"/>
                </a:effectLst>
              </a:rPr>
              <a:t>Technical support</a:t>
            </a:r>
          </a:p>
        </p:txBody>
      </p:sp>
      <p:cxnSp>
        <p:nvCxnSpPr>
          <p:cNvPr id="7" name="Straight Arrow Connector 6">
            <a:extLst>
              <a:ext uri="{FF2B5EF4-FFF2-40B4-BE49-F238E27FC236}">
                <a16:creationId xmlns:a16="http://schemas.microsoft.com/office/drawing/2014/main" id="{1BAADFE0-4AFC-3087-A895-84E94524A4F2}"/>
              </a:ext>
            </a:extLst>
          </p:cNvPr>
          <p:cNvCxnSpPr>
            <a:cxnSpLocks/>
            <a:stCxn id="6" idx="2"/>
          </p:cNvCxnSpPr>
          <p:nvPr/>
        </p:nvCxnSpPr>
        <p:spPr>
          <a:xfrm flipV="1">
            <a:off x="975342" y="3007832"/>
            <a:ext cx="584776" cy="754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42655A6-8865-6263-BB0F-523FB3CA6064}"/>
              </a:ext>
            </a:extLst>
          </p:cNvPr>
          <p:cNvCxnSpPr>
            <a:cxnSpLocks/>
            <a:stCxn id="6" idx="2"/>
          </p:cNvCxnSpPr>
          <p:nvPr/>
        </p:nvCxnSpPr>
        <p:spPr>
          <a:xfrm flipV="1">
            <a:off x="975342" y="3473022"/>
            <a:ext cx="517912" cy="289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CE6E472-4E9D-B811-6CDD-658684CECD9E}"/>
              </a:ext>
            </a:extLst>
          </p:cNvPr>
          <p:cNvCxnSpPr>
            <a:stCxn id="6" idx="2"/>
          </p:cNvCxnSpPr>
          <p:nvPr/>
        </p:nvCxnSpPr>
        <p:spPr>
          <a:xfrm>
            <a:off x="975342" y="3762688"/>
            <a:ext cx="556399" cy="847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0F39CFE-F5C6-F34E-26FD-4E8F099C5992}"/>
              </a:ext>
            </a:extLst>
          </p:cNvPr>
          <p:cNvSpPr txBox="1"/>
          <p:nvPr/>
        </p:nvSpPr>
        <p:spPr>
          <a:xfrm>
            <a:off x="1757316" y="5847523"/>
            <a:ext cx="3448790" cy="646331"/>
          </a:xfrm>
          <a:prstGeom prst="rect">
            <a:avLst/>
          </a:prstGeom>
          <a:noFill/>
          <a:ln>
            <a:solidFill>
              <a:schemeClr val="accent1">
                <a:shade val="15000"/>
              </a:schemeClr>
            </a:solidFill>
          </a:ln>
        </p:spPr>
        <p:txBody>
          <a:bodyPr wrap="square">
            <a:spAutoFit/>
          </a:bodyPr>
          <a:lstStyle/>
          <a:p>
            <a:pPr algn="ctr"/>
            <a:r>
              <a:rPr lang="en-GB" b="1">
                <a:highlight>
                  <a:srgbClr val="00FFFF"/>
                </a:highlight>
              </a:rPr>
              <a:t>Capacity Building and Training + Software Development </a:t>
            </a:r>
            <a:endParaRPr lang="en-US">
              <a:highlight>
                <a:srgbClr val="00FFFF"/>
              </a:highlight>
            </a:endParaRPr>
          </a:p>
        </p:txBody>
      </p:sp>
      <p:sp>
        <p:nvSpPr>
          <p:cNvPr id="17" name="Arrow: Down 16">
            <a:extLst>
              <a:ext uri="{FF2B5EF4-FFF2-40B4-BE49-F238E27FC236}">
                <a16:creationId xmlns:a16="http://schemas.microsoft.com/office/drawing/2014/main" id="{6A39103F-B0D2-82CC-023B-CB0FBF2FC786}"/>
              </a:ext>
            </a:extLst>
          </p:cNvPr>
          <p:cNvSpPr/>
          <p:nvPr/>
        </p:nvSpPr>
        <p:spPr>
          <a:xfrm rot="2226508">
            <a:off x="3115537" y="5368699"/>
            <a:ext cx="565335" cy="46889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7017403-30EC-A497-D21F-8C1D58FC20B7}"/>
              </a:ext>
            </a:extLst>
          </p:cNvPr>
          <p:cNvSpPr/>
          <p:nvPr/>
        </p:nvSpPr>
        <p:spPr>
          <a:xfrm>
            <a:off x="10917962" y="5353559"/>
            <a:ext cx="1082412" cy="369332"/>
          </a:xfrm>
          <a:prstGeom prst="rect">
            <a:avLst/>
          </a:prstGeom>
          <a:noFill/>
        </p:spPr>
        <p:txBody>
          <a:bodyPr wrap="none" lIns="91440" tIns="45720" rIns="91440" bIns="45720">
            <a:spAutoFit/>
          </a:bodyPr>
          <a:lstStyle/>
          <a:p>
            <a:pPr algn="ctr"/>
            <a:r>
              <a:rPr lang="en-US" b="1" cap="none" spc="0">
                <a:ln w="0"/>
                <a:solidFill>
                  <a:srgbClr val="FF0000"/>
                </a:solidFill>
                <a:effectLst>
                  <a:reflection blurRad="6350" stA="53000" endA="300" endPos="35500" dir="5400000" sy="-90000" algn="bl" rotWithShape="0"/>
                </a:effectLst>
                <a:latin typeface="Arial" panose="020B0604020202020204" pitchFamily="34" charset="0"/>
                <a:cs typeface="Arial" panose="020B0604020202020204" pitchFamily="34" charset="0"/>
              </a:rPr>
              <a:t>Training</a:t>
            </a:r>
          </a:p>
        </p:txBody>
      </p:sp>
      <p:sp>
        <p:nvSpPr>
          <p:cNvPr id="21" name="Oval 20">
            <a:extLst>
              <a:ext uri="{FF2B5EF4-FFF2-40B4-BE49-F238E27FC236}">
                <a16:creationId xmlns:a16="http://schemas.microsoft.com/office/drawing/2014/main" id="{644190A2-8E16-C84E-65E4-AB5A4B7521AD}"/>
              </a:ext>
            </a:extLst>
          </p:cNvPr>
          <p:cNvSpPr/>
          <p:nvPr/>
        </p:nvSpPr>
        <p:spPr>
          <a:xfrm>
            <a:off x="7248657" y="5615727"/>
            <a:ext cx="1831912" cy="707886"/>
          </a:xfrm>
          <a:prstGeom prst="ellipse">
            <a:avLst/>
          </a:prstGeom>
          <a:pattFill prst="pct10">
            <a:fgClr>
              <a:schemeClr val="accent1"/>
            </a:fgClr>
            <a:bgClr>
              <a:schemeClr val="bg1"/>
            </a:bgClr>
          </a:patt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94D140-EF39-3BBC-669B-DCF2217E14B0}"/>
              </a:ext>
            </a:extLst>
          </p:cNvPr>
          <p:cNvSpPr/>
          <p:nvPr/>
        </p:nvSpPr>
        <p:spPr>
          <a:xfrm>
            <a:off x="7515242" y="5557393"/>
            <a:ext cx="1221809" cy="707886"/>
          </a:xfrm>
          <a:prstGeom prst="rect">
            <a:avLst/>
          </a:prstGeom>
          <a:noFill/>
        </p:spPr>
        <p:txBody>
          <a:bodyPr wrap="none" lIns="91440" tIns="45720" rIns="91440" bIns="45720">
            <a:spAutoFit/>
          </a:bodyPr>
          <a:lstStyle/>
          <a:p>
            <a:pPr algn="ctr"/>
            <a:r>
              <a:rPr lang="en-US" sz="4000" b="0" cap="none" spc="0">
                <a:ln w="0"/>
                <a:solidFill>
                  <a:schemeClr val="accent6">
                    <a:lumMod val="75000"/>
                  </a:schemeClr>
                </a:solidFill>
                <a:effectLst>
                  <a:reflection blurRad="6350" stA="53000" endA="300" endPos="35500" dir="5400000" sy="-90000" algn="bl" rotWithShape="0"/>
                </a:effectLst>
              </a:rPr>
              <a:t>NIAB</a:t>
            </a:r>
          </a:p>
        </p:txBody>
      </p:sp>
      <p:cxnSp>
        <p:nvCxnSpPr>
          <p:cNvPr id="24" name="Straight Arrow Connector 23">
            <a:extLst>
              <a:ext uri="{FF2B5EF4-FFF2-40B4-BE49-F238E27FC236}">
                <a16:creationId xmlns:a16="http://schemas.microsoft.com/office/drawing/2014/main" id="{68BAEBC6-C70E-450A-00BC-1888EB182FAE}"/>
              </a:ext>
            </a:extLst>
          </p:cNvPr>
          <p:cNvCxnSpPr>
            <a:stCxn id="21" idx="7"/>
          </p:cNvCxnSpPr>
          <p:nvPr/>
        </p:nvCxnSpPr>
        <p:spPr>
          <a:xfrm flipV="1">
            <a:off x="8812292" y="4996103"/>
            <a:ext cx="191665" cy="7232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3188E4DE-F69C-B873-5CBD-B86FF58C10D6}"/>
              </a:ext>
            </a:extLst>
          </p:cNvPr>
          <p:cNvCxnSpPr/>
          <p:nvPr/>
        </p:nvCxnSpPr>
        <p:spPr>
          <a:xfrm flipH="1" flipV="1">
            <a:off x="9875846" y="5058032"/>
            <a:ext cx="1078504" cy="4935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D5B0FA6F-6649-AD74-0AF0-20031968BD74}"/>
              </a:ext>
            </a:extLst>
          </p:cNvPr>
          <p:cNvCxnSpPr/>
          <p:nvPr/>
        </p:nvCxnSpPr>
        <p:spPr>
          <a:xfrm flipH="1" flipV="1">
            <a:off x="11162270" y="5058032"/>
            <a:ext cx="235508" cy="2955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175A07DF-45FD-C6E0-05D0-DF9A462DF370}"/>
              </a:ext>
            </a:extLst>
          </p:cNvPr>
          <p:cNvCxnSpPr>
            <a:stCxn id="20" idx="3"/>
          </p:cNvCxnSpPr>
          <p:nvPr/>
        </p:nvCxnSpPr>
        <p:spPr>
          <a:xfrm flipH="1" flipV="1">
            <a:off x="11038703" y="3105665"/>
            <a:ext cx="961671" cy="24325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6989E03F-1513-8C71-49E1-4720CB69DD50}"/>
              </a:ext>
            </a:extLst>
          </p:cNvPr>
          <p:cNvCxnSpPr>
            <a:cxnSpLocks/>
          </p:cNvCxnSpPr>
          <p:nvPr/>
        </p:nvCxnSpPr>
        <p:spPr>
          <a:xfrm flipV="1">
            <a:off x="9069089" y="5054437"/>
            <a:ext cx="1722709" cy="9171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TextBox 3">
            <a:extLst>
              <a:ext uri="{FF2B5EF4-FFF2-40B4-BE49-F238E27FC236}">
                <a16:creationId xmlns:a16="http://schemas.microsoft.com/office/drawing/2014/main" id="{58AABBE8-4A3A-48E3-5538-BB8A7B66333A}"/>
              </a:ext>
            </a:extLst>
          </p:cNvPr>
          <p:cNvSpPr txBox="1"/>
          <p:nvPr/>
        </p:nvSpPr>
        <p:spPr>
          <a:xfrm>
            <a:off x="4902758" y="-27223"/>
            <a:ext cx="4794131" cy="492443"/>
          </a:xfrm>
          <a:prstGeom prst="rect">
            <a:avLst/>
          </a:prstGeom>
          <a:noFill/>
        </p:spPr>
        <p:txBody>
          <a:bodyPr wrap="square" lIns="0" tIns="0" rIns="0" bIns="0" rtlCol="0" anchor="ctr">
            <a:normAutofit/>
          </a:bodyPr>
          <a:lstStyle/>
          <a:p>
            <a:r>
              <a:rPr lang="en-GB" sz="1600" b="1" noProof="0">
                <a:solidFill>
                  <a:schemeClr val="bg1"/>
                </a:solidFill>
                <a:latin typeface="Arial" panose="020B0604020202020204" pitchFamily="34" charset="0"/>
                <a:cs typeface="Arial" panose="020B0604020202020204" pitchFamily="34" charset="0"/>
              </a:rPr>
              <a:t>IDC Software for NDCs, Status and Future</a:t>
            </a:r>
          </a:p>
        </p:txBody>
      </p:sp>
      <p:sp>
        <p:nvSpPr>
          <p:cNvPr id="36" name="TextBox 3">
            <a:extLst>
              <a:ext uri="{FF2B5EF4-FFF2-40B4-BE49-F238E27FC236}">
                <a16:creationId xmlns:a16="http://schemas.microsoft.com/office/drawing/2014/main" id="{7EC743AC-8ABC-B718-43A8-3AF200704773}"/>
              </a:ext>
            </a:extLst>
          </p:cNvPr>
          <p:cNvSpPr txBox="1"/>
          <p:nvPr/>
        </p:nvSpPr>
        <p:spPr>
          <a:xfrm>
            <a:off x="5381496" y="390509"/>
            <a:ext cx="2975692" cy="369332"/>
          </a:xfrm>
          <a:prstGeom prst="rect">
            <a:avLst/>
          </a:prstGeom>
          <a:noFill/>
        </p:spPr>
        <p:txBody>
          <a:bodyPr wrap="square" lIns="0" tIns="0" rIns="0" bIns="0" rtlCol="0" anchor="t">
            <a:normAutofit/>
          </a:bodyPr>
          <a:lstStyle/>
          <a:p>
            <a:r>
              <a:rPr lang="en-GB" sz="1200">
                <a:solidFill>
                  <a:schemeClr val="bg1"/>
                </a:solidFill>
                <a:latin typeface="Arial" panose="020B0604020202020204" pitchFamily="34" charset="0"/>
                <a:cs typeface="Arial" panose="020B0604020202020204" pitchFamily="34" charset="0"/>
              </a:rPr>
              <a:t>D. Keda, G. Graham and M. </a:t>
            </a:r>
            <a:r>
              <a:rPr lang="en-GB" sz="1200" err="1">
                <a:solidFill>
                  <a:schemeClr val="bg1"/>
                </a:solidFill>
                <a:latin typeface="Arial" panose="020B0604020202020204" pitchFamily="34" charset="0"/>
                <a:cs typeface="Arial" panose="020B0604020202020204" pitchFamily="34" charset="0"/>
              </a:rPr>
              <a:t>Villagr</a:t>
            </a:r>
            <a:r>
              <a:rPr lang="es-GT" sz="1200" err="1">
                <a:solidFill>
                  <a:schemeClr val="bg1"/>
                </a:solidFill>
                <a:latin typeface="Arial" panose="020B0604020202020204" pitchFamily="34" charset="0"/>
                <a:cs typeface="Arial" panose="020B0604020202020204" pitchFamily="34" charset="0"/>
              </a:rPr>
              <a:t>án</a:t>
            </a:r>
            <a:endParaRPr lang="en-GB" sz="1200" noProof="0">
              <a:solidFill>
                <a:schemeClr val="bg1"/>
              </a:solidFill>
              <a:latin typeface="Arial" panose="020B0604020202020204" pitchFamily="34" charset="0"/>
              <a:cs typeface="Arial" panose="020B0604020202020204" pitchFamily="34" charset="0"/>
            </a:endParaRPr>
          </a:p>
        </p:txBody>
      </p:sp>
      <p:cxnSp>
        <p:nvCxnSpPr>
          <p:cNvPr id="38" name="Straight Arrow Connector 37">
            <a:extLst>
              <a:ext uri="{FF2B5EF4-FFF2-40B4-BE49-F238E27FC236}">
                <a16:creationId xmlns:a16="http://schemas.microsoft.com/office/drawing/2014/main" id="{399FEAD3-A0B6-17F2-6A3C-F3D895FBD16E}"/>
              </a:ext>
            </a:extLst>
          </p:cNvPr>
          <p:cNvCxnSpPr>
            <a:stCxn id="21" idx="2"/>
            <a:endCxn id="16" idx="3"/>
          </p:cNvCxnSpPr>
          <p:nvPr/>
        </p:nvCxnSpPr>
        <p:spPr>
          <a:xfrm flipH="1">
            <a:off x="5206106" y="5969670"/>
            <a:ext cx="2042551" cy="201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10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46D54-3C54-B917-3F30-089AC6857D1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BF9EFEB-D86A-A456-1FDC-D5355489C8AD}"/>
              </a:ext>
            </a:extLst>
          </p:cNvPr>
          <p:cNvSpPr txBox="1">
            <a:spLocks/>
          </p:cNvSpPr>
          <p:nvPr/>
        </p:nvSpPr>
        <p:spPr>
          <a:xfrm>
            <a:off x="160019" y="1141843"/>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a:solidFill>
                  <a:srgbClr val="1A3A64"/>
                </a:solidFill>
                <a:latin typeface="Arial" panose="020B0604020202020204" pitchFamily="34" charset="0"/>
                <a:cs typeface="Arial" panose="020B0604020202020204" pitchFamily="34" charset="0"/>
              </a:rPr>
              <a:t>IDC Services to States (2/2)</a:t>
            </a:r>
            <a:endParaRPr lang="en-GB" sz="2400" noProof="0">
              <a:solidFill>
                <a:srgbClr val="1A3A64"/>
              </a:solidFill>
            </a:endParaRPr>
          </a:p>
        </p:txBody>
      </p:sp>
      <p:sp>
        <p:nvSpPr>
          <p:cNvPr id="9" name="Textfeld 8">
            <a:extLst>
              <a:ext uri="{FF2B5EF4-FFF2-40B4-BE49-F238E27FC236}">
                <a16:creationId xmlns:a16="http://schemas.microsoft.com/office/drawing/2014/main" id="{D1C63478-0D91-AB26-B658-FF3578A1992D}"/>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a:p>
        </p:txBody>
      </p:sp>
      <p:sp>
        <p:nvSpPr>
          <p:cNvPr id="14" name="Rechteck 13">
            <a:extLst>
              <a:ext uri="{FF2B5EF4-FFF2-40B4-BE49-F238E27FC236}">
                <a16:creationId xmlns:a16="http://schemas.microsoft.com/office/drawing/2014/main" id="{B260A9BC-D39D-C255-9AF7-FFA7D03C47D2}"/>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a:t>PLEASE DON‘T FORGET TO PUT THE E-POSTER TITLE AND YOUR NAME IN THE PRESENTATION HEADER.</a:t>
            </a:r>
          </a:p>
          <a:p>
            <a:pPr algn="ctr"/>
            <a:r>
              <a:rPr lang="de-AT"/>
              <a:t>THEN DUPLICATE THIS SLIDE FOR ALL OTHER PRESENTATION SLIDES.</a:t>
            </a:r>
          </a:p>
        </p:txBody>
      </p:sp>
      <p:sp>
        <p:nvSpPr>
          <p:cNvPr id="3" name="Title 1">
            <a:extLst>
              <a:ext uri="{FF2B5EF4-FFF2-40B4-BE49-F238E27FC236}">
                <a16:creationId xmlns:a16="http://schemas.microsoft.com/office/drawing/2014/main" id="{4C11BECD-2539-6902-F86A-EC1AF2A8D459}"/>
              </a:ext>
            </a:extLst>
          </p:cNvPr>
          <p:cNvSpPr txBox="1">
            <a:spLocks/>
          </p:cNvSpPr>
          <p:nvPr/>
        </p:nvSpPr>
        <p:spPr>
          <a:xfrm>
            <a:off x="11490959" y="0"/>
            <a:ext cx="701041" cy="483346"/>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noProof="0">
                <a:solidFill>
                  <a:schemeClr val="bg1"/>
                </a:solidFill>
                <a:highlight>
                  <a:srgbClr val="BCCBD9"/>
                </a:highlight>
                <a:latin typeface="Arial" panose="020B0604020202020204" pitchFamily="34" charset="0"/>
                <a:cs typeface="Arial" panose="020B0604020202020204" pitchFamily="34" charset="0"/>
              </a:rPr>
              <a:t>PTS talk</a:t>
            </a:r>
            <a:endParaRPr lang="en-GB" sz="1050">
              <a:solidFill>
                <a:schemeClr val="bg1"/>
              </a:solidFill>
              <a:highlight>
                <a:srgbClr val="BCCBD9"/>
              </a:highlight>
              <a:latin typeface="Arial" panose="020B0604020202020204" pitchFamily="34" charset="0"/>
              <a:cs typeface="Arial" panose="020B0604020202020204" pitchFamily="34" charset="0"/>
            </a:endParaRPr>
          </a:p>
          <a:p>
            <a:r>
              <a:rPr lang="en-GB" sz="1050" b="1">
                <a:solidFill>
                  <a:schemeClr val="bg1"/>
                </a:solidFill>
                <a:latin typeface="Arial" panose="020B0604020202020204" pitchFamily="34" charset="0"/>
                <a:cs typeface="Arial" panose="020B0604020202020204" pitchFamily="34" charset="0"/>
              </a:rPr>
              <a:t>#</a:t>
            </a:r>
            <a:r>
              <a:rPr lang="en-GB" sz="1050" b="1" noProof="0">
                <a:solidFill>
                  <a:schemeClr val="bg1"/>
                </a:solidFill>
                <a:latin typeface="Arial" panose="020B0604020202020204" pitchFamily="34" charset="0"/>
                <a:cs typeface="Arial" panose="020B0604020202020204" pitchFamily="34" charset="0"/>
              </a:rPr>
              <a:t>881</a:t>
            </a:r>
            <a:endParaRPr lang="en-GB" sz="2800" b="1" noProof="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6F06EB2-7A51-8955-2985-24D8501D7407}"/>
              </a:ext>
            </a:extLst>
          </p:cNvPr>
          <p:cNvSpPr txBox="1"/>
          <p:nvPr/>
        </p:nvSpPr>
        <p:spPr>
          <a:xfrm>
            <a:off x="4168186" y="1980641"/>
            <a:ext cx="3776937" cy="1015663"/>
          </a:xfrm>
          <a:prstGeom prst="rect">
            <a:avLst/>
          </a:prstGeom>
          <a:noFill/>
        </p:spPr>
        <p:txBody>
          <a:bodyPr wrap="square" rtlCol="0">
            <a:spAutoFit/>
          </a:bodyPr>
          <a:lstStyle/>
          <a:p>
            <a:pPr algn="ctr">
              <a:spcBef>
                <a:spcPts val="0"/>
              </a:spcBef>
              <a:buNone/>
            </a:pPr>
            <a:r>
              <a:rPr lang="en-US" sz="2000" b="1"/>
              <a:t>Capacity Building and</a:t>
            </a:r>
          </a:p>
          <a:p>
            <a:pPr algn="ctr">
              <a:spcBef>
                <a:spcPts val="0"/>
              </a:spcBef>
              <a:buNone/>
            </a:pPr>
            <a:r>
              <a:rPr lang="en-US" sz="2000" b="1"/>
              <a:t>Training </a:t>
            </a:r>
            <a:r>
              <a:rPr lang="en-US" sz="2000" b="1" err="1"/>
              <a:t>Programme</a:t>
            </a:r>
            <a:endParaRPr lang="en-US" sz="2000" b="1"/>
          </a:p>
          <a:p>
            <a:pPr algn="ctr">
              <a:spcBef>
                <a:spcPts val="0"/>
              </a:spcBef>
              <a:buNone/>
            </a:pPr>
            <a:r>
              <a:rPr lang="en-US" sz="2000" b="1"/>
              <a:t> Vectors of Work</a:t>
            </a:r>
          </a:p>
        </p:txBody>
      </p:sp>
      <p:sp>
        <p:nvSpPr>
          <p:cNvPr id="27" name="Rounded Rectangle 20">
            <a:extLst>
              <a:ext uri="{FF2B5EF4-FFF2-40B4-BE49-F238E27FC236}">
                <a16:creationId xmlns:a16="http://schemas.microsoft.com/office/drawing/2014/main" id="{F84AD107-A23D-887A-AC4E-6CD6071E922E}"/>
              </a:ext>
            </a:extLst>
          </p:cNvPr>
          <p:cNvSpPr/>
          <p:nvPr/>
        </p:nvSpPr>
        <p:spPr bwMode="auto">
          <a:xfrm>
            <a:off x="453633" y="2290246"/>
            <a:ext cx="4038618" cy="1121758"/>
          </a:xfrm>
          <a:prstGeom prst="roundRect">
            <a:avLst/>
          </a:prstGeom>
          <a:solidFill>
            <a:srgbClr val="7030A0">
              <a:alpha val="19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solidFill>
                  <a:schemeClr val="tx1"/>
                </a:solidFill>
              </a:rPr>
              <a:t>Information/Education/Research Resources</a:t>
            </a:r>
          </a:p>
          <a:p>
            <a:pPr marL="171450" indent="-171450">
              <a:buFont typeface="Arial" panose="020B0604020202020204" pitchFamily="34" charset="0"/>
              <a:buChar char="•"/>
            </a:pPr>
            <a:r>
              <a:rPr lang="en-US" sz="1200" b="0" i="1">
                <a:solidFill>
                  <a:schemeClr val="tx1"/>
                </a:solidFill>
              </a:rPr>
              <a:t>PTS Library Services</a:t>
            </a:r>
          </a:p>
          <a:p>
            <a:pPr marL="171450" indent="-171450">
              <a:buFont typeface="Arial" panose="020B0604020202020204" pitchFamily="34" charset="0"/>
              <a:buChar char="•"/>
            </a:pPr>
            <a:r>
              <a:rPr lang="en-US" sz="1200" b="1" i="1">
                <a:solidFill>
                  <a:srgbClr val="0070C0"/>
                </a:solidFill>
              </a:rPr>
              <a:t>E-Learning Platform Services (multi-language)</a:t>
            </a:r>
          </a:p>
        </p:txBody>
      </p:sp>
      <p:sp>
        <p:nvSpPr>
          <p:cNvPr id="29" name="Rounded Rectangle 21">
            <a:extLst>
              <a:ext uri="{FF2B5EF4-FFF2-40B4-BE49-F238E27FC236}">
                <a16:creationId xmlns:a16="http://schemas.microsoft.com/office/drawing/2014/main" id="{CC1A7E81-FA03-F7AD-9000-2BEAED3D2E23}"/>
              </a:ext>
            </a:extLst>
          </p:cNvPr>
          <p:cNvSpPr/>
          <p:nvPr/>
        </p:nvSpPr>
        <p:spPr bwMode="auto">
          <a:xfrm>
            <a:off x="8513172" y="3363188"/>
            <a:ext cx="3518808" cy="2212982"/>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spcBef>
                <a:spcPts val="0"/>
              </a:spcBef>
              <a:buNone/>
            </a:pPr>
            <a:r>
              <a:rPr lang="en-US">
                <a:solidFill>
                  <a:schemeClr val="tx1"/>
                </a:solidFill>
              </a:rPr>
              <a:t>PTS/CBT Meetings and Events</a:t>
            </a:r>
          </a:p>
          <a:p>
            <a:pPr algn="ctr">
              <a:spcBef>
                <a:spcPts val="0"/>
              </a:spcBef>
              <a:buNone/>
            </a:pPr>
            <a:r>
              <a:rPr lang="en-US">
                <a:solidFill>
                  <a:schemeClr val="tx1"/>
                </a:solidFill>
              </a:rPr>
              <a:t>[Organization] 30-40/year</a:t>
            </a:r>
          </a:p>
          <a:p>
            <a:pPr marL="171450" indent="-171450">
              <a:buFont typeface="Arial" panose="020B0604020202020204" pitchFamily="34" charset="0"/>
              <a:buChar char="•"/>
            </a:pPr>
            <a:r>
              <a:rPr lang="en-US" sz="1200" b="0" i="1" err="1">
                <a:solidFill>
                  <a:schemeClr val="tx1"/>
                </a:solidFill>
              </a:rPr>
              <a:t>SnT</a:t>
            </a:r>
            <a:r>
              <a:rPr lang="en-US" sz="1200" b="0" i="1">
                <a:solidFill>
                  <a:schemeClr val="tx1"/>
                </a:solidFill>
              </a:rPr>
              <a:t> Conferences</a:t>
            </a:r>
          </a:p>
          <a:p>
            <a:pPr marL="171450" indent="-171450">
              <a:buFont typeface="Arial" panose="020B0604020202020204" pitchFamily="34" charset="0"/>
              <a:buChar char="•"/>
            </a:pPr>
            <a:r>
              <a:rPr lang="en-US" sz="1200" b="0" i="1">
                <a:solidFill>
                  <a:schemeClr val="tx1"/>
                </a:solidFill>
              </a:rPr>
              <a:t>NDC Workshops (3-5/year)</a:t>
            </a:r>
          </a:p>
          <a:p>
            <a:pPr marL="171450" indent="-171450">
              <a:buFont typeface="Arial" panose="020B0604020202020204" pitchFamily="34" charset="0"/>
              <a:buChar char="•"/>
            </a:pPr>
            <a:r>
              <a:rPr lang="en-US" sz="1200" b="0" i="1">
                <a:solidFill>
                  <a:schemeClr val="tx1"/>
                </a:solidFill>
              </a:rPr>
              <a:t>Technical Meetings (3-4/year)</a:t>
            </a:r>
          </a:p>
          <a:p>
            <a:pPr marL="171450" indent="-171450">
              <a:buFont typeface="Arial" panose="020B0604020202020204" pitchFamily="34" charset="0"/>
              <a:buChar char="•"/>
            </a:pPr>
            <a:r>
              <a:rPr lang="en-US" sz="1200" b="0" i="1">
                <a:solidFill>
                  <a:schemeClr val="tx1"/>
                </a:solidFill>
              </a:rPr>
              <a:t>Technology Workshops (4-6/year)</a:t>
            </a:r>
          </a:p>
          <a:p>
            <a:pPr marL="171450" indent="-171450">
              <a:buFont typeface="Arial" panose="020B0604020202020204" pitchFamily="34" charset="0"/>
              <a:buChar char="•"/>
            </a:pPr>
            <a:r>
              <a:rPr lang="en-US" sz="1200" b="0" i="1">
                <a:solidFill>
                  <a:schemeClr val="tx1"/>
                </a:solidFill>
              </a:rPr>
              <a:t>Station Operator Training (12-15/year)</a:t>
            </a:r>
          </a:p>
          <a:p>
            <a:pPr marL="171450" indent="-171450">
              <a:buFont typeface="Arial" panose="020B0604020202020204" pitchFamily="34" charset="0"/>
              <a:buChar char="•"/>
            </a:pPr>
            <a:r>
              <a:rPr lang="en-US" sz="1200" b="1" i="1">
                <a:solidFill>
                  <a:srgbClr val="0070C0"/>
                </a:solidFill>
              </a:rPr>
              <a:t>NDC Staff Training (7-9/year)</a:t>
            </a:r>
            <a:endParaRPr lang="en-GB" sz="1200" b="1" i="1">
              <a:solidFill>
                <a:srgbClr val="0070C0"/>
              </a:solidFill>
            </a:endParaRPr>
          </a:p>
          <a:p>
            <a:pPr marL="171450" indent="-171450">
              <a:buFont typeface="Arial" panose="020B0604020202020204" pitchFamily="34" charset="0"/>
              <a:buChar char="•"/>
            </a:pPr>
            <a:r>
              <a:rPr lang="en-US" sz="1200" b="0" i="1">
                <a:solidFill>
                  <a:schemeClr val="tx1"/>
                </a:solidFill>
              </a:rPr>
              <a:t>Workshops in cooperation with CTBTO/ERIC</a:t>
            </a:r>
          </a:p>
        </p:txBody>
      </p:sp>
      <p:sp>
        <p:nvSpPr>
          <p:cNvPr id="34" name="Rounded Rectangle 23">
            <a:extLst>
              <a:ext uri="{FF2B5EF4-FFF2-40B4-BE49-F238E27FC236}">
                <a16:creationId xmlns:a16="http://schemas.microsoft.com/office/drawing/2014/main" id="{AE737092-D96F-AFDC-2425-5D165BF14DA1}"/>
              </a:ext>
            </a:extLst>
          </p:cNvPr>
          <p:cNvSpPr/>
          <p:nvPr/>
        </p:nvSpPr>
        <p:spPr bwMode="auto">
          <a:xfrm>
            <a:off x="8775998" y="2073150"/>
            <a:ext cx="2518464" cy="1172072"/>
          </a:xfrm>
          <a:prstGeom prst="roundRect">
            <a:avLst/>
          </a:prstGeom>
          <a:solidFill>
            <a:srgbClr val="FFFF00"/>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solidFill>
                  <a:schemeClr val="tx1"/>
                </a:solidFill>
              </a:rPr>
              <a:t>Management and Coordination</a:t>
            </a:r>
          </a:p>
          <a:p>
            <a:pPr marL="171450" indent="-171450">
              <a:buFont typeface="Arial" panose="020B0604020202020204" pitchFamily="34" charset="0"/>
              <a:buChar char="•"/>
            </a:pPr>
            <a:r>
              <a:rPr lang="en-US" sz="1200" b="0" i="1"/>
              <a:t>Coordination of CB across PTS</a:t>
            </a:r>
          </a:p>
          <a:p>
            <a:pPr marL="171450" indent="-171450">
              <a:buFont typeface="Arial" panose="020B0604020202020204" pitchFamily="34" charset="0"/>
              <a:buChar char="•"/>
            </a:pPr>
            <a:r>
              <a:rPr lang="en-US" sz="1200" i="1"/>
              <a:t>Reporting</a:t>
            </a:r>
          </a:p>
        </p:txBody>
      </p:sp>
      <p:sp>
        <p:nvSpPr>
          <p:cNvPr id="35" name="Right Arrow 24">
            <a:extLst>
              <a:ext uri="{FF2B5EF4-FFF2-40B4-BE49-F238E27FC236}">
                <a16:creationId xmlns:a16="http://schemas.microsoft.com/office/drawing/2014/main" id="{02257F4E-EA16-2AC3-C79D-DBDA737220DA}"/>
              </a:ext>
            </a:extLst>
          </p:cNvPr>
          <p:cNvSpPr/>
          <p:nvPr/>
        </p:nvSpPr>
        <p:spPr bwMode="auto">
          <a:xfrm rot="2136815">
            <a:off x="7674970" y="3360794"/>
            <a:ext cx="831653" cy="260666"/>
          </a:xfrm>
          <a:prstGeom prst="rightArrow">
            <a:avLst/>
          </a:prstGeom>
          <a:solidFill>
            <a:schemeClr val="tx1"/>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742950" marR="0" indent="-285750" algn="l" defTabSz="914400" rtl="0" eaLnBrk="1" fontAlgn="base" latinLnBrk="0" hangingPunct="1">
              <a:lnSpc>
                <a:spcPct val="100000"/>
              </a:lnSpc>
              <a:spcBef>
                <a:spcPct val="45000"/>
              </a:spcBef>
              <a:spcAft>
                <a:spcPct val="0"/>
              </a:spcAft>
              <a:buClr>
                <a:schemeClr val="tx2"/>
              </a:buClr>
              <a:buSzTx/>
              <a:buFont typeface="Marlett" pitchFamily="2" charset="2"/>
              <a:buChar char="h"/>
              <a:tabLst/>
            </a:pPr>
            <a:endParaRPr kumimoji="0" lang="en-GB" sz="1400" b="1" i="0" u="none" strike="noStrike" cap="none" normalizeH="0" baseline="0">
              <a:ln>
                <a:noFill/>
              </a:ln>
              <a:solidFill>
                <a:srgbClr val="176182"/>
              </a:solidFill>
              <a:effectLst/>
              <a:latin typeface="Times" pitchFamily="18" charset="0"/>
            </a:endParaRPr>
          </a:p>
        </p:txBody>
      </p:sp>
      <p:sp>
        <p:nvSpPr>
          <p:cNvPr id="36" name="Right Arrow 25">
            <a:extLst>
              <a:ext uri="{FF2B5EF4-FFF2-40B4-BE49-F238E27FC236}">
                <a16:creationId xmlns:a16="http://schemas.microsoft.com/office/drawing/2014/main" id="{27D19CA7-4093-D1EA-4089-8F8E0C2230FE}"/>
              </a:ext>
            </a:extLst>
          </p:cNvPr>
          <p:cNvSpPr/>
          <p:nvPr/>
        </p:nvSpPr>
        <p:spPr bwMode="auto">
          <a:xfrm rot="7329563">
            <a:off x="5370005" y="3201870"/>
            <a:ext cx="476246" cy="260666"/>
          </a:xfrm>
          <a:prstGeom prst="rightArrow">
            <a:avLst/>
          </a:prstGeom>
          <a:solidFill>
            <a:schemeClr val="tx1"/>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742950" marR="0" indent="-285750" algn="l" defTabSz="914400" rtl="0" eaLnBrk="1" fontAlgn="base" latinLnBrk="0" hangingPunct="1">
              <a:lnSpc>
                <a:spcPct val="100000"/>
              </a:lnSpc>
              <a:spcBef>
                <a:spcPct val="45000"/>
              </a:spcBef>
              <a:spcAft>
                <a:spcPct val="0"/>
              </a:spcAft>
              <a:buClr>
                <a:schemeClr val="tx2"/>
              </a:buClr>
              <a:buSzTx/>
              <a:buFont typeface="Marlett" pitchFamily="2" charset="2"/>
              <a:buChar char="h"/>
              <a:tabLst/>
            </a:pPr>
            <a:endParaRPr kumimoji="0" lang="en-GB" sz="1400" b="1" i="0" u="none" strike="noStrike" cap="none" normalizeH="0" baseline="0">
              <a:ln>
                <a:noFill/>
              </a:ln>
              <a:solidFill>
                <a:srgbClr val="176182"/>
              </a:solidFill>
              <a:effectLst/>
              <a:latin typeface="Times" pitchFamily="18" charset="0"/>
            </a:endParaRPr>
          </a:p>
        </p:txBody>
      </p:sp>
      <p:sp>
        <p:nvSpPr>
          <p:cNvPr id="37" name="Right Arrow 26">
            <a:extLst>
              <a:ext uri="{FF2B5EF4-FFF2-40B4-BE49-F238E27FC236}">
                <a16:creationId xmlns:a16="http://schemas.microsoft.com/office/drawing/2014/main" id="{48C25265-07DC-E2AB-3E40-D8160569A831}"/>
              </a:ext>
            </a:extLst>
          </p:cNvPr>
          <p:cNvSpPr/>
          <p:nvPr/>
        </p:nvSpPr>
        <p:spPr bwMode="auto">
          <a:xfrm rot="10800000">
            <a:off x="4500680" y="2752740"/>
            <a:ext cx="394816" cy="260666"/>
          </a:xfrm>
          <a:prstGeom prst="rightArrow">
            <a:avLst/>
          </a:prstGeom>
          <a:solidFill>
            <a:schemeClr val="tx1"/>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742950" marR="0" indent="-285750" algn="l" defTabSz="914400" rtl="0" eaLnBrk="1" fontAlgn="base" latinLnBrk="0" hangingPunct="1">
              <a:lnSpc>
                <a:spcPct val="100000"/>
              </a:lnSpc>
              <a:spcBef>
                <a:spcPct val="45000"/>
              </a:spcBef>
              <a:spcAft>
                <a:spcPct val="0"/>
              </a:spcAft>
              <a:buClr>
                <a:schemeClr val="tx2"/>
              </a:buClr>
              <a:buSzTx/>
              <a:buFont typeface="Marlett" pitchFamily="2" charset="2"/>
              <a:buChar char="h"/>
              <a:tabLst/>
            </a:pPr>
            <a:endParaRPr kumimoji="0" lang="en-GB" sz="1400" b="1" i="0" u="none" strike="noStrike" cap="none" normalizeH="0" baseline="0">
              <a:ln>
                <a:noFill/>
              </a:ln>
              <a:solidFill>
                <a:srgbClr val="176182"/>
              </a:solidFill>
              <a:effectLst/>
              <a:latin typeface="Times" pitchFamily="18" charset="0"/>
            </a:endParaRPr>
          </a:p>
        </p:txBody>
      </p:sp>
      <p:sp>
        <p:nvSpPr>
          <p:cNvPr id="38" name="Right Arrow 27">
            <a:extLst>
              <a:ext uri="{FF2B5EF4-FFF2-40B4-BE49-F238E27FC236}">
                <a16:creationId xmlns:a16="http://schemas.microsoft.com/office/drawing/2014/main" id="{79A41EFF-656A-1153-9D74-D361BCD164A9}"/>
              </a:ext>
            </a:extLst>
          </p:cNvPr>
          <p:cNvSpPr/>
          <p:nvPr/>
        </p:nvSpPr>
        <p:spPr bwMode="auto">
          <a:xfrm rot="12754980">
            <a:off x="4358495" y="1636185"/>
            <a:ext cx="496191" cy="260666"/>
          </a:xfrm>
          <a:prstGeom prst="rightArrow">
            <a:avLst/>
          </a:prstGeom>
          <a:solidFill>
            <a:schemeClr val="tx1"/>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742950" marR="0" indent="-285750" algn="l" defTabSz="914400" rtl="0" eaLnBrk="1" fontAlgn="base" latinLnBrk="0" hangingPunct="1">
              <a:lnSpc>
                <a:spcPct val="100000"/>
              </a:lnSpc>
              <a:spcBef>
                <a:spcPct val="45000"/>
              </a:spcBef>
              <a:spcAft>
                <a:spcPct val="0"/>
              </a:spcAft>
              <a:buClr>
                <a:schemeClr val="tx2"/>
              </a:buClr>
              <a:buSzTx/>
              <a:buFont typeface="Marlett" pitchFamily="2" charset="2"/>
              <a:buChar char="h"/>
              <a:tabLst/>
            </a:pPr>
            <a:endParaRPr kumimoji="0" lang="en-GB" sz="1400" b="1" i="0" u="none" strike="noStrike" cap="none" normalizeH="0" baseline="0">
              <a:ln>
                <a:noFill/>
              </a:ln>
              <a:solidFill>
                <a:srgbClr val="176182"/>
              </a:solidFill>
              <a:effectLst/>
              <a:latin typeface="Times" pitchFamily="18" charset="0"/>
            </a:endParaRPr>
          </a:p>
        </p:txBody>
      </p:sp>
      <p:sp>
        <p:nvSpPr>
          <p:cNvPr id="39" name="Right Arrow 28">
            <a:extLst>
              <a:ext uri="{FF2B5EF4-FFF2-40B4-BE49-F238E27FC236}">
                <a16:creationId xmlns:a16="http://schemas.microsoft.com/office/drawing/2014/main" id="{C48D568A-3E11-6D31-C964-3C3580026656}"/>
              </a:ext>
            </a:extLst>
          </p:cNvPr>
          <p:cNvSpPr/>
          <p:nvPr/>
        </p:nvSpPr>
        <p:spPr bwMode="auto">
          <a:xfrm rot="18922990">
            <a:off x="7495248" y="1747011"/>
            <a:ext cx="463246" cy="260666"/>
          </a:xfrm>
          <a:prstGeom prst="rightArrow">
            <a:avLst/>
          </a:prstGeom>
          <a:solidFill>
            <a:schemeClr val="tx1"/>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742950" marR="0" indent="-285750" algn="l" defTabSz="914400" rtl="0" eaLnBrk="1" fontAlgn="base" latinLnBrk="0" hangingPunct="1">
              <a:lnSpc>
                <a:spcPct val="100000"/>
              </a:lnSpc>
              <a:spcBef>
                <a:spcPct val="45000"/>
              </a:spcBef>
              <a:spcAft>
                <a:spcPct val="0"/>
              </a:spcAft>
              <a:buClr>
                <a:schemeClr val="tx2"/>
              </a:buClr>
              <a:buSzTx/>
              <a:buFont typeface="Marlett" pitchFamily="2" charset="2"/>
              <a:buChar char="h"/>
              <a:tabLst/>
            </a:pPr>
            <a:endParaRPr kumimoji="0" lang="en-GB" sz="1400" b="1" i="0" u="none" strike="noStrike" cap="none" normalizeH="0" baseline="0">
              <a:ln>
                <a:noFill/>
              </a:ln>
              <a:solidFill>
                <a:srgbClr val="176182"/>
              </a:solidFill>
              <a:effectLst/>
              <a:latin typeface="Times" pitchFamily="18" charset="0"/>
            </a:endParaRPr>
          </a:p>
        </p:txBody>
      </p:sp>
      <p:sp>
        <p:nvSpPr>
          <p:cNvPr id="40" name="Right Arrow 30">
            <a:extLst>
              <a:ext uri="{FF2B5EF4-FFF2-40B4-BE49-F238E27FC236}">
                <a16:creationId xmlns:a16="http://schemas.microsoft.com/office/drawing/2014/main" id="{346601AE-EC2E-C1D2-59BC-E879C8D93365}"/>
              </a:ext>
            </a:extLst>
          </p:cNvPr>
          <p:cNvSpPr/>
          <p:nvPr/>
        </p:nvSpPr>
        <p:spPr bwMode="auto">
          <a:xfrm>
            <a:off x="7761484" y="2386692"/>
            <a:ext cx="831653" cy="260666"/>
          </a:xfrm>
          <a:prstGeom prst="rightArrow">
            <a:avLst/>
          </a:prstGeom>
          <a:solidFill>
            <a:schemeClr val="tx1"/>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742950" marR="0" indent="-285750" algn="l" defTabSz="914400" rtl="0" eaLnBrk="1" fontAlgn="base" latinLnBrk="0" hangingPunct="1">
              <a:lnSpc>
                <a:spcPct val="100000"/>
              </a:lnSpc>
              <a:spcBef>
                <a:spcPct val="45000"/>
              </a:spcBef>
              <a:spcAft>
                <a:spcPct val="0"/>
              </a:spcAft>
              <a:buClr>
                <a:schemeClr val="tx2"/>
              </a:buClr>
              <a:buSzTx/>
              <a:buFont typeface="Marlett" pitchFamily="2" charset="2"/>
              <a:buChar char="h"/>
              <a:tabLst/>
            </a:pPr>
            <a:endParaRPr kumimoji="0" lang="en-GB" sz="1400" b="1" i="0" u="none" strike="noStrike" cap="none" normalizeH="0" baseline="0">
              <a:ln>
                <a:noFill/>
              </a:ln>
              <a:solidFill>
                <a:srgbClr val="176182"/>
              </a:solidFill>
              <a:effectLst/>
              <a:latin typeface="Times" pitchFamily="18" charset="0"/>
            </a:endParaRPr>
          </a:p>
        </p:txBody>
      </p:sp>
      <p:sp>
        <p:nvSpPr>
          <p:cNvPr id="42" name="Rounded Rectangle 6">
            <a:extLst>
              <a:ext uri="{FF2B5EF4-FFF2-40B4-BE49-F238E27FC236}">
                <a16:creationId xmlns:a16="http://schemas.microsoft.com/office/drawing/2014/main" id="{21F367E1-F503-29BC-AB30-5386983F55F7}"/>
              </a:ext>
            </a:extLst>
          </p:cNvPr>
          <p:cNvSpPr/>
          <p:nvPr/>
        </p:nvSpPr>
        <p:spPr bwMode="auto">
          <a:xfrm>
            <a:off x="3358290" y="5341228"/>
            <a:ext cx="5061193" cy="1201123"/>
          </a:xfrm>
          <a:prstGeom prst="roundRect">
            <a:avLst/>
          </a:prstGeom>
          <a:solidFill>
            <a:srgbClr val="FFC000"/>
          </a:solidFill>
          <a:ln w="31750" cap="flat" cmpd="sng" algn="ctr">
            <a:solidFill>
              <a:schemeClr val="tx1"/>
            </a:solid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sz="1600" b="1">
                <a:solidFill>
                  <a:srgbClr val="0070C0"/>
                </a:solidFill>
              </a:rPr>
              <a:t>Training for NDC Staff</a:t>
            </a:r>
          </a:p>
          <a:p>
            <a:pPr marL="171450" indent="-171450">
              <a:buFont typeface="Arial" panose="020B0604020202020204" pitchFamily="34" charset="0"/>
              <a:buChar char="•"/>
            </a:pPr>
            <a:r>
              <a:rPr lang="en-US" sz="1200" b="0" i="1">
                <a:solidFill>
                  <a:schemeClr val="tx1"/>
                </a:solidFill>
              </a:rPr>
              <a:t>Access and (basic) Analysis of waveform IMS Data and IDC Products</a:t>
            </a:r>
          </a:p>
          <a:p>
            <a:pPr marL="171450" indent="-171450">
              <a:buFont typeface="Arial" panose="020B0604020202020204" pitchFamily="34" charset="0"/>
              <a:buChar char="•"/>
            </a:pPr>
            <a:r>
              <a:rPr lang="en-US" sz="1200" b="0" i="1">
                <a:solidFill>
                  <a:schemeClr val="tx1"/>
                </a:solidFill>
              </a:rPr>
              <a:t>NDC Waveform (advanced) Analyst training</a:t>
            </a:r>
          </a:p>
          <a:p>
            <a:pPr marL="171450" indent="-171450">
              <a:buFont typeface="Arial" panose="020B0604020202020204" pitchFamily="34" charset="0"/>
              <a:buChar char="•"/>
            </a:pPr>
            <a:r>
              <a:rPr lang="en-US" sz="1200" b="0" i="1">
                <a:solidFill>
                  <a:schemeClr val="tx1"/>
                </a:solidFill>
              </a:rPr>
              <a:t>Training on Additional components to the </a:t>
            </a:r>
            <a:r>
              <a:rPr lang="en-US" sz="1200" b="1" i="1">
                <a:solidFill>
                  <a:srgbClr val="0070C0"/>
                </a:solidFill>
              </a:rPr>
              <a:t>NDC in a box</a:t>
            </a:r>
            <a:r>
              <a:rPr lang="en-US" sz="1200" b="0" i="1">
                <a:solidFill>
                  <a:schemeClr val="tx1"/>
                </a:solidFill>
              </a:rPr>
              <a:t> (extended)</a:t>
            </a:r>
          </a:p>
          <a:p>
            <a:pPr marL="171450" indent="-171450">
              <a:buFont typeface="Arial" panose="020B0604020202020204" pitchFamily="34" charset="0"/>
              <a:buChar char="•"/>
            </a:pPr>
            <a:r>
              <a:rPr lang="en-US" sz="1200" b="0" i="1">
                <a:solidFill>
                  <a:schemeClr val="tx1"/>
                </a:solidFill>
              </a:rPr>
              <a:t>Access and Analysis of RN IMS Data and IDC Products</a:t>
            </a:r>
          </a:p>
        </p:txBody>
      </p:sp>
      <p:sp>
        <p:nvSpPr>
          <p:cNvPr id="45" name="Right Arrow 28">
            <a:extLst>
              <a:ext uri="{FF2B5EF4-FFF2-40B4-BE49-F238E27FC236}">
                <a16:creationId xmlns:a16="http://schemas.microsoft.com/office/drawing/2014/main" id="{B917952A-9BE5-130B-1E02-6C41E5754830}"/>
              </a:ext>
            </a:extLst>
          </p:cNvPr>
          <p:cNvSpPr/>
          <p:nvPr/>
        </p:nvSpPr>
        <p:spPr bwMode="auto">
          <a:xfrm rot="8791446">
            <a:off x="8228792" y="5074490"/>
            <a:ext cx="376470" cy="260666"/>
          </a:xfrm>
          <a:prstGeom prst="rightArrow">
            <a:avLst/>
          </a:prstGeom>
          <a:solidFill>
            <a:schemeClr val="tx1"/>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742950" marR="0" indent="-285750" algn="l" defTabSz="914400" rtl="0" eaLnBrk="1" fontAlgn="base" latinLnBrk="0" hangingPunct="1">
              <a:lnSpc>
                <a:spcPct val="100000"/>
              </a:lnSpc>
              <a:spcBef>
                <a:spcPct val="45000"/>
              </a:spcBef>
              <a:spcAft>
                <a:spcPct val="0"/>
              </a:spcAft>
              <a:buClr>
                <a:schemeClr val="tx2"/>
              </a:buClr>
              <a:buSzTx/>
              <a:buFont typeface="Marlett" pitchFamily="2" charset="2"/>
              <a:buChar char="h"/>
              <a:tabLst/>
            </a:pPr>
            <a:endParaRPr kumimoji="0" lang="en-GB" sz="1400" b="1" i="0" u="none" strike="noStrike" cap="none" normalizeH="0" baseline="0">
              <a:ln>
                <a:noFill/>
              </a:ln>
              <a:solidFill>
                <a:srgbClr val="176182"/>
              </a:solidFill>
              <a:effectLst/>
              <a:latin typeface="Times" pitchFamily="18" charset="0"/>
            </a:endParaRPr>
          </a:p>
        </p:txBody>
      </p:sp>
      <p:pic>
        <p:nvPicPr>
          <p:cNvPr id="46" name="Grafik 14" descr="Ein Bild, das Schwarz, Dunkelheit enthält.&#10;&#10;KI-generierte Inhalte können fehlerhaft sein.">
            <a:extLst>
              <a:ext uri="{FF2B5EF4-FFF2-40B4-BE49-F238E27FC236}">
                <a16:creationId xmlns:a16="http://schemas.microsoft.com/office/drawing/2014/main" id="{6FF35A3D-2FED-559B-6A38-382072EEA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846" y="6341411"/>
            <a:ext cx="2161078" cy="346417"/>
          </a:xfrm>
          <a:prstGeom prst="rect">
            <a:avLst/>
          </a:prstGeom>
        </p:spPr>
      </p:pic>
      <p:sp>
        <p:nvSpPr>
          <p:cNvPr id="47" name="Rounded Rectangle 22">
            <a:extLst>
              <a:ext uri="{FF2B5EF4-FFF2-40B4-BE49-F238E27FC236}">
                <a16:creationId xmlns:a16="http://schemas.microsoft.com/office/drawing/2014/main" id="{C9728272-2A84-E1A2-34CD-1A776FC1BFA8}"/>
              </a:ext>
            </a:extLst>
          </p:cNvPr>
          <p:cNvSpPr/>
          <p:nvPr/>
        </p:nvSpPr>
        <p:spPr bwMode="auto">
          <a:xfrm>
            <a:off x="6432149" y="4276453"/>
            <a:ext cx="1909563" cy="758462"/>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solidFill>
                  <a:schemeClr val="tx1"/>
                </a:solidFill>
              </a:rPr>
              <a:t>Multi-Language</a:t>
            </a:r>
          </a:p>
          <a:p>
            <a:pPr marL="171450" indent="-171450">
              <a:buFont typeface="Arial" panose="020B0604020202020204" pitchFamily="34" charset="0"/>
              <a:buChar char="•"/>
            </a:pPr>
            <a:r>
              <a:rPr lang="en-US" sz="1200" b="0" i="1">
                <a:solidFill>
                  <a:schemeClr val="tx1"/>
                </a:solidFill>
              </a:rPr>
              <a:t>6 languages of the Commission</a:t>
            </a:r>
          </a:p>
        </p:txBody>
      </p:sp>
      <p:sp>
        <p:nvSpPr>
          <p:cNvPr id="48" name="TextBox 3">
            <a:extLst>
              <a:ext uri="{FF2B5EF4-FFF2-40B4-BE49-F238E27FC236}">
                <a16:creationId xmlns:a16="http://schemas.microsoft.com/office/drawing/2014/main" id="{48C8AC43-9DF3-96DC-4BE0-BF9E39A9F87C}"/>
              </a:ext>
            </a:extLst>
          </p:cNvPr>
          <p:cNvSpPr txBox="1"/>
          <p:nvPr/>
        </p:nvSpPr>
        <p:spPr>
          <a:xfrm>
            <a:off x="4902758" y="-27223"/>
            <a:ext cx="4794131" cy="492443"/>
          </a:xfrm>
          <a:prstGeom prst="rect">
            <a:avLst/>
          </a:prstGeom>
          <a:noFill/>
        </p:spPr>
        <p:txBody>
          <a:bodyPr wrap="square" lIns="0" tIns="0" rIns="0" bIns="0" rtlCol="0" anchor="ctr">
            <a:normAutofit/>
          </a:bodyPr>
          <a:lstStyle/>
          <a:p>
            <a:r>
              <a:rPr lang="en-GB" sz="1600" b="1" noProof="0">
                <a:solidFill>
                  <a:schemeClr val="bg1"/>
                </a:solidFill>
                <a:latin typeface="Arial" panose="020B0604020202020204" pitchFamily="34" charset="0"/>
                <a:cs typeface="Arial" panose="020B0604020202020204" pitchFamily="34" charset="0"/>
              </a:rPr>
              <a:t>IDC Software for NDCs, Status and Future</a:t>
            </a:r>
          </a:p>
        </p:txBody>
      </p:sp>
      <p:sp>
        <p:nvSpPr>
          <p:cNvPr id="49" name="TextBox 3">
            <a:extLst>
              <a:ext uri="{FF2B5EF4-FFF2-40B4-BE49-F238E27FC236}">
                <a16:creationId xmlns:a16="http://schemas.microsoft.com/office/drawing/2014/main" id="{B0D40CE3-187E-BE6B-C4D1-868010BFC6CF}"/>
              </a:ext>
            </a:extLst>
          </p:cNvPr>
          <p:cNvSpPr txBox="1"/>
          <p:nvPr/>
        </p:nvSpPr>
        <p:spPr>
          <a:xfrm>
            <a:off x="5381496" y="390509"/>
            <a:ext cx="2975692" cy="369332"/>
          </a:xfrm>
          <a:prstGeom prst="rect">
            <a:avLst/>
          </a:prstGeom>
          <a:noFill/>
        </p:spPr>
        <p:txBody>
          <a:bodyPr wrap="square" lIns="0" tIns="0" rIns="0" bIns="0" rtlCol="0" anchor="t">
            <a:normAutofit/>
          </a:bodyPr>
          <a:lstStyle/>
          <a:p>
            <a:r>
              <a:rPr lang="en-GB" sz="1200">
                <a:solidFill>
                  <a:schemeClr val="bg1"/>
                </a:solidFill>
                <a:latin typeface="Arial" panose="020B0604020202020204" pitchFamily="34" charset="0"/>
                <a:cs typeface="Arial" panose="020B0604020202020204" pitchFamily="34" charset="0"/>
              </a:rPr>
              <a:t>D. Keda, G. Graham and M. </a:t>
            </a:r>
            <a:r>
              <a:rPr lang="en-GB" sz="1200" err="1">
                <a:solidFill>
                  <a:schemeClr val="bg1"/>
                </a:solidFill>
                <a:latin typeface="Arial" panose="020B0604020202020204" pitchFamily="34" charset="0"/>
                <a:cs typeface="Arial" panose="020B0604020202020204" pitchFamily="34" charset="0"/>
              </a:rPr>
              <a:t>Villagr</a:t>
            </a:r>
            <a:r>
              <a:rPr lang="es-GT" sz="1200" err="1">
                <a:solidFill>
                  <a:schemeClr val="bg1"/>
                </a:solidFill>
                <a:latin typeface="Arial" panose="020B0604020202020204" pitchFamily="34" charset="0"/>
                <a:cs typeface="Arial" panose="020B0604020202020204" pitchFamily="34" charset="0"/>
              </a:rPr>
              <a:t>án</a:t>
            </a:r>
            <a:endParaRPr lang="en-GB" sz="1200" noProof="0">
              <a:solidFill>
                <a:schemeClr val="bg1"/>
              </a:solidFill>
              <a:latin typeface="Arial" panose="020B0604020202020204" pitchFamily="34" charset="0"/>
              <a:cs typeface="Arial" panose="020B0604020202020204" pitchFamily="34" charset="0"/>
            </a:endParaRPr>
          </a:p>
        </p:txBody>
      </p:sp>
      <p:sp>
        <p:nvSpPr>
          <p:cNvPr id="31" name="Rounded Rectangle 22">
            <a:extLst>
              <a:ext uri="{FF2B5EF4-FFF2-40B4-BE49-F238E27FC236}">
                <a16:creationId xmlns:a16="http://schemas.microsoft.com/office/drawing/2014/main" id="{A5F040B4-C9C7-2BCF-9885-E11818BCFDDA}"/>
              </a:ext>
            </a:extLst>
          </p:cNvPr>
          <p:cNvSpPr/>
          <p:nvPr/>
        </p:nvSpPr>
        <p:spPr bwMode="auto">
          <a:xfrm>
            <a:off x="613049" y="873715"/>
            <a:ext cx="3122256" cy="1224136"/>
          </a:xfrm>
          <a:prstGeom prst="roundRect">
            <a:avLst/>
          </a:prstGeom>
          <a:solidFill>
            <a:srgbClr val="92D050"/>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solidFill>
                  <a:schemeClr val="tx1"/>
                </a:solidFill>
              </a:rPr>
              <a:t>Technical Training </a:t>
            </a:r>
            <a:r>
              <a:rPr lang="en-US" err="1">
                <a:solidFill>
                  <a:schemeClr val="tx1"/>
                </a:solidFill>
              </a:rPr>
              <a:t>Programme</a:t>
            </a:r>
            <a:endParaRPr lang="en-US">
              <a:solidFill>
                <a:schemeClr val="tx1"/>
              </a:solidFill>
            </a:endParaRPr>
          </a:p>
          <a:p>
            <a:pPr marL="171450" indent="-171450">
              <a:buFont typeface="Arial" panose="020B0604020202020204" pitchFamily="34" charset="0"/>
              <a:buChar char="•"/>
            </a:pPr>
            <a:r>
              <a:rPr lang="en-US" sz="1200" b="0" i="1">
                <a:solidFill>
                  <a:schemeClr val="tx1"/>
                </a:solidFill>
              </a:rPr>
              <a:t>Training to Station Operators of the IMS</a:t>
            </a:r>
          </a:p>
          <a:p>
            <a:pPr marL="171450" indent="-171450">
              <a:buFont typeface="Arial" panose="020B0604020202020204" pitchFamily="34" charset="0"/>
              <a:buChar char="•"/>
            </a:pPr>
            <a:r>
              <a:rPr lang="en-US" sz="1200" b="1" i="1">
                <a:solidFill>
                  <a:srgbClr val="0070C0"/>
                </a:solidFill>
              </a:rPr>
              <a:t>Training for NDC Staff</a:t>
            </a:r>
          </a:p>
          <a:p>
            <a:pPr marL="171450" indent="-171450">
              <a:buFont typeface="Arial" panose="020B0604020202020204" pitchFamily="34" charset="0"/>
              <a:buChar char="•"/>
            </a:pPr>
            <a:r>
              <a:rPr lang="en-US" sz="1200" b="0" i="1">
                <a:solidFill>
                  <a:schemeClr val="tx1"/>
                </a:solidFill>
              </a:rPr>
              <a:t>IDC Staff</a:t>
            </a:r>
          </a:p>
        </p:txBody>
      </p:sp>
      <p:sp>
        <p:nvSpPr>
          <p:cNvPr id="50" name="Rectangle 49">
            <a:extLst>
              <a:ext uri="{FF2B5EF4-FFF2-40B4-BE49-F238E27FC236}">
                <a16:creationId xmlns:a16="http://schemas.microsoft.com/office/drawing/2014/main" id="{6197BB0D-6012-C0F7-8C7F-9178235BA7F3}"/>
              </a:ext>
            </a:extLst>
          </p:cNvPr>
          <p:cNvSpPr/>
          <p:nvPr/>
        </p:nvSpPr>
        <p:spPr>
          <a:xfrm>
            <a:off x="723900" y="1690757"/>
            <a:ext cx="1755000" cy="2232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9">
            <a:extLst>
              <a:ext uri="{FF2B5EF4-FFF2-40B4-BE49-F238E27FC236}">
                <a16:creationId xmlns:a16="http://schemas.microsoft.com/office/drawing/2014/main" id="{2E875A58-80DE-2A6F-2DE6-B9722820663B}"/>
              </a:ext>
            </a:extLst>
          </p:cNvPr>
          <p:cNvSpPr/>
          <p:nvPr/>
        </p:nvSpPr>
        <p:spPr bwMode="auto">
          <a:xfrm>
            <a:off x="566647" y="3607255"/>
            <a:ext cx="5464787" cy="1530141"/>
          </a:xfrm>
          <a:prstGeom prst="roundRect">
            <a:avLst/>
          </a:prstGeom>
          <a:solidFill>
            <a:schemeClr val="tx1">
              <a:lumMod val="25000"/>
              <a:lumOff val="75000"/>
            </a:scheme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solidFill>
                  <a:schemeClr val="tx1"/>
                </a:solidFill>
              </a:rPr>
              <a:t>Service to States Signatories</a:t>
            </a:r>
          </a:p>
          <a:p>
            <a:pPr marL="171450" indent="-171450">
              <a:buFont typeface="Arial" panose="020B0604020202020204" pitchFamily="34" charset="0"/>
              <a:buChar char="•"/>
            </a:pPr>
            <a:r>
              <a:rPr lang="en-US" sz="1200" b="0" i="1">
                <a:solidFill>
                  <a:schemeClr val="tx1"/>
                </a:solidFill>
              </a:rPr>
              <a:t>Management of information related to IDC Users and Station Operators</a:t>
            </a:r>
          </a:p>
          <a:p>
            <a:pPr marL="171450" indent="-171450">
              <a:buFont typeface="Arial" panose="020B0604020202020204" pitchFamily="34" charset="0"/>
              <a:buChar char="•"/>
            </a:pPr>
            <a:r>
              <a:rPr lang="en-US" sz="1200" b="1" i="1">
                <a:solidFill>
                  <a:srgbClr val="0070C0"/>
                </a:solidFill>
              </a:rPr>
              <a:t>Provision of  NDC-in-a-box Software (NIAB)</a:t>
            </a:r>
          </a:p>
          <a:p>
            <a:pPr marL="171450" indent="-171450">
              <a:buFont typeface="Arial" panose="020B0604020202020204" pitchFamily="34" charset="0"/>
              <a:buChar char="•"/>
            </a:pPr>
            <a:r>
              <a:rPr lang="en-US" sz="1200" b="1" i="1">
                <a:solidFill>
                  <a:srgbClr val="0070C0"/>
                </a:solidFill>
              </a:rPr>
              <a:t>Provision of Web services/tools</a:t>
            </a:r>
          </a:p>
          <a:p>
            <a:pPr marL="171450" indent="-171450">
              <a:buFont typeface="Arial" panose="020B0604020202020204" pitchFamily="34" charset="0"/>
              <a:buChar char="•"/>
            </a:pPr>
            <a:r>
              <a:rPr lang="en-US" sz="1200" b="0" i="1">
                <a:solidFill>
                  <a:schemeClr val="tx1"/>
                </a:solidFill>
              </a:rPr>
              <a:t>Attending technical requests from NDC users (~1000 tickets/year)</a:t>
            </a:r>
          </a:p>
          <a:p>
            <a:pPr marL="171450" indent="-171450">
              <a:buFont typeface="Arial" panose="020B0604020202020204" pitchFamily="34" charset="0"/>
              <a:buChar char="•"/>
            </a:pPr>
            <a:r>
              <a:rPr lang="en-US" sz="1200" b="0" i="1">
                <a:solidFill>
                  <a:schemeClr val="tx1"/>
                </a:solidFill>
              </a:rPr>
              <a:t>Provision of information to Permanent Missions, National Authorities, NDCs</a:t>
            </a:r>
          </a:p>
          <a:p>
            <a:pPr marL="171450" indent="-171450">
              <a:buFont typeface="Arial" panose="020B0604020202020204" pitchFamily="34" charset="0"/>
              <a:buChar char="•"/>
            </a:pPr>
            <a:r>
              <a:rPr lang="en-US" sz="1200" b="0" i="1">
                <a:solidFill>
                  <a:schemeClr val="tx1"/>
                </a:solidFill>
              </a:rPr>
              <a:t>Others</a:t>
            </a:r>
          </a:p>
        </p:txBody>
      </p:sp>
      <p:sp>
        <p:nvSpPr>
          <p:cNvPr id="51" name="Rectangle 50">
            <a:extLst>
              <a:ext uri="{FF2B5EF4-FFF2-40B4-BE49-F238E27FC236}">
                <a16:creationId xmlns:a16="http://schemas.microsoft.com/office/drawing/2014/main" id="{5B66CBDA-AAF3-B170-F38D-A6D94BCB0BD7}"/>
              </a:ext>
            </a:extLst>
          </p:cNvPr>
          <p:cNvSpPr/>
          <p:nvPr/>
        </p:nvSpPr>
        <p:spPr>
          <a:xfrm>
            <a:off x="628649" y="4191243"/>
            <a:ext cx="3267075" cy="3847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E671395-F446-A10B-C2AC-335257EC9541}"/>
              </a:ext>
            </a:extLst>
          </p:cNvPr>
          <p:cNvSpPr/>
          <p:nvPr/>
        </p:nvSpPr>
        <p:spPr>
          <a:xfrm>
            <a:off x="8639038" y="4971186"/>
            <a:ext cx="2343287" cy="2009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0">
            <a:extLst>
              <a:ext uri="{FF2B5EF4-FFF2-40B4-BE49-F238E27FC236}">
                <a16:creationId xmlns:a16="http://schemas.microsoft.com/office/drawing/2014/main" id="{5D0576A0-0E0C-F36A-65F5-6628314D62D9}"/>
              </a:ext>
            </a:extLst>
          </p:cNvPr>
          <p:cNvSpPr/>
          <p:nvPr/>
        </p:nvSpPr>
        <p:spPr bwMode="auto">
          <a:xfrm>
            <a:off x="7939741" y="837596"/>
            <a:ext cx="4180898" cy="1039748"/>
          </a:xfrm>
          <a:prstGeom prst="roundRect">
            <a:avLst/>
          </a:prstGeom>
          <a:solidFill>
            <a:srgbClr val="FFC000"/>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solidFill>
                  <a:schemeClr val="tx1"/>
                </a:solidFill>
              </a:rPr>
              <a:t>Equipment Support</a:t>
            </a:r>
          </a:p>
          <a:p>
            <a:pPr marL="171450" indent="-171450">
              <a:buFont typeface="Arial" panose="020B0604020202020204" pitchFamily="34" charset="0"/>
              <a:buChar char="•"/>
            </a:pPr>
            <a:r>
              <a:rPr lang="en-US" sz="1200" b="1" i="1">
                <a:solidFill>
                  <a:srgbClr val="0070C0"/>
                </a:solidFill>
              </a:rPr>
              <a:t>Provision and Installation of CBS equipment for NDCs</a:t>
            </a:r>
          </a:p>
          <a:p>
            <a:pPr marL="171450" indent="-171450">
              <a:buFont typeface="Arial" panose="020B0604020202020204" pitchFamily="34" charset="0"/>
              <a:buChar char="•"/>
            </a:pPr>
            <a:r>
              <a:rPr lang="en-US" sz="1200" b="1" i="1">
                <a:solidFill>
                  <a:srgbClr val="0070C0"/>
                </a:solidFill>
              </a:rPr>
              <a:t>NDC4All initiative</a:t>
            </a:r>
          </a:p>
          <a:p>
            <a:pPr marL="171450" indent="-171450">
              <a:buFont typeface="Arial" panose="020B0604020202020204" pitchFamily="34" charset="0"/>
              <a:buChar char="•"/>
            </a:pPr>
            <a:r>
              <a:rPr lang="en-US" sz="1200" b="0" i="1">
                <a:solidFill>
                  <a:schemeClr val="tx1"/>
                </a:solidFill>
              </a:rPr>
              <a:t>Technical visits to follow-up (training on-site)</a:t>
            </a:r>
            <a:endParaRPr kumimoji="0" lang="en-GB" sz="1200" b="1" i="0" u="none" strike="noStrike" cap="none" normalizeH="0" baseline="0">
              <a:ln>
                <a:noFill/>
              </a:ln>
              <a:solidFill>
                <a:schemeClr val="tx1"/>
              </a:solidFill>
              <a:effectLst/>
            </a:endParaRPr>
          </a:p>
        </p:txBody>
      </p:sp>
      <p:sp>
        <p:nvSpPr>
          <p:cNvPr id="53" name="Rectangle 52">
            <a:extLst>
              <a:ext uri="{FF2B5EF4-FFF2-40B4-BE49-F238E27FC236}">
                <a16:creationId xmlns:a16="http://schemas.microsoft.com/office/drawing/2014/main" id="{CF6D4BA2-3A64-201F-63C4-74754A6C0BDB}"/>
              </a:ext>
            </a:extLst>
          </p:cNvPr>
          <p:cNvSpPr/>
          <p:nvPr/>
        </p:nvSpPr>
        <p:spPr>
          <a:xfrm>
            <a:off x="8019806" y="1182457"/>
            <a:ext cx="4013806" cy="40185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Connector: Elbow 54">
            <a:extLst>
              <a:ext uri="{FF2B5EF4-FFF2-40B4-BE49-F238E27FC236}">
                <a16:creationId xmlns:a16="http://schemas.microsoft.com/office/drawing/2014/main" id="{0A04E75B-C3AA-8D1E-27C6-D92A97E1AA4B}"/>
              </a:ext>
            </a:extLst>
          </p:cNvPr>
          <p:cNvCxnSpPr>
            <a:cxnSpLocks/>
            <a:stCxn id="50" idx="1"/>
          </p:cNvCxnSpPr>
          <p:nvPr/>
        </p:nvCxnSpPr>
        <p:spPr>
          <a:xfrm rot="10800000" flipH="1" flipV="1">
            <a:off x="723900" y="1802378"/>
            <a:ext cx="2651574" cy="4467145"/>
          </a:xfrm>
          <a:prstGeom prst="bentConnector4">
            <a:avLst>
              <a:gd name="adj1" fmla="val -19757"/>
              <a:gd name="adj2" fmla="val 100290"/>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ounded Rectangle 22">
            <a:extLst>
              <a:ext uri="{FF2B5EF4-FFF2-40B4-BE49-F238E27FC236}">
                <a16:creationId xmlns:a16="http://schemas.microsoft.com/office/drawing/2014/main" id="{3A85945E-9491-FF5B-2387-5624FC21DAC3}"/>
              </a:ext>
            </a:extLst>
          </p:cNvPr>
          <p:cNvSpPr/>
          <p:nvPr/>
        </p:nvSpPr>
        <p:spPr bwMode="auto">
          <a:xfrm>
            <a:off x="873470" y="5373291"/>
            <a:ext cx="1909563" cy="662589"/>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glow rad="228600">
              <a:schemeClr val="accent4">
                <a:satMod val="175000"/>
                <a:alpha val="40000"/>
              </a:schemeClr>
            </a:glow>
            <a:softEdge rad="25400"/>
          </a:effectLst>
        </p:spPr>
        <p:txBody>
          <a:bodyPr vert="horz" wrap="square" lIns="92075" tIns="46038" rIns="92075" bIns="46038" numCol="1" rtlCol="0" anchor="t" anchorCtr="0" compatLnSpc="1">
            <a:prstTxWarp prst="textNoShape">
              <a:avLst/>
            </a:prstTxWarp>
          </a:bodyPr>
          <a:lstStyle/>
          <a:p>
            <a:pPr algn="ctr">
              <a:buNone/>
            </a:pPr>
            <a:r>
              <a:rPr lang="en-US">
                <a:solidFill>
                  <a:schemeClr val="tx1"/>
                </a:solidFill>
              </a:rPr>
              <a:t>Software</a:t>
            </a:r>
          </a:p>
          <a:p>
            <a:pPr algn="ctr">
              <a:buNone/>
            </a:pPr>
            <a:r>
              <a:rPr lang="en-US"/>
              <a:t>Development</a:t>
            </a:r>
            <a:endParaRPr lang="en-US">
              <a:solidFill>
                <a:schemeClr val="tx1"/>
              </a:solidFill>
            </a:endParaRPr>
          </a:p>
        </p:txBody>
      </p:sp>
      <p:cxnSp>
        <p:nvCxnSpPr>
          <p:cNvPr id="13" name="Connector: Elbow 12">
            <a:extLst>
              <a:ext uri="{FF2B5EF4-FFF2-40B4-BE49-F238E27FC236}">
                <a16:creationId xmlns:a16="http://schemas.microsoft.com/office/drawing/2014/main" id="{7BFBB13D-80E3-F571-F32F-3150478B90D4}"/>
              </a:ext>
            </a:extLst>
          </p:cNvPr>
          <p:cNvCxnSpPr>
            <a:cxnSpLocks/>
            <a:stCxn id="51" idx="1"/>
            <a:endCxn id="10" idx="1"/>
          </p:cNvCxnSpPr>
          <p:nvPr/>
        </p:nvCxnSpPr>
        <p:spPr>
          <a:xfrm rot="10800000" flipH="1" flipV="1">
            <a:off x="628648" y="4383638"/>
            <a:ext cx="244821" cy="1320948"/>
          </a:xfrm>
          <a:prstGeom prst="bentConnector3">
            <a:avLst>
              <a:gd name="adj1" fmla="val -85012"/>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678DED01-0726-BB80-BBCE-52DF445DBB90}"/>
              </a:ext>
            </a:extLst>
          </p:cNvPr>
          <p:cNvSpPr/>
          <p:nvPr/>
        </p:nvSpPr>
        <p:spPr>
          <a:xfrm>
            <a:off x="566647" y="3104005"/>
            <a:ext cx="3415317" cy="2281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Connector: Elbow 59">
            <a:extLst>
              <a:ext uri="{FF2B5EF4-FFF2-40B4-BE49-F238E27FC236}">
                <a16:creationId xmlns:a16="http://schemas.microsoft.com/office/drawing/2014/main" id="{D1CA1186-037D-377D-1CEE-41193D5C4F6D}"/>
              </a:ext>
            </a:extLst>
          </p:cNvPr>
          <p:cNvCxnSpPr>
            <a:cxnSpLocks/>
            <a:stCxn id="58" idx="1"/>
          </p:cNvCxnSpPr>
          <p:nvPr/>
        </p:nvCxnSpPr>
        <p:spPr>
          <a:xfrm rot="10800000" flipV="1">
            <a:off x="414247" y="3218104"/>
            <a:ext cx="152400" cy="116553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32DB12BC-8581-6231-A625-5E3D03B95E74}"/>
              </a:ext>
            </a:extLst>
          </p:cNvPr>
          <p:cNvCxnSpPr>
            <a:cxnSpLocks/>
          </p:cNvCxnSpPr>
          <p:nvPr/>
        </p:nvCxnSpPr>
        <p:spPr>
          <a:xfrm flipV="1">
            <a:off x="7129005" y="4993549"/>
            <a:ext cx="257925" cy="37974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35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8E2AC-7DFD-756C-FBA9-84DECFA30A8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82317C2-977B-905D-9FC9-A9638B92B02B}"/>
              </a:ext>
            </a:extLst>
          </p:cNvPr>
          <p:cNvSpPr txBox="1">
            <a:spLocks/>
          </p:cNvSpPr>
          <p:nvPr/>
        </p:nvSpPr>
        <p:spPr>
          <a:xfrm>
            <a:off x="160019" y="1141843"/>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a:solidFill>
                  <a:srgbClr val="1A3A64"/>
                </a:solidFill>
                <a:latin typeface="Arial" panose="020B0604020202020204" pitchFamily="34" charset="0"/>
                <a:cs typeface="Arial" panose="020B0604020202020204" pitchFamily="34" charset="0"/>
              </a:rPr>
              <a:t>IDC Software-based Services to States (NDCs)</a:t>
            </a:r>
            <a:endParaRPr lang="en-GB" sz="2400" noProof="0">
              <a:solidFill>
                <a:srgbClr val="1A3A64"/>
              </a:solidFill>
            </a:endParaRPr>
          </a:p>
        </p:txBody>
      </p:sp>
      <p:sp>
        <p:nvSpPr>
          <p:cNvPr id="9" name="Textfeld 8">
            <a:extLst>
              <a:ext uri="{FF2B5EF4-FFF2-40B4-BE49-F238E27FC236}">
                <a16:creationId xmlns:a16="http://schemas.microsoft.com/office/drawing/2014/main" id="{1D14582C-4988-242F-DDF4-C64D4C299F94}"/>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a:p>
        </p:txBody>
      </p:sp>
      <p:sp>
        <p:nvSpPr>
          <p:cNvPr id="14" name="Rechteck 13">
            <a:extLst>
              <a:ext uri="{FF2B5EF4-FFF2-40B4-BE49-F238E27FC236}">
                <a16:creationId xmlns:a16="http://schemas.microsoft.com/office/drawing/2014/main" id="{7DD52406-E2E7-134B-D6BC-7C7E08B872A9}"/>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a:t>PLEASE DON‘T FORGET TO PUT THE E-POSTER TITLE AND YOUR NAME IN THE PRESENTATION HEADER.</a:t>
            </a:r>
          </a:p>
          <a:p>
            <a:pPr algn="ctr"/>
            <a:r>
              <a:rPr lang="de-AT"/>
              <a:t>THEN DUPLICATE THIS SLIDE FOR ALL OTHER PRESENTATION SLIDES.</a:t>
            </a:r>
          </a:p>
        </p:txBody>
      </p:sp>
      <p:pic>
        <p:nvPicPr>
          <p:cNvPr id="15" name="Grafik 14" descr="Ein Bild, das Schwarz, Dunkelheit enthält.&#10;&#10;KI-generierte Inhalte können fehlerhaft sein.">
            <a:extLst>
              <a:ext uri="{FF2B5EF4-FFF2-40B4-BE49-F238E27FC236}">
                <a16:creationId xmlns:a16="http://schemas.microsoft.com/office/drawing/2014/main" id="{A73B2FF2-3B3B-6E7E-F066-D51F5C67F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846" y="6341411"/>
            <a:ext cx="2161078" cy="346417"/>
          </a:xfrm>
          <a:prstGeom prst="rect">
            <a:avLst/>
          </a:prstGeom>
        </p:spPr>
      </p:pic>
      <p:sp>
        <p:nvSpPr>
          <p:cNvPr id="3" name="Title 1">
            <a:extLst>
              <a:ext uri="{FF2B5EF4-FFF2-40B4-BE49-F238E27FC236}">
                <a16:creationId xmlns:a16="http://schemas.microsoft.com/office/drawing/2014/main" id="{A39160AB-11E5-480E-5CF2-425E7B3243C2}"/>
              </a:ext>
            </a:extLst>
          </p:cNvPr>
          <p:cNvSpPr txBox="1">
            <a:spLocks/>
          </p:cNvSpPr>
          <p:nvPr/>
        </p:nvSpPr>
        <p:spPr>
          <a:xfrm>
            <a:off x="11490959" y="0"/>
            <a:ext cx="701041" cy="483346"/>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noProof="0">
                <a:solidFill>
                  <a:schemeClr val="bg1"/>
                </a:solidFill>
                <a:highlight>
                  <a:srgbClr val="BCCBD9"/>
                </a:highlight>
                <a:latin typeface="Arial" panose="020B0604020202020204" pitchFamily="34" charset="0"/>
                <a:cs typeface="Arial" panose="020B0604020202020204" pitchFamily="34" charset="0"/>
              </a:rPr>
              <a:t>PTS talk</a:t>
            </a:r>
            <a:endParaRPr lang="en-GB" sz="1050">
              <a:solidFill>
                <a:schemeClr val="bg1"/>
              </a:solidFill>
              <a:highlight>
                <a:srgbClr val="BCCBD9"/>
              </a:highlight>
              <a:latin typeface="Arial" panose="020B0604020202020204" pitchFamily="34" charset="0"/>
              <a:cs typeface="Arial" panose="020B0604020202020204" pitchFamily="34" charset="0"/>
            </a:endParaRPr>
          </a:p>
          <a:p>
            <a:r>
              <a:rPr lang="en-GB" sz="1050" b="1">
                <a:solidFill>
                  <a:schemeClr val="bg1"/>
                </a:solidFill>
                <a:latin typeface="Arial" panose="020B0604020202020204" pitchFamily="34" charset="0"/>
                <a:cs typeface="Arial" panose="020B0604020202020204" pitchFamily="34" charset="0"/>
              </a:rPr>
              <a:t>#</a:t>
            </a:r>
            <a:r>
              <a:rPr lang="en-GB" sz="1050" b="1" noProof="0">
                <a:solidFill>
                  <a:schemeClr val="bg1"/>
                </a:solidFill>
                <a:latin typeface="Arial" panose="020B0604020202020204" pitchFamily="34" charset="0"/>
                <a:cs typeface="Arial" panose="020B0604020202020204" pitchFamily="34" charset="0"/>
              </a:rPr>
              <a:t>881</a:t>
            </a:r>
            <a:endParaRPr lang="en-GB" sz="2800" b="1" noProof="0">
              <a:solidFill>
                <a:schemeClr val="bg1"/>
              </a:solidFill>
              <a:latin typeface="Arial" panose="020B0604020202020204" pitchFamily="34" charset="0"/>
              <a:cs typeface="Arial" panose="020B0604020202020204" pitchFamily="34" charset="0"/>
            </a:endParaRPr>
          </a:p>
        </p:txBody>
      </p:sp>
      <p:sp>
        <p:nvSpPr>
          <p:cNvPr id="2" name="TextBox 3">
            <a:extLst>
              <a:ext uri="{FF2B5EF4-FFF2-40B4-BE49-F238E27FC236}">
                <a16:creationId xmlns:a16="http://schemas.microsoft.com/office/drawing/2014/main" id="{222FF330-547C-1B97-15BE-9D89EB31B250}"/>
              </a:ext>
            </a:extLst>
          </p:cNvPr>
          <p:cNvSpPr txBox="1"/>
          <p:nvPr/>
        </p:nvSpPr>
        <p:spPr>
          <a:xfrm>
            <a:off x="4902758" y="-27223"/>
            <a:ext cx="4794131" cy="492443"/>
          </a:xfrm>
          <a:prstGeom prst="rect">
            <a:avLst/>
          </a:prstGeom>
          <a:noFill/>
        </p:spPr>
        <p:txBody>
          <a:bodyPr wrap="square" lIns="0" tIns="0" rIns="0" bIns="0" rtlCol="0" anchor="ctr">
            <a:normAutofit/>
          </a:bodyPr>
          <a:lstStyle/>
          <a:p>
            <a:r>
              <a:rPr lang="en-GB" sz="1600" b="1" noProof="0">
                <a:solidFill>
                  <a:schemeClr val="bg1"/>
                </a:solidFill>
                <a:latin typeface="Arial" panose="020B0604020202020204" pitchFamily="34" charset="0"/>
                <a:cs typeface="Arial" panose="020B0604020202020204" pitchFamily="34" charset="0"/>
              </a:rPr>
              <a:t>IDC Software for NDCs, Status and Future</a:t>
            </a:r>
          </a:p>
        </p:txBody>
      </p:sp>
      <p:sp>
        <p:nvSpPr>
          <p:cNvPr id="5" name="TextBox 3">
            <a:extLst>
              <a:ext uri="{FF2B5EF4-FFF2-40B4-BE49-F238E27FC236}">
                <a16:creationId xmlns:a16="http://schemas.microsoft.com/office/drawing/2014/main" id="{88E9A9B4-52DA-D383-C09A-CDF5316A5EA0}"/>
              </a:ext>
            </a:extLst>
          </p:cNvPr>
          <p:cNvSpPr txBox="1"/>
          <p:nvPr/>
        </p:nvSpPr>
        <p:spPr>
          <a:xfrm>
            <a:off x="5381496" y="390509"/>
            <a:ext cx="2975692" cy="369332"/>
          </a:xfrm>
          <a:prstGeom prst="rect">
            <a:avLst/>
          </a:prstGeom>
          <a:noFill/>
        </p:spPr>
        <p:txBody>
          <a:bodyPr wrap="square" lIns="0" tIns="0" rIns="0" bIns="0" rtlCol="0" anchor="t">
            <a:normAutofit/>
          </a:bodyPr>
          <a:lstStyle/>
          <a:p>
            <a:r>
              <a:rPr lang="en-GB" sz="1200">
                <a:solidFill>
                  <a:schemeClr val="bg1"/>
                </a:solidFill>
                <a:latin typeface="Arial" panose="020B0604020202020204" pitchFamily="34" charset="0"/>
                <a:cs typeface="Arial" panose="020B0604020202020204" pitchFamily="34" charset="0"/>
              </a:rPr>
              <a:t>D. Keda, G. Graham and M. </a:t>
            </a:r>
            <a:r>
              <a:rPr lang="en-GB" sz="1200" err="1">
                <a:solidFill>
                  <a:schemeClr val="bg1"/>
                </a:solidFill>
                <a:latin typeface="Arial" panose="020B0604020202020204" pitchFamily="34" charset="0"/>
                <a:cs typeface="Arial" panose="020B0604020202020204" pitchFamily="34" charset="0"/>
              </a:rPr>
              <a:t>Villagr</a:t>
            </a:r>
            <a:r>
              <a:rPr lang="es-GT" sz="1200" err="1">
                <a:solidFill>
                  <a:schemeClr val="bg1"/>
                </a:solidFill>
                <a:latin typeface="Arial" panose="020B0604020202020204" pitchFamily="34" charset="0"/>
                <a:cs typeface="Arial" panose="020B0604020202020204" pitchFamily="34" charset="0"/>
              </a:rPr>
              <a:t>án</a:t>
            </a:r>
            <a:endParaRPr lang="en-GB" sz="1200" noProof="0">
              <a:solidFill>
                <a:schemeClr val="bg1"/>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47280F25-1538-0F4B-98FC-88D02677851D}"/>
              </a:ext>
            </a:extLst>
          </p:cNvPr>
          <p:cNvGrpSpPr/>
          <p:nvPr/>
        </p:nvGrpSpPr>
        <p:grpSpPr>
          <a:xfrm>
            <a:off x="2857976" y="3528101"/>
            <a:ext cx="9002553" cy="2870401"/>
            <a:chOff x="2857976" y="3528101"/>
            <a:chExt cx="9002553" cy="2870401"/>
          </a:xfrm>
        </p:grpSpPr>
        <p:pic>
          <p:nvPicPr>
            <p:cNvPr id="17" name="Picture 16">
              <a:extLst>
                <a:ext uri="{FF2B5EF4-FFF2-40B4-BE49-F238E27FC236}">
                  <a16:creationId xmlns:a16="http://schemas.microsoft.com/office/drawing/2014/main" id="{8A4D1AF3-BB98-61F6-7529-CDD46AD21BF8}"/>
                </a:ext>
              </a:extLst>
            </p:cNvPr>
            <p:cNvPicPr>
              <a:picLocks noChangeAspect="1"/>
            </p:cNvPicPr>
            <p:nvPr/>
          </p:nvPicPr>
          <p:blipFill>
            <a:blip r:embed="rId3">
              <a:alphaModFix/>
            </a:blip>
            <a:stretch>
              <a:fillRect/>
            </a:stretch>
          </p:blipFill>
          <p:spPr>
            <a:xfrm>
              <a:off x="9533415" y="3652380"/>
              <a:ext cx="2327114" cy="2423520"/>
            </a:xfrm>
            <a:prstGeom prst="rect">
              <a:avLst/>
            </a:prstGeom>
          </p:spPr>
        </p:pic>
        <p:sp>
          <p:nvSpPr>
            <p:cNvPr id="12" name="TextBox 11">
              <a:extLst>
                <a:ext uri="{FF2B5EF4-FFF2-40B4-BE49-F238E27FC236}">
                  <a16:creationId xmlns:a16="http://schemas.microsoft.com/office/drawing/2014/main" id="{33AED060-52BF-9D6D-98BC-381CD9985B55}"/>
                </a:ext>
              </a:extLst>
            </p:cNvPr>
            <p:cNvSpPr txBox="1"/>
            <p:nvPr/>
          </p:nvSpPr>
          <p:spPr>
            <a:xfrm>
              <a:off x="4968738" y="3528101"/>
              <a:ext cx="1907592" cy="369332"/>
            </a:xfrm>
            <a:prstGeom prst="rect">
              <a:avLst/>
            </a:prstGeom>
            <a:solidFill>
              <a:srgbClr val="FFC000"/>
            </a:solidFill>
            <a:ln>
              <a:solidFill>
                <a:schemeClr val="accent1"/>
              </a:solidFill>
            </a:ln>
          </p:spPr>
          <p:txBody>
            <a:bodyPr wrap="square">
              <a:spAutoFit/>
            </a:bodyPr>
            <a:lstStyle/>
            <a:p>
              <a:r>
                <a:rPr lang="en-US" sz="1800" b="1">
                  <a:latin typeface="Arial" panose="020B0604020202020204" pitchFamily="34" charset="0"/>
                  <a:cs typeface="Arial" panose="020B0604020202020204" pitchFamily="34" charset="0"/>
                </a:rPr>
                <a:t>Online Services</a:t>
              </a:r>
              <a:endParaRPr lang="en-US" b="1"/>
            </a:p>
          </p:txBody>
        </p:sp>
        <p:sp>
          <p:nvSpPr>
            <p:cNvPr id="13" name="TextBox 12">
              <a:extLst>
                <a:ext uri="{FF2B5EF4-FFF2-40B4-BE49-F238E27FC236}">
                  <a16:creationId xmlns:a16="http://schemas.microsoft.com/office/drawing/2014/main" id="{2EA416D0-2386-FFB7-533D-4D33C82CD896}"/>
                </a:ext>
              </a:extLst>
            </p:cNvPr>
            <p:cNvSpPr txBox="1"/>
            <p:nvPr/>
          </p:nvSpPr>
          <p:spPr>
            <a:xfrm>
              <a:off x="2857976" y="4059400"/>
              <a:ext cx="6821328" cy="2339102"/>
            </a:xfrm>
            <a:prstGeom prst="rect">
              <a:avLst/>
            </a:prstGeom>
            <a:noFill/>
          </p:spPr>
          <p:txBody>
            <a:bodyPr wrap="square" rtlCol="0">
              <a:spAutoFit/>
            </a:bodyPr>
            <a:lstStyle/>
            <a:p>
              <a:pPr marL="285750" indent="-285750" algn="just">
                <a:buFont typeface="Wingdings" panose="05000000000000000000" pitchFamily="2" charset="2"/>
                <a:buChar char="q"/>
              </a:pPr>
              <a:r>
                <a:rPr lang="en-US" sz="1600">
                  <a:latin typeface="Arial" panose="020B0604020202020204" pitchFamily="34" charset="0"/>
                  <a:cs typeface="Arial" panose="020B0604020202020204" pitchFamily="34" charset="0"/>
                </a:rPr>
                <a:t>Single-Sign-On SSO mechanism for access to online services.</a:t>
              </a:r>
            </a:p>
            <a:p>
              <a:pPr marL="285750" indent="-285750" algn="just">
                <a:buFont typeface="Wingdings" panose="05000000000000000000" pitchFamily="2" charset="2"/>
                <a:buChar char="q"/>
              </a:pPr>
              <a:r>
                <a:rPr lang="en-US" sz="1600">
                  <a:latin typeface="Arial" panose="020B0604020202020204" pitchFamily="34" charset="0"/>
                  <a:cs typeface="Arial" panose="020B0604020202020204" pitchFamily="34" charset="0"/>
                </a:rPr>
                <a:t>The </a:t>
              </a:r>
              <a:r>
                <a:rPr lang="en-US" sz="1600" b="1">
                  <a:latin typeface="Arial" panose="020B0604020202020204" pitchFamily="34" charset="0"/>
                  <a:cs typeface="Arial" panose="020B0604020202020204" pitchFamily="34" charset="0"/>
                </a:rPr>
                <a:t>CTBTO Web Portal </a:t>
              </a:r>
              <a:r>
                <a:rPr lang="en-US" sz="1600">
                  <a:latin typeface="Arial" panose="020B0604020202020204" pitchFamily="34" charset="0"/>
                  <a:cs typeface="Arial" panose="020B0604020202020204" pitchFamily="34" charset="0"/>
                </a:rPr>
                <a:t>(through SSO). Provides links to:</a:t>
              </a:r>
            </a:p>
            <a:p>
              <a:pPr marL="539750" lvl="1" indent="-182563" algn="just">
                <a:spcBef>
                  <a:spcPts val="600"/>
                </a:spcBef>
                <a:buFont typeface="Wingdings" panose="05000000000000000000" pitchFamily="2" charset="2"/>
                <a:buChar char="Ø"/>
              </a:pPr>
              <a:r>
                <a:rPr lang="en-US" sz="1400">
                  <a:latin typeface="Arial" panose="020B0604020202020204" pitchFamily="34" charset="0"/>
                  <a:cs typeface="Arial" panose="020B0604020202020204" pitchFamily="34" charset="0"/>
                </a:rPr>
                <a:t>IDC Secure Web Portal: </a:t>
              </a:r>
              <a:r>
                <a:rPr lang="en-US" sz="1400" i="1">
                  <a:solidFill>
                    <a:srgbClr val="0070C0"/>
                  </a:solidFill>
                  <a:latin typeface="Arial" panose="020B0604020202020204" pitchFamily="34" charset="0"/>
                  <a:cs typeface="Arial" panose="020B0604020202020204" pitchFamily="34" charset="0"/>
                </a:rPr>
                <a:t>Access to IMS Data and IDC Products</a:t>
              </a:r>
            </a:p>
            <a:p>
              <a:pPr marL="539750" lvl="1" indent="-182563" algn="just">
                <a:spcBef>
                  <a:spcPts val="600"/>
                </a:spcBef>
                <a:buFont typeface="Wingdings" panose="05000000000000000000" pitchFamily="2" charset="2"/>
                <a:buChar char="Ø"/>
              </a:pPr>
              <a:r>
                <a:rPr lang="en-US" sz="1400">
                  <a:latin typeface="Arial" panose="020B0604020202020204" pitchFamily="34" charset="0"/>
                  <a:cs typeface="Arial" panose="020B0604020202020204" pitchFamily="34" charset="0"/>
                </a:rPr>
                <a:t>NDC Forum, Expert Communication System (ECS)</a:t>
              </a:r>
            </a:p>
            <a:p>
              <a:pPr marL="539750" lvl="1" indent="-182563" algn="just">
                <a:spcBef>
                  <a:spcPts val="600"/>
                </a:spcBef>
                <a:buFont typeface="Wingdings" panose="05000000000000000000" pitchFamily="2" charset="2"/>
                <a:buChar char="Ø"/>
              </a:pPr>
              <a:r>
                <a:rPr lang="en-US" sz="1400">
                  <a:latin typeface="Arial" panose="020B0604020202020204" pitchFamily="34" charset="0"/>
                  <a:cs typeface="Arial" panose="020B0604020202020204" pitchFamily="34" charset="0"/>
                </a:rPr>
                <a:t>Knowledge and Training Portal (KTP e-learning)</a:t>
              </a:r>
            </a:p>
            <a:p>
              <a:pPr marL="539750" lvl="1" indent="-182563" algn="just">
                <a:spcBef>
                  <a:spcPts val="600"/>
                </a:spcBef>
                <a:buFont typeface="Wingdings" panose="05000000000000000000" pitchFamily="2" charset="2"/>
                <a:buChar char="Ø"/>
              </a:pPr>
              <a:r>
                <a:rPr lang="en-US" sz="1400" b="1">
                  <a:latin typeface="Arial" panose="020B0604020202020204" pitchFamily="34" charset="0"/>
                  <a:cs typeface="Arial" panose="020B0604020202020204" pitchFamily="34" charset="0"/>
                </a:rPr>
                <a:t>Tools:</a:t>
              </a:r>
              <a:r>
                <a:rPr lang="en-US" sz="1400">
                  <a:latin typeface="Arial" panose="020B0604020202020204" pitchFamily="34" charset="0"/>
                  <a:cs typeface="Arial" panose="020B0604020202020204" pitchFamily="34" charset="0"/>
                </a:rPr>
                <a:t> Web-GRAPE IBS (ATM), </a:t>
              </a:r>
              <a:r>
                <a:rPr lang="en-US" sz="1400" err="1">
                  <a:latin typeface="Arial" panose="020B0604020202020204" pitchFamily="34" charset="0"/>
                  <a:cs typeface="Arial" panose="020B0604020202020204" pitchFamily="34" charset="0"/>
                </a:rPr>
                <a:t>RNToolkit</a:t>
              </a:r>
              <a:r>
                <a:rPr lang="en-US" sz="1400">
                  <a:latin typeface="Arial" panose="020B0604020202020204" pitchFamily="34" charset="0"/>
                  <a:cs typeface="Arial" panose="020B0604020202020204" pitchFamily="34" charset="0"/>
                </a:rPr>
                <a:t>, </a:t>
              </a:r>
              <a:r>
                <a:rPr lang="en-US" sz="1400" err="1">
                  <a:latin typeface="Arial" panose="020B0604020202020204" pitchFamily="34" charset="0"/>
                  <a:cs typeface="Arial" panose="020B0604020202020204" pitchFamily="34" charset="0"/>
                </a:rPr>
                <a:t>PRTool</a:t>
              </a:r>
              <a:r>
                <a:rPr lang="en-US" sz="1400">
                  <a:latin typeface="Arial" panose="020B0604020202020204" pitchFamily="34" charset="0"/>
                  <a:cs typeface="Arial" panose="020B0604020202020204" pitchFamily="34" charset="0"/>
                </a:rPr>
                <a:t>, </a:t>
              </a:r>
              <a:r>
                <a:rPr lang="en-US" sz="1400" err="1">
                  <a:latin typeface="Arial" panose="020B0604020202020204" pitchFamily="34" charset="0"/>
                  <a:cs typeface="Arial" panose="020B0604020202020204" pitchFamily="34" charset="0"/>
                </a:rPr>
                <a:t>SoH</a:t>
              </a:r>
              <a:r>
                <a:rPr lang="en-US" sz="1400">
                  <a:latin typeface="Arial" panose="020B0604020202020204" pitchFamily="34" charset="0"/>
                  <a:cs typeface="Arial" panose="020B0604020202020204" pitchFamily="34" charset="0"/>
                </a:rPr>
                <a:t>, VDMS, PKI-Portal</a:t>
              </a:r>
            </a:p>
            <a:p>
              <a:pPr marL="539750" lvl="1" indent="-182563" algn="just">
                <a:spcBef>
                  <a:spcPts val="600"/>
                </a:spcBef>
                <a:buFont typeface="Wingdings" panose="05000000000000000000" pitchFamily="2" charset="2"/>
                <a:buChar char="Ø"/>
              </a:pPr>
              <a:r>
                <a:rPr lang="en-US" sz="1400" b="1">
                  <a:latin typeface="Arial" panose="020B0604020202020204" pitchFamily="34" charset="0"/>
                  <a:cs typeface="Arial" panose="020B0604020202020204" pitchFamily="34" charset="0"/>
                </a:rPr>
                <a:t>IMS Information and ticketing: </a:t>
              </a:r>
              <a:r>
                <a:rPr lang="en-US" sz="1400">
                  <a:latin typeface="Arial" panose="020B0604020202020204" pitchFamily="34" charset="0"/>
                  <a:cs typeface="Arial" panose="020B0604020202020204" pitchFamily="34" charset="0"/>
                </a:rPr>
                <a:t>DOTS, IRS</a:t>
              </a:r>
            </a:p>
            <a:p>
              <a:pPr marL="539750" lvl="1" indent="-182563" algn="just">
                <a:spcBef>
                  <a:spcPts val="600"/>
                </a:spcBef>
                <a:buFont typeface="Wingdings" panose="05000000000000000000" pitchFamily="2" charset="2"/>
                <a:buChar char="Ø"/>
              </a:pPr>
              <a:r>
                <a:rPr lang="en-US" sz="1400" err="1">
                  <a:latin typeface="Arial" panose="020B0604020202020204" pitchFamily="34" charset="0"/>
                  <a:cs typeface="Arial" panose="020B0604020202020204" pitchFamily="34" charset="0"/>
                </a:rPr>
                <a:t>vDEC</a:t>
              </a:r>
              <a:r>
                <a:rPr lang="en-US" sz="1400">
                  <a:latin typeface="Arial" panose="020B0604020202020204" pitchFamily="34" charset="0"/>
                  <a:cs typeface="Arial" panose="020B0604020202020204" pitchFamily="34" charset="0"/>
                </a:rPr>
                <a:t> Virtual Data Exploitation Centre</a:t>
              </a:r>
            </a:p>
          </p:txBody>
        </p:sp>
      </p:grpSp>
      <p:grpSp>
        <p:nvGrpSpPr>
          <p:cNvPr id="20" name="Group 19">
            <a:extLst>
              <a:ext uri="{FF2B5EF4-FFF2-40B4-BE49-F238E27FC236}">
                <a16:creationId xmlns:a16="http://schemas.microsoft.com/office/drawing/2014/main" id="{1F294E79-835F-26A2-8994-19D7FA13E1B7}"/>
              </a:ext>
            </a:extLst>
          </p:cNvPr>
          <p:cNvGrpSpPr/>
          <p:nvPr/>
        </p:nvGrpSpPr>
        <p:grpSpPr>
          <a:xfrm>
            <a:off x="287384" y="1219186"/>
            <a:ext cx="11617234" cy="4711491"/>
            <a:chOff x="287384" y="1219186"/>
            <a:chExt cx="11617234" cy="4711491"/>
          </a:xfrm>
        </p:grpSpPr>
        <p:sp>
          <p:nvSpPr>
            <p:cNvPr id="11" name="TextBox 10">
              <a:extLst>
                <a:ext uri="{FF2B5EF4-FFF2-40B4-BE49-F238E27FC236}">
                  <a16:creationId xmlns:a16="http://schemas.microsoft.com/office/drawing/2014/main" id="{5323CE9D-0EDE-45D5-1820-A55CA2050958}"/>
                </a:ext>
              </a:extLst>
            </p:cNvPr>
            <p:cNvSpPr txBox="1"/>
            <p:nvPr/>
          </p:nvSpPr>
          <p:spPr>
            <a:xfrm>
              <a:off x="287384" y="1701566"/>
              <a:ext cx="11617234" cy="1600438"/>
            </a:xfrm>
            <a:prstGeom prst="rect">
              <a:avLst/>
            </a:prstGeom>
            <a:noFill/>
          </p:spPr>
          <p:txBody>
            <a:bodyPr wrap="square" rtlCol="0">
              <a:spAutoFit/>
            </a:bodyPr>
            <a:lstStyle/>
            <a:p>
              <a:pPr marL="285750" indent="-285750" algn="just">
                <a:buFont typeface="Wingdings" panose="05000000000000000000" pitchFamily="2" charset="2"/>
                <a:buChar char="q"/>
              </a:pPr>
              <a:r>
                <a:rPr lang="en-US" sz="1600">
                  <a:latin typeface="Arial" panose="020B0604020202020204" pitchFamily="34" charset="0"/>
                  <a:cs typeface="Arial" panose="020B0604020202020204" pitchFamily="34" charset="0"/>
                </a:rPr>
                <a:t>The NDC in a Box (or NIAB) is a software suite that the IDC develops in cooperation and under the guidance of States Signatories. It assists the National Data </a:t>
              </a:r>
              <a:r>
                <a:rPr lang="en-US" sz="1600" err="1">
                  <a:latin typeface="Arial" panose="020B0604020202020204" pitchFamily="34" charset="0"/>
                  <a:cs typeface="Arial" panose="020B0604020202020204" pitchFamily="34" charset="0"/>
                </a:rPr>
                <a:t>Centres</a:t>
              </a:r>
              <a:r>
                <a:rPr lang="en-US" sz="1600">
                  <a:latin typeface="Arial" panose="020B0604020202020204" pitchFamily="34" charset="0"/>
                  <a:cs typeface="Arial" panose="020B0604020202020204" pitchFamily="34" charset="0"/>
                </a:rPr>
                <a:t> (NDCs) to support their National Authorities in their treaty verification role.</a:t>
              </a:r>
            </a:p>
            <a:p>
              <a:pPr marL="742950" lvl="1" indent="-285750" algn="just">
                <a:spcBef>
                  <a:spcPts val="600"/>
                </a:spcBef>
                <a:buFont typeface="Wingdings" panose="05000000000000000000" pitchFamily="2" charset="2"/>
                <a:buChar char="Ø"/>
              </a:pPr>
              <a:r>
                <a:rPr lang="en-US" sz="1400">
                  <a:latin typeface="Arial" panose="020B0604020202020204" pitchFamily="34" charset="0"/>
                  <a:cs typeface="Arial" panose="020B0604020202020204" pitchFamily="34" charset="0"/>
                </a:rPr>
                <a:t>The NIAB includes (in principle) the functionality of the IDC, this allows the NDCs to analyze, reproduce the </a:t>
              </a:r>
              <a:r>
                <a:rPr lang="en-US" sz="1400" u="sng">
                  <a:latin typeface="Arial" panose="020B0604020202020204" pitchFamily="34" charset="0"/>
                  <a:cs typeface="Arial" panose="020B0604020202020204" pitchFamily="34" charset="0"/>
                </a:rPr>
                <a:t>IDC Operational Pipeline</a:t>
              </a:r>
              <a:r>
                <a:rPr lang="en-US" sz="1400">
                  <a:latin typeface="Arial" panose="020B0604020202020204" pitchFamily="34" charset="0"/>
                  <a:cs typeface="Arial" panose="020B0604020202020204" pitchFamily="34" charset="0"/>
                </a:rPr>
                <a:t> products obtained from IDC automatic and human analysis of IMS Data. NDCs can combine with non-IMS data for the use in civil and scientific applications, in accordance with national needs.</a:t>
              </a:r>
            </a:p>
            <a:p>
              <a:pPr marL="742950" lvl="1" indent="-285750" algn="just">
                <a:spcBef>
                  <a:spcPts val="600"/>
                </a:spcBef>
                <a:buFont typeface="Wingdings" panose="05000000000000000000" pitchFamily="2" charset="2"/>
                <a:buChar char="Ø"/>
              </a:pPr>
              <a:r>
                <a:rPr lang="en-US" sz="1400" b="1">
                  <a:latin typeface="Arial" panose="020B0604020202020204" pitchFamily="34" charset="0"/>
                  <a:cs typeface="Arial" panose="020B0604020202020204" pitchFamily="34" charset="0"/>
                </a:rPr>
                <a:t>The NIAB includes </a:t>
              </a:r>
              <a:r>
                <a:rPr lang="en-US" sz="1400">
                  <a:latin typeface="Arial" panose="020B0604020202020204" pitchFamily="34" charset="0"/>
                  <a:cs typeface="Arial" panose="020B0604020202020204" pitchFamily="34" charset="0"/>
                </a:rPr>
                <a:t>IDC operational software (developed in-house after 2000), guest customized applications and State’s contributions.</a:t>
              </a:r>
            </a:p>
          </p:txBody>
        </p:sp>
        <p:sp>
          <p:nvSpPr>
            <p:cNvPr id="10" name="TextBox 9">
              <a:extLst>
                <a:ext uri="{FF2B5EF4-FFF2-40B4-BE49-F238E27FC236}">
                  <a16:creationId xmlns:a16="http://schemas.microsoft.com/office/drawing/2014/main" id="{B0C1BF3A-65DF-8DDC-36CB-CE66F05D5046}"/>
                </a:ext>
              </a:extLst>
            </p:cNvPr>
            <p:cNvSpPr txBox="1"/>
            <p:nvPr/>
          </p:nvSpPr>
          <p:spPr>
            <a:xfrm>
              <a:off x="1440854" y="1219186"/>
              <a:ext cx="1258388" cy="369332"/>
            </a:xfrm>
            <a:prstGeom prst="rect">
              <a:avLst/>
            </a:prstGeom>
            <a:solidFill>
              <a:srgbClr val="FFC000"/>
            </a:solidFill>
            <a:ln>
              <a:solidFill>
                <a:schemeClr val="accent1"/>
              </a:solidFill>
            </a:ln>
          </p:spPr>
          <p:txBody>
            <a:bodyPr wrap="square">
              <a:spAutoFit/>
            </a:bodyPr>
            <a:lstStyle/>
            <a:p>
              <a:r>
                <a:rPr lang="en-US" sz="1800" b="1">
                  <a:latin typeface="Arial" panose="020B0604020202020204" pitchFamily="34" charset="0"/>
                  <a:cs typeface="Arial" panose="020B0604020202020204" pitchFamily="34" charset="0"/>
                </a:rPr>
                <a:t>The NIAB</a:t>
              </a:r>
              <a:endParaRPr lang="en-US" b="1"/>
            </a:p>
          </p:txBody>
        </p:sp>
        <p:pic>
          <p:nvPicPr>
            <p:cNvPr id="19" name="Picture 18">
              <a:extLst>
                <a:ext uri="{FF2B5EF4-FFF2-40B4-BE49-F238E27FC236}">
                  <a16:creationId xmlns:a16="http://schemas.microsoft.com/office/drawing/2014/main" id="{F7ADC85D-C5C2-1C26-353C-05FD3D9DC046}"/>
                </a:ext>
              </a:extLst>
            </p:cNvPr>
            <p:cNvPicPr>
              <a:picLocks noChangeAspect="1"/>
            </p:cNvPicPr>
            <p:nvPr/>
          </p:nvPicPr>
          <p:blipFill>
            <a:blip r:embed="rId4"/>
            <a:stretch>
              <a:fillRect/>
            </a:stretch>
          </p:blipFill>
          <p:spPr>
            <a:xfrm>
              <a:off x="350520" y="3507157"/>
              <a:ext cx="1983293" cy="2423520"/>
            </a:xfrm>
            <a:prstGeom prst="rect">
              <a:avLst/>
            </a:prstGeom>
          </p:spPr>
        </p:pic>
      </p:grpSp>
    </p:spTree>
    <p:extLst>
      <p:ext uri="{BB962C8B-B14F-4D97-AF65-F5344CB8AC3E}">
        <p14:creationId xmlns:p14="http://schemas.microsoft.com/office/powerpoint/2010/main" val="5886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B03A3-C21E-B900-1A7B-641FA3170DF7}"/>
            </a:ext>
          </a:extLst>
        </p:cNvPr>
        <p:cNvGrpSpPr/>
        <p:nvPr/>
      </p:nvGrpSpPr>
      <p:grpSpPr>
        <a:xfrm>
          <a:off x="0" y="0"/>
          <a:ext cx="0" cy="0"/>
          <a:chOff x="0" y="0"/>
          <a:chExt cx="0" cy="0"/>
        </a:xfrm>
      </p:grpSpPr>
      <p:sp>
        <p:nvSpPr>
          <p:cNvPr id="9" name="Textfeld 8">
            <a:extLst>
              <a:ext uri="{FF2B5EF4-FFF2-40B4-BE49-F238E27FC236}">
                <a16:creationId xmlns:a16="http://schemas.microsoft.com/office/drawing/2014/main" id="{08553788-9A80-39B0-4844-53768FBC030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a:p>
        </p:txBody>
      </p:sp>
      <p:sp>
        <p:nvSpPr>
          <p:cNvPr id="14" name="Rechteck 13">
            <a:extLst>
              <a:ext uri="{FF2B5EF4-FFF2-40B4-BE49-F238E27FC236}">
                <a16:creationId xmlns:a16="http://schemas.microsoft.com/office/drawing/2014/main" id="{89191B96-4CAC-8169-DD8C-B0783017C07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a:t>PLEASE DON‘T FORGET TO PUT THE E-POSTER TITLE AND YOUR NAME IN THE PRESENTATION HEADER.</a:t>
            </a:r>
          </a:p>
          <a:p>
            <a:pPr algn="ctr"/>
            <a:r>
              <a:rPr lang="de-AT"/>
              <a:t>THEN DUPLICATE THIS SLIDE FOR ALL OTHER PRESENTATION SLIDES.</a:t>
            </a:r>
          </a:p>
        </p:txBody>
      </p:sp>
      <p:pic>
        <p:nvPicPr>
          <p:cNvPr id="15" name="Grafik 14" descr="Ein Bild, das Schwarz, Dunkelheit enthält.&#10;&#10;KI-generierte Inhalte können fehlerhaft sein.">
            <a:extLst>
              <a:ext uri="{FF2B5EF4-FFF2-40B4-BE49-F238E27FC236}">
                <a16:creationId xmlns:a16="http://schemas.microsoft.com/office/drawing/2014/main" id="{63245CA5-B0CF-F00D-1322-D2BFB7F69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846" y="6341411"/>
            <a:ext cx="2161078" cy="346417"/>
          </a:xfrm>
          <a:prstGeom prst="rect">
            <a:avLst/>
          </a:prstGeom>
        </p:spPr>
      </p:pic>
      <p:sp>
        <p:nvSpPr>
          <p:cNvPr id="3" name="Title 1">
            <a:extLst>
              <a:ext uri="{FF2B5EF4-FFF2-40B4-BE49-F238E27FC236}">
                <a16:creationId xmlns:a16="http://schemas.microsoft.com/office/drawing/2014/main" id="{258B5286-BF5D-D870-A289-CB8AC0E9C79D}"/>
              </a:ext>
            </a:extLst>
          </p:cNvPr>
          <p:cNvSpPr txBox="1">
            <a:spLocks/>
          </p:cNvSpPr>
          <p:nvPr/>
        </p:nvSpPr>
        <p:spPr>
          <a:xfrm>
            <a:off x="11490959" y="0"/>
            <a:ext cx="701041" cy="483346"/>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noProof="0">
                <a:solidFill>
                  <a:schemeClr val="bg1"/>
                </a:solidFill>
                <a:highlight>
                  <a:srgbClr val="BCCBD9"/>
                </a:highlight>
                <a:latin typeface="Arial" panose="020B0604020202020204" pitchFamily="34" charset="0"/>
                <a:cs typeface="Arial" panose="020B0604020202020204" pitchFamily="34" charset="0"/>
              </a:rPr>
              <a:t>PTS talk</a:t>
            </a:r>
            <a:endParaRPr lang="en-GB" sz="1050">
              <a:solidFill>
                <a:schemeClr val="bg1"/>
              </a:solidFill>
              <a:highlight>
                <a:srgbClr val="BCCBD9"/>
              </a:highlight>
              <a:latin typeface="Arial" panose="020B0604020202020204" pitchFamily="34" charset="0"/>
              <a:cs typeface="Arial" panose="020B0604020202020204" pitchFamily="34" charset="0"/>
            </a:endParaRPr>
          </a:p>
          <a:p>
            <a:r>
              <a:rPr lang="en-GB" sz="1050" b="1">
                <a:solidFill>
                  <a:schemeClr val="bg1"/>
                </a:solidFill>
                <a:latin typeface="Arial" panose="020B0604020202020204" pitchFamily="34" charset="0"/>
                <a:cs typeface="Arial" panose="020B0604020202020204" pitchFamily="34" charset="0"/>
              </a:rPr>
              <a:t>#</a:t>
            </a:r>
            <a:r>
              <a:rPr lang="en-GB" sz="1050" b="1" noProof="0">
                <a:solidFill>
                  <a:schemeClr val="bg1"/>
                </a:solidFill>
                <a:latin typeface="Arial" panose="020B0604020202020204" pitchFamily="34" charset="0"/>
                <a:cs typeface="Arial" panose="020B0604020202020204" pitchFamily="34" charset="0"/>
              </a:rPr>
              <a:t>881</a:t>
            </a:r>
            <a:endParaRPr lang="en-GB" sz="2800" b="1" noProof="0">
              <a:solidFill>
                <a:schemeClr val="bg1"/>
              </a:solidFill>
              <a:latin typeface="Arial" panose="020B0604020202020204" pitchFamily="34" charset="0"/>
              <a:cs typeface="Arial" panose="020B0604020202020204" pitchFamily="34" charset="0"/>
            </a:endParaRPr>
          </a:p>
        </p:txBody>
      </p:sp>
      <p:sp>
        <p:nvSpPr>
          <p:cNvPr id="2" name="TextBox 3">
            <a:extLst>
              <a:ext uri="{FF2B5EF4-FFF2-40B4-BE49-F238E27FC236}">
                <a16:creationId xmlns:a16="http://schemas.microsoft.com/office/drawing/2014/main" id="{C2042F91-4DC3-B458-1825-841B7A474D2B}"/>
              </a:ext>
            </a:extLst>
          </p:cNvPr>
          <p:cNvSpPr txBox="1"/>
          <p:nvPr/>
        </p:nvSpPr>
        <p:spPr>
          <a:xfrm>
            <a:off x="4902758" y="-27223"/>
            <a:ext cx="4794131" cy="492443"/>
          </a:xfrm>
          <a:prstGeom prst="rect">
            <a:avLst/>
          </a:prstGeom>
          <a:noFill/>
        </p:spPr>
        <p:txBody>
          <a:bodyPr wrap="square" lIns="0" tIns="0" rIns="0" bIns="0" rtlCol="0" anchor="ctr">
            <a:normAutofit/>
          </a:bodyPr>
          <a:lstStyle/>
          <a:p>
            <a:r>
              <a:rPr lang="en-GB" sz="1600" b="1" noProof="0">
                <a:solidFill>
                  <a:schemeClr val="bg1"/>
                </a:solidFill>
                <a:latin typeface="Arial" panose="020B0604020202020204" pitchFamily="34" charset="0"/>
                <a:cs typeface="Arial" panose="020B0604020202020204" pitchFamily="34" charset="0"/>
              </a:rPr>
              <a:t>IDC Software for NDCs, Status and Future</a:t>
            </a:r>
          </a:p>
        </p:txBody>
      </p:sp>
      <p:sp>
        <p:nvSpPr>
          <p:cNvPr id="5" name="TextBox 3">
            <a:extLst>
              <a:ext uri="{FF2B5EF4-FFF2-40B4-BE49-F238E27FC236}">
                <a16:creationId xmlns:a16="http://schemas.microsoft.com/office/drawing/2014/main" id="{D2C315AA-B93E-A838-4DB6-90E4D9F004B1}"/>
              </a:ext>
            </a:extLst>
          </p:cNvPr>
          <p:cNvSpPr txBox="1"/>
          <p:nvPr/>
        </p:nvSpPr>
        <p:spPr>
          <a:xfrm>
            <a:off x="5381496" y="390509"/>
            <a:ext cx="2975692" cy="369332"/>
          </a:xfrm>
          <a:prstGeom prst="rect">
            <a:avLst/>
          </a:prstGeom>
          <a:noFill/>
        </p:spPr>
        <p:txBody>
          <a:bodyPr wrap="square" lIns="0" tIns="0" rIns="0" bIns="0" rtlCol="0" anchor="t">
            <a:normAutofit/>
          </a:bodyPr>
          <a:lstStyle/>
          <a:p>
            <a:r>
              <a:rPr lang="en-GB" sz="1200">
                <a:solidFill>
                  <a:schemeClr val="bg1"/>
                </a:solidFill>
                <a:latin typeface="Arial" panose="020B0604020202020204" pitchFamily="34" charset="0"/>
                <a:cs typeface="Arial" panose="020B0604020202020204" pitchFamily="34" charset="0"/>
              </a:rPr>
              <a:t>D. Keda, G. Graham and M. </a:t>
            </a:r>
            <a:r>
              <a:rPr lang="en-GB" sz="1200" err="1">
                <a:solidFill>
                  <a:schemeClr val="bg1"/>
                </a:solidFill>
                <a:latin typeface="Arial" panose="020B0604020202020204" pitchFamily="34" charset="0"/>
                <a:cs typeface="Arial" panose="020B0604020202020204" pitchFamily="34" charset="0"/>
              </a:rPr>
              <a:t>Villagr</a:t>
            </a:r>
            <a:r>
              <a:rPr lang="es-GT" sz="1200" err="1">
                <a:solidFill>
                  <a:schemeClr val="bg1"/>
                </a:solidFill>
                <a:latin typeface="Arial" panose="020B0604020202020204" pitchFamily="34" charset="0"/>
                <a:cs typeface="Arial" panose="020B0604020202020204" pitchFamily="34" charset="0"/>
              </a:rPr>
              <a:t>án</a:t>
            </a:r>
            <a:endParaRPr lang="en-GB" sz="1200" noProof="0">
              <a:solidFill>
                <a:schemeClr val="bg1"/>
              </a:solidFill>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DEA64ABD-321B-9A10-1ECF-BEAC8E18BABA}"/>
              </a:ext>
            </a:extLst>
          </p:cNvPr>
          <p:cNvGraphicFramePr/>
          <p:nvPr>
            <p:extLst>
              <p:ext uri="{D42A27DB-BD31-4B8C-83A1-F6EECF244321}">
                <p14:modId xmlns:p14="http://schemas.microsoft.com/office/powerpoint/2010/main" val="3318182618"/>
              </p:ext>
            </p:extLst>
          </p:nvPr>
        </p:nvGraphicFramePr>
        <p:xfrm>
          <a:off x="451029" y="3557032"/>
          <a:ext cx="11740967" cy="760899"/>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a:extLst>
              <a:ext uri="{FF2B5EF4-FFF2-40B4-BE49-F238E27FC236}">
                <a16:creationId xmlns:a16="http://schemas.microsoft.com/office/drawing/2014/main" id="{6B197FF2-E308-1239-5D11-FD6590507112}"/>
              </a:ext>
            </a:extLst>
          </p:cNvPr>
          <p:cNvCxnSpPr>
            <a:cxnSpLocks/>
          </p:cNvCxnSpPr>
          <p:nvPr/>
        </p:nvCxnSpPr>
        <p:spPr>
          <a:xfrm flipV="1">
            <a:off x="2579331" y="2011892"/>
            <a:ext cx="0" cy="1862687"/>
          </a:xfrm>
          <a:prstGeom prst="line">
            <a:avLst/>
          </a:prstGeom>
        </p:spPr>
        <p:style>
          <a:lnRef idx="2">
            <a:schemeClr val="accent1"/>
          </a:lnRef>
          <a:fillRef idx="0">
            <a:schemeClr val="accent1"/>
          </a:fillRef>
          <a:effectRef idx="1">
            <a:schemeClr val="accent1"/>
          </a:effectRef>
          <a:fontRef idx="minor">
            <a:schemeClr val="tx1"/>
          </a:fontRef>
        </p:style>
      </p:cxnSp>
      <p:sp>
        <p:nvSpPr>
          <p:cNvPr id="20" name="Rounded Rectangle 22">
            <a:extLst>
              <a:ext uri="{FF2B5EF4-FFF2-40B4-BE49-F238E27FC236}">
                <a16:creationId xmlns:a16="http://schemas.microsoft.com/office/drawing/2014/main" id="{A2E7DABB-F2AB-4E6A-859F-A084B9D0DC5D}"/>
              </a:ext>
            </a:extLst>
          </p:cNvPr>
          <p:cNvSpPr/>
          <p:nvPr/>
        </p:nvSpPr>
        <p:spPr bwMode="auto">
          <a:xfrm>
            <a:off x="1431342" y="771563"/>
            <a:ext cx="2988869" cy="1240329"/>
          </a:xfrm>
          <a:prstGeom prst="roundRect">
            <a:avLst/>
          </a:prstGeom>
          <a:solidFill>
            <a:srgbClr val="00B0F0">
              <a:alpha val="3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t>Evaluation Workshop</a:t>
            </a:r>
            <a:endParaRPr lang="en-US" sz="1200" b="0" i="1">
              <a:solidFill>
                <a:schemeClr val="tx1"/>
              </a:solidFill>
            </a:endParaRPr>
          </a:p>
          <a:p>
            <a:pPr marL="171450" indent="-171450">
              <a:buFont typeface="Arial" panose="020B0604020202020204" pitchFamily="34" charset="0"/>
              <a:buChar char="•"/>
            </a:pPr>
            <a:r>
              <a:rPr lang="en-US" sz="1200" i="1"/>
              <a:t>June 21-23 Hannover Germany</a:t>
            </a:r>
          </a:p>
          <a:p>
            <a:pPr marL="171450" indent="-171450">
              <a:buFont typeface="Arial" panose="020B0604020202020204" pitchFamily="34" charset="0"/>
              <a:buChar char="•"/>
            </a:pPr>
            <a:r>
              <a:rPr lang="en-US" sz="1200" b="0" i="1">
                <a:solidFill>
                  <a:schemeClr val="tx1"/>
                </a:solidFill>
              </a:rPr>
              <a:t>Contribution of States to the evaluation of the Verification Regime</a:t>
            </a:r>
          </a:p>
          <a:p>
            <a:pPr marL="171450" indent="-171450">
              <a:buFont typeface="Arial" panose="020B0604020202020204" pitchFamily="34" charset="0"/>
              <a:buChar char="•"/>
            </a:pPr>
            <a:r>
              <a:rPr lang="en-US" sz="1200" b="1" i="1"/>
              <a:t>Software will be required!</a:t>
            </a:r>
            <a:endParaRPr lang="en-US" sz="1200" b="1" i="1">
              <a:solidFill>
                <a:schemeClr val="tx1"/>
              </a:solidFill>
            </a:endParaRPr>
          </a:p>
          <a:p>
            <a:pPr marL="171450" indent="-171450">
              <a:buFont typeface="Arial" panose="020B0604020202020204" pitchFamily="34" charset="0"/>
              <a:buChar char="•"/>
            </a:pPr>
            <a:endParaRPr lang="en-US" sz="1200" b="0" i="1">
              <a:solidFill>
                <a:schemeClr val="tx1"/>
              </a:solidFill>
            </a:endParaRPr>
          </a:p>
        </p:txBody>
      </p:sp>
      <p:cxnSp>
        <p:nvCxnSpPr>
          <p:cNvPr id="22" name="Straight Connector 21">
            <a:extLst>
              <a:ext uri="{FF2B5EF4-FFF2-40B4-BE49-F238E27FC236}">
                <a16:creationId xmlns:a16="http://schemas.microsoft.com/office/drawing/2014/main" id="{8F62FA8E-AC33-7C12-428B-4F687507FFC2}"/>
              </a:ext>
            </a:extLst>
          </p:cNvPr>
          <p:cNvCxnSpPr>
            <a:cxnSpLocks/>
          </p:cNvCxnSpPr>
          <p:nvPr/>
        </p:nvCxnSpPr>
        <p:spPr>
          <a:xfrm>
            <a:off x="3773647" y="3874579"/>
            <a:ext cx="0" cy="635300"/>
          </a:xfrm>
          <a:prstGeom prst="line">
            <a:avLst/>
          </a:prstGeom>
        </p:spPr>
        <p:style>
          <a:lnRef idx="2">
            <a:schemeClr val="accent1"/>
          </a:lnRef>
          <a:fillRef idx="0">
            <a:schemeClr val="accent1"/>
          </a:fillRef>
          <a:effectRef idx="1">
            <a:schemeClr val="accent1"/>
          </a:effectRef>
          <a:fontRef idx="minor">
            <a:schemeClr val="tx1"/>
          </a:fontRef>
        </p:style>
      </p:cxnSp>
      <p:sp>
        <p:nvSpPr>
          <p:cNvPr id="30" name="Rounded Rectangle 22">
            <a:extLst>
              <a:ext uri="{FF2B5EF4-FFF2-40B4-BE49-F238E27FC236}">
                <a16:creationId xmlns:a16="http://schemas.microsoft.com/office/drawing/2014/main" id="{F5AB0295-8D06-3078-6DC9-D03251859CF3}"/>
              </a:ext>
            </a:extLst>
          </p:cNvPr>
          <p:cNvSpPr/>
          <p:nvPr/>
        </p:nvSpPr>
        <p:spPr bwMode="auto">
          <a:xfrm>
            <a:off x="821396" y="4500546"/>
            <a:ext cx="3479752" cy="1639583"/>
          </a:xfrm>
          <a:prstGeom prst="roundRect">
            <a:avLst/>
          </a:prstGeom>
          <a:solidFill>
            <a:srgbClr val="00B0F0">
              <a:alpha val="3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t>Workshop on establishment of quality assurance system for the Verification Regime</a:t>
            </a:r>
            <a:endParaRPr lang="en-US" sz="1200" b="0" i="1">
              <a:solidFill>
                <a:schemeClr val="tx1"/>
              </a:solidFill>
            </a:endParaRPr>
          </a:p>
          <a:p>
            <a:pPr marL="171450" indent="-171450">
              <a:buFont typeface="Arial" panose="020B0604020202020204" pitchFamily="34" charset="0"/>
              <a:buChar char="•"/>
            </a:pPr>
            <a:r>
              <a:rPr lang="en-US" sz="1200" i="1"/>
              <a:t>November 22-23 Vienna</a:t>
            </a:r>
          </a:p>
          <a:p>
            <a:pPr marL="171450" indent="-171450">
              <a:buFont typeface="Arial" panose="020B0604020202020204" pitchFamily="34" charset="0"/>
              <a:buChar char="•"/>
            </a:pPr>
            <a:r>
              <a:rPr lang="en-US" sz="1200" b="1" i="1">
                <a:solidFill>
                  <a:schemeClr val="tx1"/>
                </a:solidFill>
              </a:rPr>
              <a:t>Discussions on distribution of IDC applications software to NDCs</a:t>
            </a:r>
          </a:p>
          <a:p>
            <a:pPr marL="171450" indent="-171450">
              <a:buFont typeface="Arial" panose="020B0604020202020204" pitchFamily="34" charset="0"/>
              <a:buChar char="•"/>
            </a:pPr>
            <a:endParaRPr lang="en-US" sz="1200" b="0" i="1">
              <a:solidFill>
                <a:schemeClr val="tx1"/>
              </a:solidFill>
            </a:endParaRPr>
          </a:p>
        </p:txBody>
      </p:sp>
      <p:sp>
        <p:nvSpPr>
          <p:cNvPr id="35" name="Rounded Rectangle 22">
            <a:extLst>
              <a:ext uri="{FF2B5EF4-FFF2-40B4-BE49-F238E27FC236}">
                <a16:creationId xmlns:a16="http://schemas.microsoft.com/office/drawing/2014/main" id="{6370CAFD-963D-F207-B7D0-7B436699E8E1}"/>
              </a:ext>
            </a:extLst>
          </p:cNvPr>
          <p:cNvSpPr/>
          <p:nvPr/>
        </p:nvSpPr>
        <p:spPr bwMode="auto">
          <a:xfrm>
            <a:off x="3033385" y="2228144"/>
            <a:ext cx="2361424" cy="1284647"/>
          </a:xfrm>
          <a:prstGeom prst="roundRect">
            <a:avLst/>
          </a:prstGeom>
          <a:solidFill>
            <a:schemeClr val="bg1">
              <a:lumMod val="65000"/>
              <a:alpha val="50000"/>
            </a:scheme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dirty="0"/>
              <a:t>IDC Software Release 2</a:t>
            </a:r>
            <a:endParaRPr lang="en-US" sz="1200" i="1" dirty="0"/>
          </a:p>
          <a:p>
            <a:pPr marL="171450" indent="-171450">
              <a:buFont typeface="Arial" panose="020B0604020202020204" pitchFamily="34" charset="0"/>
              <a:buChar char="•"/>
            </a:pPr>
            <a:r>
              <a:rPr lang="en-US" sz="1200" i="1" dirty="0"/>
              <a:t>IDC Operations Begin</a:t>
            </a:r>
          </a:p>
          <a:p>
            <a:pPr marL="171450" indent="-171450">
              <a:buFont typeface="Arial" panose="020B0604020202020204" pitchFamily="34" charset="0"/>
              <a:buChar char="•"/>
            </a:pPr>
            <a:r>
              <a:rPr lang="en-US" sz="1200" i="1" dirty="0">
                <a:highlight>
                  <a:srgbClr val="00FFFF"/>
                </a:highlight>
              </a:rPr>
              <a:t>Secure Web Portal included</a:t>
            </a:r>
          </a:p>
          <a:p>
            <a:pPr marL="171450" indent="-171450">
              <a:buFont typeface="Arial" panose="020B0604020202020204" pitchFamily="34" charset="0"/>
              <a:buChar char="•"/>
            </a:pPr>
            <a:r>
              <a:rPr lang="en-US" sz="1200" b="1" i="1" dirty="0"/>
              <a:t>Copyright Restriction</a:t>
            </a:r>
          </a:p>
          <a:p>
            <a:pPr marL="171450" indent="-171450">
              <a:buFont typeface="Arial" panose="020B0604020202020204" pitchFamily="34" charset="0"/>
              <a:buChar char="•"/>
            </a:pPr>
            <a:endParaRPr lang="en-US" sz="1200" b="0" i="1" dirty="0">
              <a:solidFill>
                <a:schemeClr val="tx1"/>
              </a:solidFill>
            </a:endParaRPr>
          </a:p>
        </p:txBody>
      </p:sp>
      <p:cxnSp>
        <p:nvCxnSpPr>
          <p:cNvPr id="37" name="Straight Connector 36">
            <a:extLst>
              <a:ext uri="{FF2B5EF4-FFF2-40B4-BE49-F238E27FC236}">
                <a16:creationId xmlns:a16="http://schemas.microsoft.com/office/drawing/2014/main" id="{3BD33742-FBBA-542E-4225-F2C0E865B2D6}"/>
              </a:ext>
            </a:extLst>
          </p:cNvPr>
          <p:cNvCxnSpPr>
            <a:cxnSpLocks/>
          </p:cNvCxnSpPr>
          <p:nvPr/>
        </p:nvCxnSpPr>
        <p:spPr>
          <a:xfrm>
            <a:off x="4474704" y="3512791"/>
            <a:ext cx="0" cy="297940"/>
          </a:xfrm>
          <a:prstGeom prst="line">
            <a:avLst/>
          </a:prstGeom>
        </p:spPr>
        <p:style>
          <a:lnRef idx="2">
            <a:schemeClr val="accent1"/>
          </a:lnRef>
          <a:fillRef idx="0">
            <a:schemeClr val="accent1"/>
          </a:fillRef>
          <a:effectRef idx="1">
            <a:schemeClr val="accent1"/>
          </a:effectRef>
          <a:fontRef idx="minor">
            <a:schemeClr val="tx1"/>
          </a:fontRef>
        </p:style>
      </p:cxnSp>
      <p:sp>
        <p:nvSpPr>
          <p:cNvPr id="44" name="Rounded Rectangle 22">
            <a:extLst>
              <a:ext uri="{FF2B5EF4-FFF2-40B4-BE49-F238E27FC236}">
                <a16:creationId xmlns:a16="http://schemas.microsoft.com/office/drawing/2014/main" id="{6AEF216C-6247-E779-42F5-D25A87749176}"/>
              </a:ext>
            </a:extLst>
          </p:cNvPr>
          <p:cNvSpPr/>
          <p:nvPr/>
        </p:nvSpPr>
        <p:spPr bwMode="auto">
          <a:xfrm>
            <a:off x="8357188" y="1673297"/>
            <a:ext cx="2024418" cy="1116936"/>
          </a:xfrm>
          <a:prstGeom prst="roundRect">
            <a:avLst/>
          </a:prstGeom>
          <a:solidFill>
            <a:schemeClr val="bg1">
              <a:lumMod val="65000"/>
              <a:alpha val="50000"/>
            </a:scheme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t>IDC Software Release 3</a:t>
            </a:r>
            <a:endParaRPr lang="en-US" sz="1200" i="1"/>
          </a:p>
          <a:p>
            <a:pPr marL="171450" indent="-171450">
              <a:buFont typeface="Arial" panose="020B0604020202020204" pitchFamily="34" charset="0"/>
              <a:buChar char="•"/>
            </a:pPr>
            <a:r>
              <a:rPr lang="en-US" sz="1200" i="1"/>
              <a:t>Current version</a:t>
            </a:r>
          </a:p>
          <a:p>
            <a:pPr marL="171450" indent="-171450">
              <a:buFont typeface="Arial" panose="020B0604020202020204" pitchFamily="34" charset="0"/>
              <a:buChar char="•"/>
            </a:pPr>
            <a:r>
              <a:rPr lang="en-US" sz="1200" b="1" i="1"/>
              <a:t>Copyright Restriction</a:t>
            </a:r>
          </a:p>
        </p:txBody>
      </p:sp>
      <p:cxnSp>
        <p:nvCxnSpPr>
          <p:cNvPr id="46" name="Straight Connector 45">
            <a:extLst>
              <a:ext uri="{FF2B5EF4-FFF2-40B4-BE49-F238E27FC236}">
                <a16:creationId xmlns:a16="http://schemas.microsoft.com/office/drawing/2014/main" id="{C4FDD059-4414-F926-C830-897A4E47AB55}"/>
              </a:ext>
            </a:extLst>
          </p:cNvPr>
          <p:cNvCxnSpPr>
            <a:cxnSpLocks/>
          </p:cNvCxnSpPr>
          <p:nvPr/>
        </p:nvCxnSpPr>
        <p:spPr>
          <a:xfrm>
            <a:off x="9477038" y="2762281"/>
            <a:ext cx="0" cy="1112298"/>
          </a:xfrm>
          <a:prstGeom prst="line">
            <a:avLst/>
          </a:prstGeom>
        </p:spPr>
        <p:style>
          <a:lnRef idx="2">
            <a:schemeClr val="accent1"/>
          </a:lnRef>
          <a:fillRef idx="0">
            <a:schemeClr val="accent1"/>
          </a:fillRef>
          <a:effectRef idx="1">
            <a:schemeClr val="accent1"/>
          </a:effectRef>
          <a:fontRef idx="minor">
            <a:schemeClr val="tx1"/>
          </a:fontRef>
        </p:style>
      </p:cxnSp>
      <p:sp>
        <p:nvSpPr>
          <p:cNvPr id="7" name="Rounded Rectangle 22">
            <a:extLst>
              <a:ext uri="{FF2B5EF4-FFF2-40B4-BE49-F238E27FC236}">
                <a16:creationId xmlns:a16="http://schemas.microsoft.com/office/drawing/2014/main" id="{C34D508E-93F9-1649-71EA-6E15478307A4}"/>
              </a:ext>
            </a:extLst>
          </p:cNvPr>
          <p:cNvSpPr/>
          <p:nvPr/>
        </p:nvSpPr>
        <p:spPr bwMode="auto">
          <a:xfrm>
            <a:off x="4420211" y="4250814"/>
            <a:ext cx="2490235" cy="1639583"/>
          </a:xfrm>
          <a:prstGeom prst="roundRect">
            <a:avLst/>
          </a:prstGeom>
          <a:solidFill>
            <a:srgbClr val="FFC00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t>IDC Proposal to use </a:t>
            </a:r>
            <a:r>
              <a:rPr lang="en-US" err="1"/>
              <a:t>Geotool</a:t>
            </a:r>
            <a:endParaRPr lang="en-US" sz="1200" i="1"/>
          </a:p>
          <a:p>
            <a:pPr marL="171450" indent="-171450">
              <a:buFont typeface="Arial" panose="020B0604020202020204" pitchFamily="34" charset="0"/>
              <a:buChar char="•"/>
            </a:pPr>
            <a:r>
              <a:rPr lang="en-US" sz="1200" i="1"/>
              <a:t>May 9-12 Edinburg UK</a:t>
            </a:r>
          </a:p>
          <a:p>
            <a:pPr marL="171450" indent="-171450">
              <a:buFont typeface="Arial" panose="020B0604020202020204" pitchFamily="34" charset="0"/>
              <a:buChar char="•"/>
            </a:pPr>
            <a:r>
              <a:rPr lang="en-US" sz="1200" i="1"/>
              <a:t>Workshop on PTS-NDCs cooperation and interaction</a:t>
            </a:r>
          </a:p>
          <a:p>
            <a:pPr marL="171450" indent="-171450">
              <a:buFont typeface="Arial" panose="020B0604020202020204" pitchFamily="34" charset="0"/>
              <a:buChar char="•"/>
            </a:pPr>
            <a:r>
              <a:rPr lang="en-US" sz="1200" b="1" i="1"/>
              <a:t>8 May, workshop on </a:t>
            </a:r>
            <a:r>
              <a:rPr lang="en-US" sz="1200" b="1" i="1" err="1"/>
              <a:t>Geotool</a:t>
            </a:r>
            <a:endParaRPr lang="en-US" sz="1200" b="1" i="1"/>
          </a:p>
          <a:p>
            <a:pPr marL="171450" indent="-171450">
              <a:buFont typeface="Arial" panose="020B0604020202020204" pitchFamily="34" charset="0"/>
              <a:buChar char="•"/>
            </a:pPr>
            <a:r>
              <a:rPr lang="en-US" sz="1200" i="1"/>
              <a:t>Acceptance of proposal</a:t>
            </a:r>
          </a:p>
        </p:txBody>
      </p:sp>
      <p:cxnSp>
        <p:nvCxnSpPr>
          <p:cNvPr id="8" name="Straight Connector 7">
            <a:extLst>
              <a:ext uri="{FF2B5EF4-FFF2-40B4-BE49-F238E27FC236}">
                <a16:creationId xmlns:a16="http://schemas.microsoft.com/office/drawing/2014/main" id="{87414DAD-093D-F439-B9E7-02E955AF04B8}"/>
              </a:ext>
            </a:extLst>
          </p:cNvPr>
          <p:cNvCxnSpPr>
            <a:cxnSpLocks/>
          </p:cNvCxnSpPr>
          <p:nvPr/>
        </p:nvCxnSpPr>
        <p:spPr>
          <a:xfrm>
            <a:off x="5665329" y="3836196"/>
            <a:ext cx="0" cy="411768"/>
          </a:xfrm>
          <a:prstGeom prst="line">
            <a:avLst/>
          </a:prstGeom>
        </p:spPr>
        <p:style>
          <a:lnRef idx="2">
            <a:schemeClr val="accent1"/>
          </a:lnRef>
          <a:fillRef idx="0">
            <a:schemeClr val="accent1"/>
          </a:fillRef>
          <a:effectRef idx="1">
            <a:schemeClr val="accent1"/>
          </a:effectRef>
          <a:fontRef idx="minor">
            <a:schemeClr val="tx1"/>
          </a:fontRef>
        </p:style>
      </p:cxnSp>
      <p:sp>
        <p:nvSpPr>
          <p:cNvPr id="13" name="Rounded Rectangle 22">
            <a:extLst>
              <a:ext uri="{FF2B5EF4-FFF2-40B4-BE49-F238E27FC236}">
                <a16:creationId xmlns:a16="http://schemas.microsoft.com/office/drawing/2014/main" id="{E2198D97-BE9A-767A-E07E-A5A78F1C9939}"/>
              </a:ext>
            </a:extLst>
          </p:cNvPr>
          <p:cNvSpPr/>
          <p:nvPr/>
        </p:nvSpPr>
        <p:spPr bwMode="auto">
          <a:xfrm>
            <a:off x="5465217" y="1848997"/>
            <a:ext cx="1599797" cy="955360"/>
          </a:xfrm>
          <a:prstGeom prst="roundRect">
            <a:avLst/>
          </a:prstGeom>
          <a:solidFill>
            <a:srgbClr val="FFC00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err="1"/>
              <a:t>Geotool</a:t>
            </a:r>
            <a:r>
              <a:rPr lang="en-US"/>
              <a:t> Testing</a:t>
            </a:r>
            <a:endParaRPr lang="en-US" sz="1200" i="1"/>
          </a:p>
          <a:p>
            <a:pPr marL="171450" indent="-171450">
              <a:buFont typeface="Arial" panose="020B0604020202020204" pitchFamily="34" charset="0"/>
              <a:buChar char="•"/>
            </a:pPr>
            <a:r>
              <a:rPr lang="en-US" sz="1200" i="1"/>
              <a:t>30 NDCs (states)</a:t>
            </a:r>
          </a:p>
        </p:txBody>
      </p:sp>
      <p:cxnSp>
        <p:nvCxnSpPr>
          <p:cNvPr id="6" name="Straight Connector 5">
            <a:extLst>
              <a:ext uri="{FF2B5EF4-FFF2-40B4-BE49-F238E27FC236}">
                <a16:creationId xmlns:a16="http://schemas.microsoft.com/office/drawing/2014/main" id="{2C390AF0-52E7-352D-19CC-B1E6B2327359}"/>
              </a:ext>
            </a:extLst>
          </p:cNvPr>
          <p:cNvCxnSpPr>
            <a:cxnSpLocks/>
          </p:cNvCxnSpPr>
          <p:nvPr/>
        </p:nvCxnSpPr>
        <p:spPr>
          <a:xfrm flipH="1">
            <a:off x="6265116" y="2762281"/>
            <a:ext cx="1" cy="1121854"/>
          </a:xfrm>
          <a:prstGeom prst="line">
            <a:avLst/>
          </a:prstGeom>
        </p:spPr>
        <p:style>
          <a:lnRef idx="2">
            <a:schemeClr val="accent1"/>
          </a:lnRef>
          <a:fillRef idx="0">
            <a:schemeClr val="accent1"/>
          </a:fillRef>
          <a:effectRef idx="1">
            <a:schemeClr val="accent1"/>
          </a:effectRef>
          <a:fontRef idx="minor">
            <a:schemeClr val="tx1"/>
          </a:fontRef>
        </p:style>
      </p:cxnSp>
      <p:sp>
        <p:nvSpPr>
          <p:cNvPr id="10" name="Rounded Rectangle 22">
            <a:extLst>
              <a:ext uri="{FF2B5EF4-FFF2-40B4-BE49-F238E27FC236}">
                <a16:creationId xmlns:a16="http://schemas.microsoft.com/office/drawing/2014/main" id="{4B82069E-048D-3326-2C43-F1EB2A316264}"/>
              </a:ext>
            </a:extLst>
          </p:cNvPr>
          <p:cNvSpPr/>
          <p:nvPr/>
        </p:nvSpPr>
        <p:spPr bwMode="auto">
          <a:xfrm>
            <a:off x="9589400" y="2858787"/>
            <a:ext cx="2490235" cy="760899"/>
          </a:xfrm>
          <a:prstGeom prst="roundRect">
            <a:avLst/>
          </a:prstGeom>
          <a:solidFill>
            <a:srgbClr val="92D05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t>NDC in a Box</a:t>
            </a:r>
            <a:endParaRPr lang="en-US" sz="1200" i="1"/>
          </a:p>
          <a:p>
            <a:pPr marL="171450" indent="-171450">
              <a:buFont typeface="Arial" panose="020B0604020202020204" pitchFamily="34" charset="0"/>
              <a:buChar char="•"/>
            </a:pPr>
            <a:r>
              <a:rPr lang="en-US" sz="1200" i="1"/>
              <a:t>Start of periodical releases</a:t>
            </a:r>
          </a:p>
        </p:txBody>
      </p:sp>
      <p:cxnSp>
        <p:nvCxnSpPr>
          <p:cNvPr id="12" name="Straight Connector 11">
            <a:extLst>
              <a:ext uri="{FF2B5EF4-FFF2-40B4-BE49-F238E27FC236}">
                <a16:creationId xmlns:a16="http://schemas.microsoft.com/office/drawing/2014/main" id="{CC5C75C9-71D3-7D98-FDC6-0E825BFE809F}"/>
              </a:ext>
            </a:extLst>
          </p:cNvPr>
          <p:cNvCxnSpPr>
            <a:cxnSpLocks/>
          </p:cNvCxnSpPr>
          <p:nvPr/>
        </p:nvCxnSpPr>
        <p:spPr>
          <a:xfrm>
            <a:off x="11212493" y="3846278"/>
            <a:ext cx="0" cy="69153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22509D41-0BEB-E3D7-F921-59911AF6645A}"/>
              </a:ext>
            </a:extLst>
          </p:cNvPr>
          <p:cNvSpPr txBox="1"/>
          <p:nvPr/>
        </p:nvSpPr>
        <p:spPr>
          <a:xfrm>
            <a:off x="4301148" y="6186459"/>
            <a:ext cx="5390018" cy="600164"/>
          </a:xfrm>
          <a:prstGeom prst="rect">
            <a:avLst/>
          </a:prstGeom>
          <a:solidFill>
            <a:schemeClr val="tx2">
              <a:lumMod val="25000"/>
              <a:lumOff val="75000"/>
              <a:alpha val="50000"/>
            </a:schemeClr>
          </a:solidFill>
        </p:spPr>
        <p:txBody>
          <a:bodyPr wrap="square">
            <a:spAutoFit/>
          </a:bodyPr>
          <a:lstStyle/>
          <a:p>
            <a:r>
              <a:rPr lang="en-US" sz="1100" i="1">
                <a:latin typeface="Arial" panose="020B0604020202020204" pitchFamily="34" charset="0"/>
                <a:cs typeface="Arial" panose="020B0604020202020204" pitchFamily="34" charset="0"/>
              </a:rPr>
              <a:t>The </a:t>
            </a:r>
            <a:r>
              <a:rPr lang="en-US" sz="1100" b="1" i="1" err="1">
                <a:latin typeface="Arial" panose="020B0604020202020204" pitchFamily="34" charset="0"/>
                <a:cs typeface="Arial" panose="020B0604020202020204" pitchFamily="34" charset="0"/>
              </a:rPr>
              <a:t>Geotool</a:t>
            </a:r>
            <a:r>
              <a:rPr lang="en-US" sz="1100" i="1">
                <a:latin typeface="Arial" panose="020B0604020202020204" pitchFamily="34" charset="0"/>
                <a:cs typeface="Arial" panose="020B0604020202020204" pitchFamily="34" charset="0"/>
              </a:rPr>
              <a:t> Seismic Analysis System was developed in the early 90’s for ARPA/NMRO under the Nuclear Monitoring Research and Development (NMRD)  and later enhanced (1993-1995) at the Phillips Laboratory (US Air Force). </a:t>
            </a:r>
            <a:endParaRPr lang="en-US" sz="1100" i="1"/>
          </a:p>
        </p:txBody>
      </p:sp>
      <p:cxnSp>
        <p:nvCxnSpPr>
          <p:cNvPr id="19" name="Straight Connector 18">
            <a:extLst>
              <a:ext uri="{FF2B5EF4-FFF2-40B4-BE49-F238E27FC236}">
                <a16:creationId xmlns:a16="http://schemas.microsoft.com/office/drawing/2014/main" id="{C4DFB9C7-6FED-818B-464E-C40678E6FC60}"/>
              </a:ext>
            </a:extLst>
          </p:cNvPr>
          <p:cNvCxnSpPr>
            <a:cxnSpLocks/>
          </p:cNvCxnSpPr>
          <p:nvPr/>
        </p:nvCxnSpPr>
        <p:spPr>
          <a:xfrm>
            <a:off x="5587504" y="5879283"/>
            <a:ext cx="0" cy="3071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0705C28-2EB7-9E0A-8380-4EA233B4F7E9}"/>
              </a:ext>
            </a:extLst>
          </p:cNvPr>
          <p:cNvCxnSpPr>
            <a:cxnSpLocks/>
          </p:cNvCxnSpPr>
          <p:nvPr/>
        </p:nvCxnSpPr>
        <p:spPr>
          <a:xfrm>
            <a:off x="8159837" y="3539033"/>
            <a:ext cx="0" cy="279164"/>
          </a:xfrm>
          <a:prstGeom prst="line">
            <a:avLst/>
          </a:prstGeom>
        </p:spPr>
        <p:style>
          <a:lnRef idx="2">
            <a:schemeClr val="accent1"/>
          </a:lnRef>
          <a:fillRef idx="0">
            <a:schemeClr val="accent1"/>
          </a:fillRef>
          <a:effectRef idx="1">
            <a:schemeClr val="accent1"/>
          </a:effectRef>
          <a:fontRef idx="minor">
            <a:schemeClr val="tx1"/>
          </a:fontRef>
        </p:style>
      </p:cxnSp>
      <p:sp>
        <p:nvSpPr>
          <p:cNvPr id="36" name="Rounded Rectangle 22">
            <a:extLst>
              <a:ext uri="{FF2B5EF4-FFF2-40B4-BE49-F238E27FC236}">
                <a16:creationId xmlns:a16="http://schemas.microsoft.com/office/drawing/2014/main" id="{025EAFCB-6EBA-4A53-8366-79CB9BB5F15A}"/>
              </a:ext>
            </a:extLst>
          </p:cNvPr>
          <p:cNvSpPr/>
          <p:nvPr/>
        </p:nvSpPr>
        <p:spPr bwMode="auto">
          <a:xfrm>
            <a:off x="7405611" y="2954669"/>
            <a:ext cx="1575323" cy="612025"/>
          </a:xfrm>
          <a:prstGeom prst="roundRect">
            <a:avLst/>
          </a:prstGeom>
          <a:solidFill>
            <a:srgbClr val="92D05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t>NDC in a Box</a:t>
            </a:r>
            <a:endParaRPr lang="en-US" sz="1200" i="1"/>
          </a:p>
          <a:p>
            <a:pPr marL="171450" indent="-171450">
              <a:buFont typeface="Arial" panose="020B0604020202020204" pitchFamily="34" charset="0"/>
              <a:buChar char="•"/>
            </a:pPr>
            <a:r>
              <a:rPr lang="en-US" sz="1200" i="1"/>
              <a:t>Release </a:t>
            </a:r>
            <a:r>
              <a:rPr lang="en-US" sz="1200" b="1" i="1"/>
              <a:t>NIAB v.1</a:t>
            </a:r>
          </a:p>
        </p:txBody>
      </p:sp>
      <p:sp>
        <p:nvSpPr>
          <p:cNvPr id="49" name="Rounded Rectangle 22">
            <a:extLst>
              <a:ext uri="{FF2B5EF4-FFF2-40B4-BE49-F238E27FC236}">
                <a16:creationId xmlns:a16="http://schemas.microsoft.com/office/drawing/2014/main" id="{84D8438B-4AC2-C799-1521-23E6E9214A44}"/>
              </a:ext>
            </a:extLst>
          </p:cNvPr>
          <p:cNvSpPr/>
          <p:nvPr/>
        </p:nvSpPr>
        <p:spPr bwMode="auto">
          <a:xfrm>
            <a:off x="9172575" y="4537808"/>
            <a:ext cx="2859405" cy="1331950"/>
          </a:xfrm>
          <a:prstGeom prst="roundRect">
            <a:avLst/>
          </a:prstGeom>
          <a:solidFill>
            <a:srgbClr val="FFFF0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marL="171450" indent="-171450">
              <a:buFont typeface="Arial" panose="020B0604020202020204" pitchFamily="34" charset="0"/>
              <a:buChar char="•"/>
            </a:pPr>
            <a:r>
              <a:rPr lang="en-US" sz="1200" i="1">
                <a:latin typeface="Arial" panose="020B0604020202020204" pitchFamily="34" charset="0"/>
                <a:cs typeface="Arial" panose="020B0604020202020204" pitchFamily="34" charset="0"/>
              </a:rPr>
              <a:t>The NDC Evaluation Workshop, NDC technical Workshops and WGB [WEG, RNEG, JEG] become the major forums for guiding the development of software-based services for NDCs.</a:t>
            </a:r>
          </a:p>
          <a:p>
            <a:pPr marL="171450" indent="-171450">
              <a:buFont typeface="Arial" panose="020B0604020202020204" pitchFamily="34" charset="0"/>
              <a:buChar char="•"/>
            </a:pPr>
            <a:endParaRPr lang="en-US" sz="1200" i="1"/>
          </a:p>
        </p:txBody>
      </p:sp>
      <p:cxnSp>
        <p:nvCxnSpPr>
          <p:cNvPr id="50" name="Straight Connector 49">
            <a:extLst>
              <a:ext uri="{FF2B5EF4-FFF2-40B4-BE49-F238E27FC236}">
                <a16:creationId xmlns:a16="http://schemas.microsoft.com/office/drawing/2014/main" id="{97E64006-60CD-4E98-D3BC-07E0BB2B8FB7}"/>
              </a:ext>
            </a:extLst>
          </p:cNvPr>
          <p:cNvCxnSpPr>
            <a:cxnSpLocks/>
          </p:cNvCxnSpPr>
          <p:nvPr/>
        </p:nvCxnSpPr>
        <p:spPr>
          <a:xfrm>
            <a:off x="10831429" y="3567114"/>
            <a:ext cx="0" cy="279164"/>
          </a:xfrm>
          <a:prstGeom prst="line">
            <a:avLst/>
          </a:prstGeom>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09355857-AE7A-8C41-1211-A396A19894F7}"/>
              </a:ext>
            </a:extLst>
          </p:cNvPr>
          <p:cNvGrpSpPr/>
          <p:nvPr/>
        </p:nvGrpSpPr>
        <p:grpSpPr>
          <a:xfrm>
            <a:off x="84272" y="2070576"/>
            <a:ext cx="1233468" cy="1490155"/>
            <a:chOff x="258392" y="2078350"/>
            <a:chExt cx="1476712" cy="1639529"/>
          </a:xfrm>
        </p:grpSpPr>
        <p:sp>
          <p:nvSpPr>
            <p:cNvPr id="17" name="Rectangle 16">
              <a:extLst>
                <a:ext uri="{FF2B5EF4-FFF2-40B4-BE49-F238E27FC236}">
                  <a16:creationId xmlns:a16="http://schemas.microsoft.com/office/drawing/2014/main" id="{6D49272F-F471-1D71-D1C7-8D991E37C5F8}"/>
                </a:ext>
              </a:extLst>
            </p:cNvPr>
            <p:cNvSpPr/>
            <p:nvPr/>
          </p:nvSpPr>
          <p:spPr>
            <a:xfrm>
              <a:off x="258392" y="2078350"/>
              <a:ext cx="1476712" cy="327835"/>
            </a:xfrm>
            <a:prstGeom prst="rect">
              <a:avLst/>
            </a:prstGeom>
            <a:solidFill>
              <a:srgbClr val="00B0F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Groundwork</a:t>
              </a:r>
            </a:p>
          </p:txBody>
        </p:sp>
        <p:sp>
          <p:nvSpPr>
            <p:cNvPr id="18" name="Rectangle 17">
              <a:extLst>
                <a:ext uri="{FF2B5EF4-FFF2-40B4-BE49-F238E27FC236}">
                  <a16:creationId xmlns:a16="http://schemas.microsoft.com/office/drawing/2014/main" id="{907F9739-9724-6528-9FA6-FCFE8BED81B3}"/>
                </a:ext>
              </a:extLst>
            </p:cNvPr>
            <p:cNvSpPr/>
            <p:nvPr/>
          </p:nvSpPr>
          <p:spPr>
            <a:xfrm>
              <a:off x="258392" y="2408471"/>
              <a:ext cx="1476712" cy="327835"/>
            </a:xfrm>
            <a:prstGeom prst="rect">
              <a:avLst/>
            </a:prstGeom>
            <a:solidFill>
              <a:schemeClr val="bg1">
                <a:lumMod val="6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Conditional Policy</a:t>
              </a:r>
            </a:p>
          </p:txBody>
        </p:sp>
        <p:sp>
          <p:nvSpPr>
            <p:cNvPr id="25" name="Rectangle 24">
              <a:extLst>
                <a:ext uri="{FF2B5EF4-FFF2-40B4-BE49-F238E27FC236}">
                  <a16:creationId xmlns:a16="http://schemas.microsoft.com/office/drawing/2014/main" id="{885877D8-64F1-3385-920A-3C795066AD97}"/>
                </a:ext>
              </a:extLst>
            </p:cNvPr>
            <p:cNvSpPr/>
            <p:nvPr/>
          </p:nvSpPr>
          <p:spPr>
            <a:xfrm>
              <a:off x="258392" y="2734498"/>
              <a:ext cx="1476712" cy="327835"/>
            </a:xfrm>
            <a:prstGeom prst="rect">
              <a:avLst/>
            </a:prstGeom>
            <a:solidFill>
              <a:srgbClr val="FFC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Proof of Concept</a:t>
              </a:r>
            </a:p>
          </p:txBody>
        </p:sp>
        <p:sp>
          <p:nvSpPr>
            <p:cNvPr id="42" name="Rectangle 41">
              <a:extLst>
                <a:ext uri="{FF2B5EF4-FFF2-40B4-BE49-F238E27FC236}">
                  <a16:creationId xmlns:a16="http://schemas.microsoft.com/office/drawing/2014/main" id="{BD3A8A78-2F24-F0C8-2EFB-ABB56886130E}"/>
                </a:ext>
              </a:extLst>
            </p:cNvPr>
            <p:cNvSpPr/>
            <p:nvPr/>
          </p:nvSpPr>
          <p:spPr>
            <a:xfrm>
              <a:off x="258392" y="3066597"/>
              <a:ext cx="1476712" cy="327835"/>
            </a:xfrm>
            <a:prstGeom prst="rect">
              <a:avLst/>
            </a:prstGeom>
            <a:solidFill>
              <a:srgbClr val="92D05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NIAB Release</a:t>
              </a:r>
            </a:p>
          </p:txBody>
        </p:sp>
        <p:sp>
          <p:nvSpPr>
            <p:cNvPr id="53" name="Rectangle 52">
              <a:extLst>
                <a:ext uri="{FF2B5EF4-FFF2-40B4-BE49-F238E27FC236}">
                  <a16:creationId xmlns:a16="http://schemas.microsoft.com/office/drawing/2014/main" id="{219337EE-F210-DD81-4B45-188C9DE937EE}"/>
                </a:ext>
              </a:extLst>
            </p:cNvPr>
            <p:cNvSpPr/>
            <p:nvPr/>
          </p:nvSpPr>
          <p:spPr>
            <a:xfrm>
              <a:off x="258392" y="3390044"/>
              <a:ext cx="1476712" cy="327835"/>
            </a:xfrm>
            <a:prstGeom prst="rect">
              <a:avLst/>
            </a:prstGeom>
            <a:solidFill>
              <a:srgbClr val="FFFF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Development</a:t>
              </a:r>
            </a:p>
            <a:p>
              <a:pPr algn="ctr"/>
              <a:r>
                <a:rPr lang="en-US" sz="1050">
                  <a:solidFill>
                    <a:schemeClr val="tx1"/>
                  </a:solidFill>
                </a:rPr>
                <a:t>Forums</a:t>
              </a:r>
            </a:p>
          </p:txBody>
        </p:sp>
      </p:grpSp>
      <p:sp>
        <p:nvSpPr>
          <p:cNvPr id="24" name="Title 1">
            <a:extLst>
              <a:ext uri="{FF2B5EF4-FFF2-40B4-BE49-F238E27FC236}">
                <a16:creationId xmlns:a16="http://schemas.microsoft.com/office/drawing/2014/main" id="{99EF63EF-91E1-B4EA-0E71-1C011CEE21EB}"/>
              </a:ext>
            </a:extLst>
          </p:cNvPr>
          <p:cNvSpPr txBox="1">
            <a:spLocks/>
          </p:cNvSpPr>
          <p:nvPr/>
        </p:nvSpPr>
        <p:spPr>
          <a:xfrm>
            <a:off x="4514850" y="884668"/>
            <a:ext cx="7517130"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NIAB &amp; online Software Development History (1999-2025)</a:t>
            </a:r>
            <a:endParaRPr lang="en-GB" sz="2400" noProof="0" dirty="0">
              <a:solidFill>
                <a:srgbClr val="1A3A64"/>
              </a:solidFill>
            </a:endParaRPr>
          </a:p>
        </p:txBody>
      </p:sp>
    </p:spTree>
    <p:extLst>
      <p:ext uri="{BB962C8B-B14F-4D97-AF65-F5344CB8AC3E}">
        <p14:creationId xmlns:p14="http://schemas.microsoft.com/office/powerpoint/2010/main" val="477403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C52A7-A426-1967-2596-936A51AAD78E}"/>
            </a:ext>
          </a:extLst>
        </p:cNvPr>
        <p:cNvGrpSpPr/>
        <p:nvPr/>
      </p:nvGrpSpPr>
      <p:grpSpPr>
        <a:xfrm>
          <a:off x="0" y="0"/>
          <a:ext cx="0" cy="0"/>
          <a:chOff x="0" y="0"/>
          <a:chExt cx="0" cy="0"/>
        </a:xfrm>
      </p:grpSpPr>
      <p:sp>
        <p:nvSpPr>
          <p:cNvPr id="9" name="Textfeld 8">
            <a:extLst>
              <a:ext uri="{FF2B5EF4-FFF2-40B4-BE49-F238E27FC236}">
                <a16:creationId xmlns:a16="http://schemas.microsoft.com/office/drawing/2014/main" id="{B37FCAFE-2980-70CB-9F89-307A4FF7DC46}"/>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a:p>
        </p:txBody>
      </p:sp>
      <p:sp>
        <p:nvSpPr>
          <p:cNvPr id="14" name="Rechteck 13">
            <a:extLst>
              <a:ext uri="{FF2B5EF4-FFF2-40B4-BE49-F238E27FC236}">
                <a16:creationId xmlns:a16="http://schemas.microsoft.com/office/drawing/2014/main" id="{DA9E2451-E064-0D58-FA0A-95F03445AE2D}"/>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a:t>PLEASE DON‘T FORGET TO PUT THE E-POSTER TITLE AND YOUR NAME IN THE PRESENTATION HEADER.</a:t>
            </a:r>
          </a:p>
          <a:p>
            <a:pPr algn="ctr"/>
            <a:r>
              <a:rPr lang="de-AT"/>
              <a:t>THEN DUPLICATE THIS SLIDE FOR ALL OTHER PRESENTATION SLIDES.</a:t>
            </a:r>
          </a:p>
        </p:txBody>
      </p:sp>
      <p:pic>
        <p:nvPicPr>
          <p:cNvPr id="15" name="Grafik 14" descr="Ein Bild, das Schwarz, Dunkelheit enthält.&#10;&#10;KI-generierte Inhalte können fehlerhaft sein.">
            <a:extLst>
              <a:ext uri="{FF2B5EF4-FFF2-40B4-BE49-F238E27FC236}">
                <a16:creationId xmlns:a16="http://schemas.microsoft.com/office/drawing/2014/main" id="{44FB3D02-22E0-A035-55A5-DCA5E9E6D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846" y="6341411"/>
            <a:ext cx="2161078" cy="346417"/>
          </a:xfrm>
          <a:prstGeom prst="rect">
            <a:avLst/>
          </a:prstGeom>
        </p:spPr>
      </p:pic>
      <p:sp>
        <p:nvSpPr>
          <p:cNvPr id="3" name="Title 1">
            <a:extLst>
              <a:ext uri="{FF2B5EF4-FFF2-40B4-BE49-F238E27FC236}">
                <a16:creationId xmlns:a16="http://schemas.microsoft.com/office/drawing/2014/main" id="{4FC06445-50D5-D47F-C5F3-1976127F4D06}"/>
              </a:ext>
            </a:extLst>
          </p:cNvPr>
          <p:cNvSpPr txBox="1">
            <a:spLocks/>
          </p:cNvSpPr>
          <p:nvPr/>
        </p:nvSpPr>
        <p:spPr>
          <a:xfrm>
            <a:off x="11490959" y="0"/>
            <a:ext cx="701041" cy="483346"/>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noProof="0">
                <a:solidFill>
                  <a:schemeClr val="bg1"/>
                </a:solidFill>
                <a:highlight>
                  <a:srgbClr val="BCCBD9"/>
                </a:highlight>
                <a:latin typeface="Arial" panose="020B0604020202020204" pitchFamily="34" charset="0"/>
                <a:cs typeface="Arial" panose="020B0604020202020204" pitchFamily="34" charset="0"/>
              </a:rPr>
              <a:t>PTS talk</a:t>
            </a:r>
            <a:endParaRPr lang="en-GB" sz="1050">
              <a:solidFill>
                <a:schemeClr val="bg1"/>
              </a:solidFill>
              <a:highlight>
                <a:srgbClr val="BCCBD9"/>
              </a:highlight>
              <a:latin typeface="Arial" panose="020B0604020202020204" pitchFamily="34" charset="0"/>
              <a:cs typeface="Arial" panose="020B0604020202020204" pitchFamily="34" charset="0"/>
            </a:endParaRPr>
          </a:p>
          <a:p>
            <a:r>
              <a:rPr lang="en-GB" sz="1050" b="1">
                <a:solidFill>
                  <a:schemeClr val="bg1"/>
                </a:solidFill>
                <a:latin typeface="Arial" panose="020B0604020202020204" pitchFamily="34" charset="0"/>
                <a:cs typeface="Arial" panose="020B0604020202020204" pitchFamily="34" charset="0"/>
              </a:rPr>
              <a:t>#</a:t>
            </a:r>
            <a:r>
              <a:rPr lang="en-GB" sz="1050" b="1" noProof="0">
                <a:solidFill>
                  <a:schemeClr val="bg1"/>
                </a:solidFill>
                <a:latin typeface="Arial" panose="020B0604020202020204" pitchFamily="34" charset="0"/>
                <a:cs typeface="Arial" panose="020B0604020202020204" pitchFamily="34" charset="0"/>
              </a:rPr>
              <a:t>881</a:t>
            </a:r>
            <a:endParaRPr lang="en-GB" sz="2800" b="1" noProof="0">
              <a:solidFill>
                <a:schemeClr val="bg1"/>
              </a:solidFill>
              <a:latin typeface="Arial" panose="020B0604020202020204" pitchFamily="34" charset="0"/>
              <a:cs typeface="Arial" panose="020B0604020202020204" pitchFamily="34" charset="0"/>
            </a:endParaRPr>
          </a:p>
        </p:txBody>
      </p:sp>
      <p:sp>
        <p:nvSpPr>
          <p:cNvPr id="2" name="TextBox 3">
            <a:extLst>
              <a:ext uri="{FF2B5EF4-FFF2-40B4-BE49-F238E27FC236}">
                <a16:creationId xmlns:a16="http://schemas.microsoft.com/office/drawing/2014/main" id="{C50F0428-E0DD-F77C-E8E2-2085407B6330}"/>
              </a:ext>
            </a:extLst>
          </p:cNvPr>
          <p:cNvSpPr txBox="1"/>
          <p:nvPr/>
        </p:nvSpPr>
        <p:spPr>
          <a:xfrm>
            <a:off x="4902758" y="-27223"/>
            <a:ext cx="4794131" cy="492443"/>
          </a:xfrm>
          <a:prstGeom prst="rect">
            <a:avLst/>
          </a:prstGeom>
          <a:noFill/>
        </p:spPr>
        <p:txBody>
          <a:bodyPr wrap="square" lIns="0" tIns="0" rIns="0" bIns="0" rtlCol="0" anchor="ctr">
            <a:normAutofit/>
          </a:bodyPr>
          <a:lstStyle/>
          <a:p>
            <a:r>
              <a:rPr lang="en-GB" sz="1600" b="1" noProof="0">
                <a:solidFill>
                  <a:schemeClr val="bg1"/>
                </a:solidFill>
                <a:latin typeface="Arial" panose="020B0604020202020204" pitchFamily="34" charset="0"/>
                <a:cs typeface="Arial" panose="020B0604020202020204" pitchFamily="34" charset="0"/>
              </a:rPr>
              <a:t>IDC Software for NDCs, Status and Future</a:t>
            </a:r>
          </a:p>
        </p:txBody>
      </p:sp>
      <p:sp>
        <p:nvSpPr>
          <p:cNvPr id="5" name="TextBox 3">
            <a:extLst>
              <a:ext uri="{FF2B5EF4-FFF2-40B4-BE49-F238E27FC236}">
                <a16:creationId xmlns:a16="http://schemas.microsoft.com/office/drawing/2014/main" id="{910AD53E-90E9-7469-8FA0-07213C36D63A}"/>
              </a:ext>
            </a:extLst>
          </p:cNvPr>
          <p:cNvSpPr txBox="1"/>
          <p:nvPr/>
        </p:nvSpPr>
        <p:spPr>
          <a:xfrm>
            <a:off x="5381496" y="390509"/>
            <a:ext cx="2975692" cy="369332"/>
          </a:xfrm>
          <a:prstGeom prst="rect">
            <a:avLst/>
          </a:prstGeom>
          <a:noFill/>
        </p:spPr>
        <p:txBody>
          <a:bodyPr wrap="square" lIns="0" tIns="0" rIns="0" bIns="0" rtlCol="0" anchor="t">
            <a:normAutofit/>
          </a:bodyPr>
          <a:lstStyle/>
          <a:p>
            <a:r>
              <a:rPr lang="en-GB" sz="1200">
                <a:solidFill>
                  <a:schemeClr val="bg1"/>
                </a:solidFill>
                <a:latin typeface="Arial" panose="020B0604020202020204" pitchFamily="34" charset="0"/>
                <a:cs typeface="Arial" panose="020B0604020202020204" pitchFamily="34" charset="0"/>
              </a:rPr>
              <a:t>D. Keda, G. Graham and M. </a:t>
            </a:r>
            <a:r>
              <a:rPr lang="en-GB" sz="1200" err="1">
                <a:solidFill>
                  <a:schemeClr val="bg1"/>
                </a:solidFill>
                <a:latin typeface="Arial" panose="020B0604020202020204" pitchFamily="34" charset="0"/>
                <a:cs typeface="Arial" panose="020B0604020202020204" pitchFamily="34" charset="0"/>
              </a:rPr>
              <a:t>Villagr</a:t>
            </a:r>
            <a:r>
              <a:rPr lang="es-GT" sz="1200" err="1">
                <a:solidFill>
                  <a:schemeClr val="bg1"/>
                </a:solidFill>
                <a:latin typeface="Arial" panose="020B0604020202020204" pitchFamily="34" charset="0"/>
                <a:cs typeface="Arial" panose="020B0604020202020204" pitchFamily="34" charset="0"/>
              </a:rPr>
              <a:t>án</a:t>
            </a:r>
            <a:endParaRPr lang="en-GB" sz="1200" noProof="0">
              <a:solidFill>
                <a:schemeClr val="bg1"/>
              </a:solidFill>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8B8CEC0B-5B3E-E200-1260-5CD7003DAFFE}"/>
              </a:ext>
            </a:extLst>
          </p:cNvPr>
          <p:cNvGraphicFramePr/>
          <p:nvPr>
            <p:extLst>
              <p:ext uri="{D42A27DB-BD31-4B8C-83A1-F6EECF244321}">
                <p14:modId xmlns:p14="http://schemas.microsoft.com/office/powerpoint/2010/main" val="3232551601"/>
              </p:ext>
            </p:extLst>
          </p:nvPr>
        </p:nvGraphicFramePr>
        <p:xfrm>
          <a:off x="451029" y="3557032"/>
          <a:ext cx="11740967" cy="760899"/>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a:extLst>
              <a:ext uri="{FF2B5EF4-FFF2-40B4-BE49-F238E27FC236}">
                <a16:creationId xmlns:a16="http://schemas.microsoft.com/office/drawing/2014/main" id="{0C79E42E-AEF2-9F6D-B107-9F8FDFE094F0}"/>
              </a:ext>
            </a:extLst>
          </p:cNvPr>
          <p:cNvCxnSpPr>
            <a:cxnSpLocks/>
          </p:cNvCxnSpPr>
          <p:nvPr/>
        </p:nvCxnSpPr>
        <p:spPr>
          <a:xfrm flipV="1">
            <a:off x="2931756" y="2609850"/>
            <a:ext cx="0" cy="126472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6647C67-8F91-A82E-75AD-5B82901686EC}"/>
              </a:ext>
            </a:extLst>
          </p:cNvPr>
          <p:cNvCxnSpPr>
            <a:cxnSpLocks/>
          </p:cNvCxnSpPr>
          <p:nvPr/>
        </p:nvCxnSpPr>
        <p:spPr>
          <a:xfrm>
            <a:off x="3773647" y="3874579"/>
            <a:ext cx="0" cy="635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484B97F-4B46-8426-4CC9-8A77057A4020}"/>
              </a:ext>
            </a:extLst>
          </p:cNvPr>
          <p:cNvCxnSpPr>
            <a:cxnSpLocks/>
          </p:cNvCxnSpPr>
          <p:nvPr/>
        </p:nvCxnSpPr>
        <p:spPr>
          <a:xfrm>
            <a:off x="8494254" y="3846278"/>
            <a:ext cx="0" cy="563797"/>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BEE3C5CB-BB56-BE30-ACD6-A81CB7DFBD36}"/>
              </a:ext>
            </a:extLst>
          </p:cNvPr>
          <p:cNvCxnSpPr>
            <a:cxnSpLocks/>
          </p:cNvCxnSpPr>
          <p:nvPr/>
        </p:nvCxnSpPr>
        <p:spPr>
          <a:xfrm>
            <a:off x="10639088" y="2733980"/>
            <a:ext cx="0" cy="1112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5103C78-3021-1F98-DDB6-D1E197BA3440}"/>
              </a:ext>
            </a:extLst>
          </p:cNvPr>
          <p:cNvCxnSpPr>
            <a:cxnSpLocks/>
            <a:endCxn id="20" idx="0"/>
          </p:cNvCxnSpPr>
          <p:nvPr/>
        </p:nvCxnSpPr>
        <p:spPr>
          <a:xfrm>
            <a:off x="6732129" y="3868434"/>
            <a:ext cx="0" cy="1771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2E30AF8-FB66-8DD2-D8F4-C9121580FF5F}"/>
              </a:ext>
            </a:extLst>
          </p:cNvPr>
          <p:cNvCxnSpPr>
            <a:cxnSpLocks/>
            <a:stCxn id="41" idx="2"/>
          </p:cNvCxnSpPr>
          <p:nvPr/>
        </p:nvCxnSpPr>
        <p:spPr>
          <a:xfrm>
            <a:off x="7491412" y="2876549"/>
            <a:ext cx="0" cy="9918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8CC2DFF-1B27-18CB-F94E-9471AD0E6452}"/>
              </a:ext>
            </a:extLst>
          </p:cNvPr>
          <p:cNvCxnSpPr>
            <a:cxnSpLocks/>
          </p:cNvCxnSpPr>
          <p:nvPr/>
        </p:nvCxnSpPr>
        <p:spPr>
          <a:xfrm>
            <a:off x="11241068" y="3868434"/>
            <a:ext cx="0" cy="69153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0A1A380-DF7B-4ED5-472D-013601C6CB39}"/>
              </a:ext>
            </a:extLst>
          </p:cNvPr>
          <p:cNvCxnSpPr>
            <a:cxnSpLocks/>
            <a:stCxn id="10" idx="2"/>
          </p:cNvCxnSpPr>
          <p:nvPr/>
        </p:nvCxnSpPr>
        <p:spPr>
          <a:xfrm>
            <a:off x="8829915" y="3625376"/>
            <a:ext cx="0" cy="243058"/>
          </a:xfrm>
          <a:prstGeom prst="line">
            <a:avLst/>
          </a:prstGeom>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3C980570-4E45-5C08-DC59-33CD9DF8A398}"/>
              </a:ext>
            </a:extLst>
          </p:cNvPr>
          <p:cNvGrpSpPr/>
          <p:nvPr/>
        </p:nvGrpSpPr>
        <p:grpSpPr>
          <a:xfrm>
            <a:off x="84272" y="2968790"/>
            <a:ext cx="1233468" cy="591946"/>
            <a:chOff x="258392" y="3066597"/>
            <a:chExt cx="1476712" cy="651282"/>
          </a:xfrm>
        </p:grpSpPr>
        <p:sp>
          <p:nvSpPr>
            <p:cNvPr id="31" name="Rectangle 30">
              <a:extLst>
                <a:ext uri="{FF2B5EF4-FFF2-40B4-BE49-F238E27FC236}">
                  <a16:creationId xmlns:a16="http://schemas.microsoft.com/office/drawing/2014/main" id="{58D83DE9-24DF-45A8-65C9-5A9C86BD9567}"/>
                </a:ext>
              </a:extLst>
            </p:cNvPr>
            <p:cNvSpPr/>
            <p:nvPr/>
          </p:nvSpPr>
          <p:spPr>
            <a:xfrm>
              <a:off x="258392" y="3066597"/>
              <a:ext cx="1476712" cy="327835"/>
            </a:xfrm>
            <a:prstGeom prst="rect">
              <a:avLst/>
            </a:prstGeom>
            <a:solidFill>
              <a:srgbClr val="92D05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NIAB Release</a:t>
              </a:r>
            </a:p>
          </p:txBody>
        </p:sp>
        <p:sp>
          <p:nvSpPr>
            <p:cNvPr id="32" name="Rectangle 31">
              <a:extLst>
                <a:ext uri="{FF2B5EF4-FFF2-40B4-BE49-F238E27FC236}">
                  <a16:creationId xmlns:a16="http://schemas.microsoft.com/office/drawing/2014/main" id="{DA0BFB8B-3EF9-2313-8815-537CC341278E}"/>
                </a:ext>
              </a:extLst>
            </p:cNvPr>
            <p:cNvSpPr/>
            <p:nvPr/>
          </p:nvSpPr>
          <p:spPr>
            <a:xfrm>
              <a:off x="258392" y="3390044"/>
              <a:ext cx="1476712" cy="327835"/>
            </a:xfrm>
            <a:prstGeom prst="rect">
              <a:avLst/>
            </a:prstGeom>
            <a:solidFill>
              <a:srgbClr val="FFFF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Development</a:t>
              </a:r>
            </a:p>
            <a:p>
              <a:pPr algn="ctr"/>
              <a:r>
                <a:rPr lang="en-US" sz="1050">
                  <a:solidFill>
                    <a:schemeClr val="tx1"/>
                  </a:solidFill>
                </a:rPr>
                <a:t>Forums</a:t>
              </a:r>
            </a:p>
          </p:txBody>
        </p:sp>
      </p:grpSp>
      <p:sp>
        <p:nvSpPr>
          <p:cNvPr id="33" name="Rounded Rectangle 22">
            <a:extLst>
              <a:ext uri="{FF2B5EF4-FFF2-40B4-BE49-F238E27FC236}">
                <a16:creationId xmlns:a16="http://schemas.microsoft.com/office/drawing/2014/main" id="{29BC28D5-F139-841A-DC39-4A540B7F71BD}"/>
              </a:ext>
            </a:extLst>
          </p:cNvPr>
          <p:cNvSpPr/>
          <p:nvPr/>
        </p:nvSpPr>
        <p:spPr bwMode="auto">
          <a:xfrm>
            <a:off x="2108370" y="1667330"/>
            <a:ext cx="1646772" cy="969524"/>
          </a:xfrm>
          <a:prstGeom prst="roundRect">
            <a:avLst/>
          </a:prstGeom>
          <a:solidFill>
            <a:srgbClr val="92D05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t>NDC in a Box</a:t>
            </a:r>
            <a:endParaRPr lang="en-US" sz="1200" i="1"/>
          </a:p>
          <a:p>
            <a:pPr marL="171450" indent="-171450">
              <a:buFont typeface="Arial" panose="020B0604020202020204" pitchFamily="34" charset="0"/>
              <a:buChar char="•"/>
            </a:pPr>
            <a:r>
              <a:rPr lang="en-US" sz="1200" b="1" i="1"/>
              <a:t>NIAB v.2</a:t>
            </a:r>
          </a:p>
          <a:p>
            <a:pPr marL="171450" indent="-171450">
              <a:buFont typeface="Arial" panose="020B0604020202020204" pitchFamily="34" charset="0"/>
              <a:buChar char="•"/>
            </a:pPr>
            <a:r>
              <a:rPr lang="en-US" sz="1200" i="1"/>
              <a:t>Updates across applications</a:t>
            </a:r>
          </a:p>
        </p:txBody>
      </p:sp>
      <p:sp>
        <p:nvSpPr>
          <p:cNvPr id="38" name="Rounded Rectangle 22">
            <a:extLst>
              <a:ext uri="{FF2B5EF4-FFF2-40B4-BE49-F238E27FC236}">
                <a16:creationId xmlns:a16="http://schemas.microsoft.com/office/drawing/2014/main" id="{6339DBDA-D319-421E-3935-BB3FD4C781A7}"/>
              </a:ext>
            </a:extLst>
          </p:cNvPr>
          <p:cNvSpPr/>
          <p:nvPr/>
        </p:nvSpPr>
        <p:spPr bwMode="auto">
          <a:xfrm>
            <a:off x="2950260" y="4509360"/>
            <a:ext cx="2259893" cy="1005616"/>
          </a:xfrm>
          <a:prstGeom prst="roundRect">
            <a:avLst/>
          </a:prstGeom>
          <a:solidFill>
            <a:srgbClr val="92D05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t>NDC in a Box</a:t>
            </a:r>
            <a:endParaRPr lang="en-US" sz="1200" i="1"/>
          </a:p>
          <a:p>
            <a:pPr marL="171450" indent="-171450">
              <a:buFont typeface="Arial" panose="020B0604020202020204" pitchFamily="34" charset="0"/>
              <a:buChar char="•"/>
            </a:pPr>
            <a:r>
              <a:rPr lang="en-US" sz="1200" b="1" i="1"/>
              <a:t>NIAB v.3</a:t>
            </a:r>
          </a:p>
          <a:p>
            <a:pPr marL="171450" indent="-171450">
              <a:buFont typeface="Arial" panose="020B0604020202020204" pitchFamily="34" charset="0"/>
              <a:buChar char="•"/>
            </a:pPr>
            <a:r>
              <a:rPr lang="en-US" sz="1200" i="1"/>
              <a:t>Adds </a:t>
            </a:r>
            <a:r>
              <a:rPr lang="en-US" sz="1200" i="1" err="1"/>
              <a:t>WebGrape</a:t>
            </a:r>
            <a:r>
              <a:rPr lang="en-US" sz="1200" i="1"/>
              <a:t> and </a:t>
            </a:r>
            <a:r>
              <a:rPr lang="en-US" sz="1200" i="1" err="1"/>
              <a:t>srsget</a:t>
            </a:r>
            <a:endParaRPr lang="en-US" sz="1200" i="1"/>
          </a:p>
          <a:p>
            <a:pPr marL="171450" indent="-171450">
              <a:buFont typeface="Arial" panose="020B0604020202020204" pitchFamily="34" charset="0"/>
              <a:buChar char="•"/>
            </a:pPr>
            <a:r>
              <a:rPr lang="en-US" sz="1200" i="1"/>
              <a:t>Support 64bit</a:t>
            </a:r>
          </a:p>
        </p:txBody>
      </p:sp>
      <p:sp>
        <p:nvSpPr>
          <p:cNvPr id="40" name="Rectangle 39">
            <a:extLst>
              <a:ext uri="{FF2B5EF4-FFF2-40B4-BE49-F238E27FC236}">
                <a16:creationId xmlns:a16="http://schemas.microsoft.com/office/drawing/2014/main" id="{DEF7560D-4557-0E7F-B508-B83183B51FC7}"/>
              </a:ext>
            </a:extLst>
          </p:cNvPr>
          <p:cNvSpPr/>
          <p:nvPr/>
        </p:nvSpPr>
        <p:spPr>
          <a:xfrm>
            <a:off x="84272" y="2676469"/>
            <a:ext cx="1233468" cy="297967"/>
          </a:xfrm>
          <a:prstGeom prst="rect">
            <a:avLst/>
          </a:prstGeom>
          <a:solidFill>
            <a:srgbClr val="FFC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Testing</a:t>
            </a:r>
          </a:p>
        </p:txBody>
      </p:sp>
      <p:sp>
        <p:nvSpPr>
          <p:cNvPr id="41" name="Rounded Rectangle 22">
            <a:extLst>
              <a:ext uri="{FF2B5EF4-FFF2-40B4-BE49-F238E27FC236}">
                <a16:creationId xmlns:a16="http://schemas.microsoft.com/office/drawing/2014/main" id="{98B7D8F7-1C2F-8A72-7F75-BCAC3DE31749}"/>
              </a:ext>
            </a:extLst>
          </p:cNvPr>
          <p:cNvSpPr/>
          <p:nvPr/>
        </p:nvSpPr>
        <p:spPr bwMode="auto">
          <a:xfrm>
            <a:off x="6038849" y="1331939"/>
            <a:ext cx="2905126" cy="1544610"/>
          </a:xfrm>
          <a:prstGeom prst="roundRect">
            <a:avLst/>
          </a:prstGeom>
          <a:solidFill>
            <a:srgbClr val="92D05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t>NDC in a Box</a:t>
            </a:r>
            <a:endParaRPr lang="en-US" sz="1200" i="1"/>
          </a:p>
          <a:p>
            <a:pPr marL="171450" indent="-171450">
              <a:buFont typeface="Arial" panose="020B0604020202020204" pitchFamily="34" charset="0"/>
              <a:buChar char="•"/>
            </a:pPr>
            <a:r>
              <a:rPr lang="en-US" sz="1200" b="1" i="1"/>
              <a:t>NIAB </a:t>
            </a:r>
            <a:r>
              <a:rPr lang="en-US" sz="1200" i="1"/>
              <a:t>(extended) </a:t>
            </a:r>
            <a:r>
              <a:rPr lang="en-US" sz="1200" b="1" i="1"/>
              <a:t>v.4.x</a:t>
            </a:r>
            <a:endParaRPr lang="en-US" sz="1200" i="1"/>
          </a:p>
          <a:p>
            <a:pPr marL="171450" indent="-171450">
              <a:buFont typeface="Arial" panose="020B0604020202020204" pitchFamily="34" charset="0"/>
              <a:buChar char="•"/>
            </a:pPr>
            <a:r>
              <a:rPr lang="en-US" sz="1200" i="1"/>
              <a:t>RN (</a:t>
            </a:r>
            <a:r>
              <a:rPr lang="en-US" sz="1200" i="1" err="1"/>
              <a:t>qcecorr</a:t>
            </a:r>
            <a:r>
              <a:rPr lang="en-US" sz="1200" i="1"/>
              <a:t>, </a:t>
            </a:r>
            <a:r>
              <a:rPr lang="en-US" sz="1200" i="1" err="1"/>
              <a:t>bg_analyze</a:t>
            </a:r>
            <a:r>
              <a:rPr lang="en-US" sz="1200" i="1"/>
              <a:t>, </a:t>
            </a:r>
            <a:r>
              <a:rPr lang="en-US" sz="1200" i="1" err="1"/>
              <a:t>Autosaint</a:t>
            </a:r>
            <a:r>
              <a:rPr lang="en-US" sz="1200" i="1"/>
              <a:t>, </a:t>
            </a:r>
            <a:r>
              <a:rPr lang="en-US" sz="1200" i="1" err="1"/>
              <a:t>Norfy</a:t>
            </a:r>
            <a:r>
              <a:rPr lang="en-US" sz="1200" i="1"/>
              <a:t>, Saint2, </a:t>
            </a:r>
            <a:r>
              <a:rPr lang="en-US" sz="1200" i="1" err="1"/>
              <a:t>iNSPIRE</a:t>
            </a:r>
            <a:r>
              <a:rPr lang="en-US" sz="1200" i="1"/>
              <a:t>)</a:t>
            </a:r>
          </a:p>
          <a:p>
            <a:pPr marL="171450" indent="-171450">
              <a:buFont typeface="Arial" panose="020B0604020202020204" pitchFamily="34" charset="0"/>
              <a:buChar char="•"/>
            </a:pPr>
            <a:r>
              <a:rPr lang="en-US" sz="1200" i="1"/>
              <a:t>SHI (adds </a:t>
            </a:r>
            <a:r>
              <a:rPr lang="en-US" sz="1200" i="1" err="1"/>
              <a:t>SeisComP</a:t>
            </a:r>
            <a:r>
              <a:rPr lang="en-US" sz="1200" i="1"/>
              <a:t>, DTK-(G)PMCC, DTK-DIVA, Qt version of </a:t>
            </a:r>
            <a:r>
              <a:rPr lang="en-US" sz="1200" i="1" err="1"/>
              <a:t>Geotool</a:t>
            </a:r>
            <a:r>
              <a:rPr lang="en-US" sz="1200" i="1"/>
              <a:t>)</a:t>
            </a:r>
          </a:p>
          <a:p>
            <a:pPr marL="171450" indent="-171450">
              <a:buFont typeface="Arial" panose="020B0604020202020204" pitchFamily="34" charset="0"/>
              <a:buChar char="•"/>
            </a:pPr>
            <a:r>
              <a:rPr lang="en-US" sz="1200" i="1"/>
              <a:t>ATM (</a:t>
            </a:r>
            <a:r>
              <a:rPr lang="en-US" sz="1200" i="1" err="1"/>
              <a:t>WebGrape</a:t>
            </a:r>
            <a:r>
              <a:rPr lang="en-US" sz="1200" i="1"/>
              <a:t>)</a:t>
            </a:r>
          </a:p>
        </p:txBody>
      </p:sp>
      <p:sp>
        <p:nvSpPr>
          <p:cNvPr id="10" name="Rounded Rectangle 22">
            <a:extLst>
              <a:ext uri="{FF2B5EF4-FFF2-40B4-BE49-F238E27FC236}">
                <a16:creationId xmlns:a16="http://schemas.microsoft.com/office/drawing/2014/main" id="{61158FF9-9DAA-6CF1-672D-95B84F96C3C1}"/>
              </a:ext>
            </a:extLst>
          </p:cNvPr>
          <p:cNvSpPr/>
          <p:nvPr/>
        </p:nvSpPr>
        <p:spPr bwMode="auto">
          <a:xfrm>
            <a:off x="7868298" y="2990194"/>
            <a:ext cx="1923234" cy="635182"/>
          </a:xfrm>
          <a:prstGeom prst="roundRect">
            <a:avLst/>
          </a:prstGeom>
          <a:solidFill>
            <a:srgbClr val="92D05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t>NDC in a Box</a:t>
            </a:r>
            <a:endParaRPr lang="en-US" sz="1200" i="1"/>
          </a:p>
          <a:p>
            <a:pPr marL="171450" indent="-171450">
              <a:buFont typeface="Arial" panose="020B0604020202020204" pitchFamily="34" charset="0"/>
              <a:buChar char="•"/>
            </a:pPr>
            <a:r>
              <a:rPr lang="en-US" sz="1200" b="1" i="1"/>
              <a:t>NIAB v.5x generation</a:t>
            </a:r>
          </a:p>
        </p:txBody>
      </p:sp>
      <p:sp>
        <p:nvSpPr>
          <p:cNvPr id="13" name="Rounded Rectangle 22">
            <a:extLst>
              <a:ext uri="{FF2B5EF4-FFF2-40B4-BE49-F238E27FC236}">
                <a16:creationId xmlns:a16="http://schemas.microsoft.com/office/drawing/2014/main" id="{9567445E-8F34-2D71-0A88-5C2700C6C748}"/>
              </a:ext>
            </a:extLst>
          </p:cNvPr>
          <p:cNvSpPr/>
          <p:nvPr/>
        </p:nvSpPr>
        <p:spPr bwMode="auto">
          <a:xfrm>
            <a:off x="9677839" y="2008249"/>
            <a:ext cx="1923234" cy="760899"/>
          </a:xfrm>
          <a:prstGeom prst="roundRect">
            <a:avLst/>
          </a:prstGeom>
          <a:solidFill>
            <a:srgbClr val="92D05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t>NDC in a Box</a:t>
            </a:r>
            <a:endParaRPr lang="en-US" sz="1200" i="1"/>
          </a:p>
          <a:p>
            <a:pPr marL="171450" indent="-171450">
              <a:buFont typeface="Arial" panose="020B0604020202020204" pitchFamily="34" charset="0"/>
              <a:buChar char="•"/>
            </a:pPr>
            <a:r>
              <a:rPr lang="en-US" sz="1200" b="1" i="1"/>
              <a:t>NIAB v.7x generation</a:t>
            </a:r>
          </a:p>
          <a:p>
            <a:pPr marL="171450" indent="-171450">
              <a:buFont typeface="Arial" panose="020B0604020202020204" pitchFamily="34" charset="0"/>
              <a:buChar char="•"/>
            </a:pPr>
            <a:r>
              <a:rPr lang="en-US" sz="1200" i="1"/>
              <a:t>Linux 9</a:t>
            </a:r>
          </a:p>
        </p:txBody>
      </p:sp>
      <p:sp>
        <p:nvSpPr>
          <p:cNvPr id="18" name="Rounded Rectangle 22">
            <a:extLst>
              <a:ext uri="{FF2B5EF4-FFF2-40B4-BE49-F238E27FC236}">
                <a16:creationId xmlns:a16="http://schemas.microsoft.com/office/drawing/2014/main" id="{07D50909-8184-DA31-1EF1-ABDB74BB2665}"/>
              </a:ext>
            </a:extLst>
          </p:cNvPr>
          <p:cNvSpPr/>
          <p:nvPr/>
        </p:nvSpPr>
        <p:spPr bwMode="auto">
          <a:xfrm>
            <a:off x="10203996" y="4533120"/>
            <a:ext cx="1923234" cy="981856"/>
          </a:xfrm>
          <a:prstGeom prst="roundRect">
            <a:avLst/>
          </a:prstGeom>
          <a:solidFill>
            <a:srgbClr val="92D05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t>NDC in a Box</a:t>
            </a:r>
            <a:endParaRPr lang="en-US" sz="1200" i="1"/>
          </a:p>
          <a:p>
            <a:pPr marL="171450" indent="-171450">
              <a:buFont typeface="Arial" panose="020B0604020202020204" pitchFamily="34" charset="0"/>
              <a:buChar char="•"/>
            </a:pPr>
            <a:r>
              <a:rPr lang="en-US" sz="1200" b="1" i="1"/>
              <a:t>NIAB v.7.2  &amp;  7.3</a:t>
            </a:r>
          </a:p>
          <a:p>
            <a:pPr marL="171450" indent="-171450">
              <a:buFont typeface="Arial" panose="020B0604020202020204" pitchFamily="34" charset="0"/>
              <a:buChar char="•"/>
            </a:pPr>
            <a:r>
              <a:rPr lang="en-US" sz="1200" i="1" err="1"/>
              <a:t>iNSPIRE</a:t>
            </a:r>
            <a:r>
              <a:rPr lang="en-US" sz="1200" i="1"/>
              <a:t> matches IDC Operational software</a:t>
            </a:r>
          </a:p>
        </p:txBody>
      </p:sp>
      <p:sp>
        <p:nvSpPr>
          <p:cNvPr id="20" name="Rounded Rectangle 22">
            <a:extLst>
              <a:ext uri="{FF2B5EF4-FFF2-40B4-BE49-F238E27FC236}">
                <a16:creationId xmlns:a16="http://schemas.microsoft.com/office/drawing/2014/main" id="{4B53F6B2-AF02-2735-86CD-2E7E924D6D60}"/>
              </a:ext>
            </a:extLst>
          </p:cNvPr>
          <p:cNvSpPr/>
          <p:nvPr/>
        </p:nvSpPr>
        <p:spPr bwMode="auto">
          <a:xfrm>
            <a:off x="5256110" y="5640334"/>
            <a:ext cx="2952038" cy="1005616"/>
          </a:xfrm>
          <a:prstGeom prst="roundRect">
            <a:avLst/>
          </a:prstGeom>
          <a:solidFill>
            <a:srgbClr val="FFFF0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r>
              <a:rPr lang="en-US">
                <a:latin typeface="Arial" panose="020B0604020202020204" pitchFamily="34" charset="0"/>
                <a:cs typeface="Arial" panose="020B0604020202020204" pitchFamily="34" charset="0"/>
              </a:rPr>
              <a:t>(first) NDC Workshop</a:t>
            </a:r>
          </a:p>
          <a:p>
            <a:pPr marL="171450" indent="-171450">
              <a:buFont typeface="Arial" panose="020B0604020202020204" pitchFamily="34" charset="0"/>
              <a:buChar char="•"/>
            </a:pPr>
            <a:r>
              <a:rPr lang="en-US" sz="1200" i="1">
                <a:latin typeface="Arial" panose="020B0604020202020204" pitchFamily="34" charset="0"/>
                <a:cs typeface="Arial" panose="020B0604020202020204" pitchFamily="34" charset="0"/>
              </a:rPr>
              <a:t>Becomes an important forum for guiding the development.</a:t>
            </a:r>
          </a:p>
          <a:p>
            <a:pPr marL="171450" indent="-171450">
              <a:buFont typeface="Arial" panose="020B0604020202020204" pitchFamily="34" charset="0"/>
              <a:buChar char="•"/>
            </a:pPr>
            <a:r>
              <a:rPr lang="en-US" sz="1200" i="1">
                <a:latin typeface="Arial" panose="020B0604020202020204" pitchFamily="34" charset="0"/>
                <a:cs typeface="Arial" panose="020B0604020202020204" pitchFamily="34" charset="0"/>
              </a:rPr>
              <a:t>NDC Preparedness Exercised NPEs</a:t>
            </a:r>
          </a:p>
          <a:p>
            <a:pPr marL="171450" indent="-171450">
              <a:buFont typeface="Arial" panose="020B0604020202020204" pitchFamily="34" charset="0"/>
              <a:buChar char="•"/>
            </a:pPr>
            <a:endParaRPr lang="en-US" sz="1200" i="1"/>
          </a:p>
        </p:txBody>
      </p:sp>
      <p:sp>
        <p:nvSpPr>
          <p:cNvPr id="36" name="Rounded Rectangle 22">
            <a:extLst>
              <a:ext uri="{FF2B5EF4-FFF2-40B4-BE49-F238E27FC236}">
                <a16:creationId xmlns:a16="http://schemas.microsoft.com/office/drawing/2014/main" id="{450DE37E-24B9-C9A5-040C-AB208CAF9D79}"/>
              </a:ext>
            </a:extLst>
          </p:cNvPr>
          <p:cNvSpPr/>
          <p:nvPr/>
        </p:nvSpPr>
        <p:spPr bwMode="auto">
          <a:xfrm>
            <a:off x="7993226" y="4401552"/>
            <a:ext cx="2199397" cy="1113424"/>
          </a:xfrm>
          <a:prstGeom prst="roundRect">
            <a:avLst/>
          </a:prstGeom>
          <a:solidFill>
            <a:srgbClr val="FFFF0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r>
              <a:rPr lang="en-US">
                <a:latin typeface="Arial" panose="020B0604020202020204" pitchFamily="34" charset="0"/>
                <a:cs typeface="Arial" panose="020B0604020202020204" pitchFamily="34" charset="0"/>
              </a:rPr>
              <a:t>NDC Forum</a:t>
            </a:r>
          </a:p>
          <a:p>
            <a:pPr marL="171450" indent="-171450">
              <a:buFont typeface="Arial" panose="020B0604020202020204" pitchFamily="34" charset="0"/>
              <a:buChar char="•"/>
            </a:pPr>
            <a:r>
              <a:rPr lang="en-US" sz="1200" i="1">
                <a:latin typeface="Arial" panose="020B0604020202020204" pitchFamily="34" charset="0"/>
                <a:cs typeface="Arial" panose="020B0604020202020204" pitchFamily="34" charset="0"/>
              </a:rPr>
              <a:t>May-June 2018: Survey on use of NIAB by NDCs</a:t>
            </a:r>
          </a:p>
          <a:p>
            <a:pPr marL="171450" indent="-171450">
              <a:buFont typeface="Arial" panose="020B0604020202020204" pitchFamily="34" charset="0"/>
              <a:buChar char="•"/>
            </a:pPr>
            <a:r>
              <a:rPr lang="en-US" sz="1200" i="1">
                <a:latin typeface="Arial" panose="020B0604020202020204" pitchFamily="34" charset="0"/>
                <a:cs typeface="Arial" panose="020B0604020202020204" pitchFamily="34" charset="0"/>
              </a:rPr>
              <a:t>18 June 2018</a:t>
            </a:r>
          </a:p>
          <a:p>
            <a:r>
              <a:rPr lang="en-US" sz="1200" i="1">
                <a:latin typeface="Arial" panose="020B0604020202020204" pitchFamily="34" charset="0"/>
                <a:cs typeface="Arial" panose="020B0604020202020204" pitchFamily="34" charset="0"/>
              </a:rPr>
              <a:t>https://ndc-forum.ctbto.org</a:t>
            </a:r>
          </a:p>
          <a:p>
            <a:pPr marL="171450" indent="-171450">
              <a:buFont typeface="Arial" panose="020B0604020202020204" pitchFamily="34" charset="0"/>
              <a:buChar char="•"/>
            </a:pPr>
            <a:endParaRPr lang="en-US" sz="1200" i="1"/>
          </a:p>
        </p:txBody>
      </p:sp>
      <p:cxnSp>
        <p:nvCxnSpPr>
          <p:cNvPr id="44" name="Straight Arrow Connector 43">
            <a:extLst>
              <a:ext uri="{FF2B5EF4-FFF2-40B4-BE49-F238E27FC236}">
                <a16:creationId xmlns:a16="http://schemas.microsoft.com/office/drawing/2014/main" id="{21E802A5-961A-C5CF-516C-C616D637A7EC}"/>
              </a:ext>
            </a:extLst>
          </p:cNvPr>
          <p:cNvCxnSpPr>
            <a:cxnSpLocks/>
          </p:cNvCxnSpPr>
          <p:nvPr/>
        </p:nvCxnSpPr>
        <p:spPr>
          <a:xfrm>
            <a:off x="3755142" y="1196070"/>
            <a:ext cx="4112412" cy="26723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7" name="Rounded Rectangle 22">
            <a:extLst>
              <a:ext uri="{FF2B5EF4-FFF2-40B4-BE49-F238E27FC236}">
                <a16:creationId xmlns:a16="http://schemas.microsoft.com/office/drawing/2014/main" id="{8809A8C9-2F48-4FE9-B485-96CE249D582F}"/>
              </a:ext>
            </a:extLst>
          </p:cNvPr>
          <p:cNvSpPr/>
          <p:nvPr/>
        </p:nvSpPr>
        <p:spPr bwMode="auto">
          <a:xfrm>
            <a:off x="1679836" y="709439"/>
            <a:ext cx="2975693" cy="486631"/>
          </a:xfrm>
          <a:prstGeom prst="roundRect">
            <a:avLst/>
          </a:prstGeom>
          <a:solidFill>
            <a:schemeClr val="accent5">
              <a:lumMod val="20000"/>
              <a:lumOff val="80000"/>
              <a:alpha val="50000"/>
            </a:scheme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r>
              <a:rPr lang="en-US" sz="1200" b="1" i="1"/>
              <a:t>SnT2017</a:t>
            </a:r>
          </a:p>
          <a:p>
            <a:r>
              <a:rPr lang="en-US" sz="1200" i="1"/>
              <a:t>Showcase the use of NIAB v.4x generation</a:t>
            </a:r>
          </a:p>
        </p:txBody>
      </p:sp>
      <p:sp>
        <p:nvSpPr>
          <p:cNvPr id="53" name="Rounded Rectangle 22">
            <a:extLst>
              <a:ext uri="{FF2B5EF4-FFF2-40B4-BE49-F238E27FC236}">
                <a16:creationId xmlns:a16="http://schemas.microsoft.com/office/drawing/2014/main" id="{11C3D8B3-B418-9ABB-B7BA-DE52375A07BB}"/>
              </a:ext>
            </a:extLst>
          </p:cNvPr>
          <p:cNvSpPr/>
          <p:nvPr/>
        </p:nvSpPr>
        <p:spPr bwMode="auto">
          <a:xfrm>
            <a:off x="6412479" y="4608206"/>
            <a:ext cx="1599797" cy="760899"/>
          </a:xfrm>
          <a:prstGeom prst="roundRect">
            <a:avLst/>
          </a:prstGeom>
          <a:solidFill>
            <a:srgbClr val="FFC00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t>Beta Testers</a:t>
            </a:r>
          </a:p>
          <a:p>
            <a:pPr marL="171450" indent="-171450">
              <a:buFont typeface="Arial" panose="020B0604020202020204" pitchFamily="34" charset="0"/>
              <a:buChar char="•"/>
            </a:pPr>
            <a:r>
              <a:rPr lang="en-US" sz="1200" i="1" err="1"/>
              <a:t>WebGrape</a:t>
            </a:r>
            <a:r>
              <a:rPr lang="en-US" sz="1200" i="1"/>
              <a:t> IBS</a:t>
            </a:r>
          </a:p>
          <a:p>
            <a:pPr marL="171450" indent="-171450">
              <a:buFont typeface="Arial" panose="020B0604020202020204" pitchFamily="34" charset="0"/>
              <a:buChar char="•"/>
            </a:pPr>
            <a:r>
              <a:rPr lang="en-US" sz="1200" i="1"/>
              <a:t>11 NDCs</a:t>
            </a:r>
          </a:p>
        </p:txBody>
      </p:sp>
      <p:cxnSp>
        <p:nvCxnSpPr>
          <p:cNvPr id="54" name="Straight Connector 53">
            <a:extLst>
              <a:ext uri="{FF2B5EF4-FFF2-40B4-BE49-F238E27FC236}">
                <a16:creationId xmlns:a16="http://schemas.microsoft.com/office/drawing/2014/main" id="{58F6FB60-B288-7026-4486-9ADAD6297A7F}"/>
              </a:ext>
            </a:extLst>
          </p:cNvPr>
          <p:cNvCxnSpPr>
            <a:cxnSpLocks/>
          </p:cNvCxnSpPr>
          <p:nvPr/>
        </p:nvCxnSpPr>
        <p:spPr>
          <a:xfrm>
            <a:off x="7867554" y="3868434"/>
            <a:ext cx="0" cy="760899"/>
          </a:xfrm>
          <a:prstGeom prst="line">
            <a:avLst/>
          </a:prstGeom>
        </p:spPr>
        <p:style>
          <a:lnRef idx="2">
            <a:schemeClr val="accent1"/>
          </a:lnRef>
          <a:fillRef idx="0">
            <a:schemeClr val="accent1"/>
          </a:fillRef>
          <a:effectRef idx="1">
            <a:schemeClr val="accent1"/>
          </a:effectRef>
          <a:fontRef idx="minor">
            <a:schemeClr val="tx1"/>
          </a:fontRef>
        </p:style>
      </p:cxnSp>
      <p:sp>
        <p:nvSpPr>
          <p:cNvPr id="59" name="Rounded Rectangle 22">
            <a:extLst>
              <a:ext uri="{FF2B5EF4-FFF2-40B4-BE49-F238E27FC236}">
                <a16:creationId xmlns:a16="http://schemas.microsoft.com/office/drawing/2014/main" id="{995F1EB6-8866-A964-4677-8BD181FD1216}"/>
              </a:ext>
            </a:extLst>
          </p:cNvPr>
          <p:cNvSpPr/>
          <p:nvPr/>
        </p:nvSpPr>
        <p:spPr bwMode="auto">
          <a:xfrm>
            <a:off x="4772530" y="2944893"/>
            <a:ext cx="2028159" cy="719540"/>
          </a:xfrm>
          <a:prstGeom prst="roundRect">
            <a:avLst/>
          </a:prstGeom>
          <a:solidFill>
            <a:srgbClr val="FFC00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buNone/>
            </a:pPr>
            <a:r>
              <a:rPr lang="en-US"/>
              <a:t>Alpha Testers</a:t>
            </a:r>
          </a:p>
          <a:p>
            <a:pPr marL="171450" indent="-171450">
              <a:buFont typeface="Arial" panose="020B0604020202020204" pitchFamily="34" charset="0"/>
              <a:buChar char="•"/>
            </a:pPr>
            <a:r>
              <a:rPr lang="en-US" sz="1200" i="1"/>
              <a:t>SHI, extended NIAB</a:t>
            </a:r>
          </a:p>
          <a:p>
            <a:pPr marL="171450" indent="-171450">
              <a:buFont typeface="Arial" panose="020B0604020202020204" pitchFamily="34" charset="0"/>
              <a:buChar char="•"/>
            </a:pPr>
            <a:r>
              <a:rPr lang="en-US" sz="1200" i="1"/>
              <a:t>11 NDCs</a:t>
            </a:r>
          </a:p>
        </p:txBody>
      </p:sp>
      <p:cxnSp>
        <p:nvCxnSpPr>
          <p:cNvPr id="60" name="Straight Connector 59">
            <a:extLst>
              <a:ext uri="{FF2B5EF4-FFF2-40B4-BE49-F238E27FC236}">
                <a16:creationId xmlns:a16="http://schemas.microsoft.com/office/drawing/2014/main" id="{D919DFD0-0917-1DB6-89EA-C8B2616FF6B2}"/>
              </a:ext>
            </a:extLst>
          </p:cNvPr>
          <p:cNvCxnSpPr>
            <a:cxnSpLocks/>
          </p:cNvCxnSpPr>
          <p:nvPr/>
        </p:nvCxnSpPr>
        <p:spPr>
          <a:xfrm>
            <a:off x="6572490" y="3625376"/>
            <a:ext cx="0" cy="243058"/>
          </a:xfrm>
          <a:prstGeom prst="line">
            <a:avLst/>
          </a:prstGeom>
        </p:spPr>
        <p:style>
          <a:lnRef idx="2">
            <a:schemeClr val="accent1"/>
          </a:lnRef>
          <a:fillRef idx="0">
            <a:schemeClr val="accent1"/>
          </a:fillRef>
          <a:effectRef idx="1">
            <a:schemeClr val="accent1"/>
          </a:effectRef>
          <a:fontRef idx="minor">
            <a:schemeClr val="tx1"/>
          </a:fontRef>
        </p:style>
      </p:cxnSp>
      <p:sp>
        <p:nvSpPr>
          <p:cNvPr id="68" name="Rounded Rectangle 22">
            <a:extLst>
              <a:ext uri="{FF2B5EF4-FFF2-40B4-BE49-F238E27FC236}">
                <a16:creationId xmlns:a16="http://schemas.microsoft.com/office/drawing/2014/main" id="{DBFE5911-BAB1-408F-163C-AE68A44B57A6}"/>
              </a:ext>
            </a:extLst>
          </p:cNvPr>
          <p:cNvSpPr/>
          <p:nvPr/>
        </p:nvSpPr>
        <p:spPr bwMode="auto">
          <a:xfrm>
            <a:off x="9414012" y="1309497"/>
            <a:ext cx="1348196" cy="283012"/>
          </a:xfrm>
          <a:prstGeom prst="roundRect">
            <a:avLst/>
          </a:prstGeom>
          <a:solidFill>
            <a:srgbClr val="00B0F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r>
              <a:rPr lang="en-US" sz="1200" i="1" dirty="0" err="1"/>
              <a:t>SeedLink</a:t>
            </a:r>
            <a:r>
              <a:rPr lang="en-US" sz="1200" i="1" dirty="0"/>
              <a:t> Service</a:t>
            </a:r>
          </a:p>
        </p:txBody>
      </p:sp>
      <p:cxnSp>
        <p:nvCxnSpPr>
          <p:cNvPr id="69" name="Straight Arrow Connector 68">
            <a:extLst>
              <a:ext uri="{FF2B5EF4-FFF2-40B4-BE49-F238E27FC236}">
                <a16:creationId xmlns:a16="http://schemas.microsoft.com/office/drawing/2014/main" id="{C1C47D00-9F57-56CA-5B03-B8167B7C68DD}"/>
              </a:ext>
            </a:extLst>
          </p:cNvPr>
          <p:cNvCxnSpPr>
            <a:cxnSpLocks/>
          </p:cNvCxnSpPr>
          <p:nvPr/>
        </p:nvCxnSpPr>
        <p:spPr>
          <a:xfrm flipH="1">
            <a:off x="9563878" y="1592509"/>
            <a:ext cx="311968" cy="22537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3" name="Rounded Rectangle 22">
            <a:extLst>
              <a:ext uri="{FF2B5EF4-FFF2-40B4-BE49-F238E27FC236}">
                <a16:creationId xmlns:a16="http://schemas.microsoft.com/office/drawing/2014/main" id="{3EFAA541-ED5F-B57E-1E26-306CEA8624E4}"/>
              </a:ext>
            </a:extLst>
          </p:cNvPr>
          <p:cNvSpPr/>
          <p:nvPr/>
        </p:nvSpPr>
        <p:spPr bwMode="auto">
          <a:xfrm>
            <a:off x="10609808" y="2887821"/>
            <a:ext cx="1118772" cy="283012"/>
          </a:xfrm>
          <a:prstGeom prst="roundRect">
            <a:avLst/>
          </a:prstGeom>
          <a:solidFill>
            <a:srgbClr val="00B0F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r>
              <a:rPr lang="en-US" sz="1200" i="1"/>
              <a:t>FDSN Service</a:t>
            </a:r>
          </a:p>
        </p:txBody>
      </p:sp>
      <p:cxnSp>
        <p:nvCxnSpPr>
          <p:cNvPr id="74" name="Straight Arrow Connector 73">
            <a:extLst>
              <a:ext uri="{FF2B5EF4-FFF2-40B4-BE49-F238E27FC236}">
                <a16:creationId xmlns:a16="http://schemas.microsoft.com/office/drawing/2014/main" id="{A58DB1C9-38CF-AEC0-8614-40230FCD9E5B}"/>
              </a:ext>
            </a:extLst>
          </p:cNvPr>
          <p:cNvCxnSpPr>
            <a:cxnSpLocks/>
          </p:cNvCxnSpPr>
          <p:nvPr/>
        </p:nvCxnSpPr>
        <p:spPr>
          <a:xfrm flipH="1">
            <a:off x="10804849" y="3132611"/>
            <a:ext cx="189131" cy="7358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8" name="Rounded Rectangle 22">
            <a:extLst>
              <a:ext uri="{FF2B5EF4-FFF2-40B4-BE49-F238E27FC236}">
                <a16:creationId xmlns:a16="http://schemas.microsoft.com/office/drawing/2014/main" id="{7601DF99-D8D1-8F61-A124-160598B3EC80}"/>
              </a:ext>
            </a:extLst>
          </p:cNvPr>
          <p:cNvSpPr/>
          <p:nvPr/>
        </p:nvSpPr>
        <p:spPr bwMode="auto">
          <a:xfrm>
            <a:off x="11053406" y="3274020"/>
            <a:ext cx="1039690" cy="283012"/>
          </a:xfrm>
          <a:prstGeom prst="roundRect">
            <a:avLst/>
          </a:prstGeom>
          <a:solidFill>
            <a:srgbClr val="00B0F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r>
              <a:rPr lang="en-US" sz="1200" i="1"/>
              <a:t>VDMS 4.2.0</a:t>
            </a:r>
          </a:p>
        </p:txBody>
      </p:sp>
      <p:cxnSp>
        <p:nvCxnSpPr>
          <p:cNvPr id="79" name="Straight Arrow Connector 78">
            <a:extLst>
              <a:ext uri="{FF2B5EF4-FFF2-40B4-BE49-F238E27FC236}">
                <a16:creationId xmlns:a16="http://schemas.microsoft.com/office/drawing/2014/main" id="{54E02756-A243-F656-32BA-D80627511D5A}"/>
              </a:ext>
            </a:extLst>
          </p:cNvPr>
          <p:cNvCxnSpPr>
            <a:cxnSpLocks/>
            <a:stCxn id="78" idx="2"/>
          </p:cNvCxnSpPr>
          <p:nvPr/>
        </p:nvCxnSpPr>
        <p:spPr>
          <a:xfrm>
            <a:off x="11573251" y="3557032"/>
            <a:ext cx="0" cy="3114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Rounded Rectangle 22">
            <a:extLst>
              <a:ext uri="{FF2B5EF4-FFF2-40B4-BE49-F238E27FC236}">
                <a16:creationId xmlns:a16="http://schemas.microsoft.com/office/drawing/2014/main" id="{8963C80D-C936-6DE3-D1DB-46FFAC088E53}"/>
              </a:ext>
            </a:extLst>
          </p:cNvPr>
          <p:cNvSpPr/>
          <p:nvPr/>
        </p:nvSpPr>
        <p:spPr bwMode="auto">
          <a:xfrm>
            <a:off x="9754860" y="5860130"/>
            <a:ext cx="1201525" cy="283012"/>
          </a:xfrm>
          <a:prstGeom prst="roundRect">
            <a:avLst/>
          </a:prstGeom>
          <a:solidFill>
            <a:srgbClr val="00B0F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r>
              <a:rPr lang="en-US" sz="1200" i="1" err="1"/>
              <a:t>RNToolkit</a:t>
            </a:r>
            <a:r>
              <a:rPr lang="en-US" sz="1200" i="1"/>
              <a:t> Web</a:t>
            </a:r>
          </a:p>
        </p:txBody>
      </p:sp>
      <p:cxnSp>
        <p:nvCxnSpPr>
          <p:cNvPr id="83" name="Straight Arrow Connector 82">
            <a:extLst>
              <a:ext uri="{FF2B5EF4-FFF2-40B4-BE49-F238E27FC236}">
                <a16:creationId xmlns:a16="http://schemas.microsoft.com/office/drawing/2014/main" id="{D006FE6A-2A23-43F4-7BE9-70E14F4C2D17}"/>
              </a:ext>
            </a:extLst>
          </p:cNvPr>
          <p:cNvCxnSpPr>
            <a:cxnSpLocks/>
          </p:cNvCxnSpPr>
          <p:nvPr/>
        </p:nvCxnSpPr>
        <p:spPr>
          <a:xfrm flipV="1">
            <a:off x="10119244" y="3846278"/>
            <a:ext cx="440136" cy="2071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6" name="Rectangle 85">
            <a:extLst>
              <a:ext uri="{FF2B5EF4-FFF2-40B4-BE49-F238E27FC236}">
                <a16:creationId xmlns:a16="http://schemas.microsoft.com/office/drawing/2014/main" id="{A26C09DD-F4F8-A9BC-2F96-0344D30C42C7}"/>
              </a:ext>
            </a:extLst>
          </p:cNvPr>
          <p:cNvSpPr/>
          <p:nvPr/>
        </p:nvSpPr>
        <p:spPr>
          <a:xfrm>
            <a:off x="84272" y="2378768"/>
            <a:ext cx="1233468" cy="297967"/>
          </a:xfrm>
          <a:prstGeom prst="rect">
            <a:avLst/>
          </a:prstGeom>
          <a:solidFill>
            <a:srgbClr val="00B0F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Online service</a:t>
            </a:r>
          </a:p>
        </p:txBody>
      </p:sp>
      <p:sp>
        <p:nvSpPr>
          <p:cNvPr id="4" name="Title 1">
            <a:extLst>
              <a:ext uri="{FF2B5EF4-FFF2-40B4-BE49-F238E27FC236}">
                <a16:creationId xmlns:a16="http://schemas.microsoft.com/office/drawing/2014/main" id="{5ABAA01C-59E0-6716-A096-EBC56C70E52E}"/>
              </a:ext>
            </a:extLst>
          </p:cNvPr>
          <p:cNvSpPr txBox="1">
            <a:spLocks/>
          </p:cNvSpPr>
          <p:nvPr/>
        </p:nvSpPr>
        <p:spPr>
          <a:xfrm>
            <a:off x="4514850" y="884668"/>
            <a:ext cx="7517130"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NIAB &amp; online Software Development History (1999-2025)</a:t>
            </a:r>
            <a:endParaRPr lang="en-GB" sz="2400" noProof="0" dirty="0">
              <a:solidFill>
                <a:srgbClr val="1A3A64"/>
              </a:solidFill>
            </a:endParaRPr>
          </a:p>
        </p:txBody>
      </p:sp>
      <p:sp>
        <p:nvSpPr>
          <p:cNvPr id="7" name="Rounded Rectangle 22">
            <a:extLst>
              <a:ext uri="{FF2B5EF4-FFF2-40B4-BE49-F238E27FC236}">
                <a16:creationId xmlns:a16="http://schemas.microsoft.com/office/drawing/2014/main" id="{9FE07472-E361-1E24-545F-9F084AA42A25}"/>
              </a:ext>
            </a:extLst>
          </p:cNvPr>
          <p:cNvSpPr/>
          <p:nvPr/>
        </p:nvSpPr>
        <p:spPr bwMode="auto">
          <a:xfrm>
            <a:off x="3011461" y="2776138"/>
            <a:ext cx="1646767" cy="486631"/>
          </a:xfrm>
          <a:prstGeom prst="roundRect">
            <a:avLst/>
          </a:prstGeom>
          <a:solidFill>
            <a:srgbClr val="00B0F0">
              <a:alpha val="50000"/>
            </a:srgbClr>
          </a:solidFill>
          <a:ln w="9525" cap="flat" cmpd="sng" algn="ctr">
            <a:noFill/>
            <a:prstDash val="solid"/>
            <a:round/>
            <a:headEnd type="none" w="med" len="med"/>
            <a:tailEnd type="none" w="med" len="med"/>
          </a:ln>
          <a:effectLst>
            <a:softEdge rad="25400"/>
          </a:effectLst>
        </p:spPr>
        <p:txBody>
          <a:bodyPr vert="horz" wrap="square" lIns="92075" tIns="46038" rIns="92075" bIns="46038" numCol="1" rtlCol="0" anchor="t" anchorCtr="0" compatLnSpc="1">
            <a:prstTxWarp prst="textNoShape">
              <a:avLst/>
            </a:prstTxWarp>
          </a:bodyPr>
          <a:lstStyle/>
          <a:p>
            <a:pPr algn="ctr"/>
            <a:r>
              <a:rPr lang="en-US" sz="1200" i="1" dirty="0"/>
              <a:t>Single-Sign-On (SSO)</a:t>
            </a:r>
          </a:p>
          <a:p>
            <a:pPr algn="ctr"/>
            <a:r>
              <a:rPr lang="en-US" sz="1200" i="1" dirty="0"/>
              <a:t>CTBTO Web Portal</a:t>
            </a:r>
          </a:p>
        </p:txBody>
      </p:sp>
      <p:cxnSp>
        <p:nvCxnSpPr>
          <p:cNvPr id="17" name="Straight Arrow Connector 16">
            <a:extLst>
              <a:ext uri="{FF2B5EF4-FFF2-40B4-BE49-F238E27FC236}">
                <a16:creationId xmlns:a16="http://schemas.microsoft.com/office/drawing/2014/main" id="{6CB3DF46-7879-9CC1-F74B-B3C746E60748}"/>
              </a:ext>
            </a:extLst>
          </p:cNvPr>
          <p:cNvCxnSpPr>
            <a:cxnSpLocks/>
            <a:stCxn id="7" idx="2"/>
          </p:cNvCxnSpPr>
          <p:nvPr/>
        </p:nvCxnSpPr>
        <p:spPr>
          <a:xfrm>
            <a:off x="3834845" y="3262769"/>
            <a:ext cx="611561" cy="6056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406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AC299-B0DD-1AA9-A86E-EF3B214A159D}"/>
            </a:ext>
          </a:extLst>
        </p:cNvPr>
        <p:cNvGrpSpPr/>
        <p:nvPr/>
      </p:nvGrpSpPr>
      <p:grpSpPr>
        <a:xfrm>
          <a:off x="0" y="0"/>
          <a:ext cx="0" cy="0"/>
          <a:chOff x="0" y="0"/>
          <a:chExt cx="0" cy="0"/>
        </a:xfrm>
      </p:grpSpPr>
      <p:sp>
        <p:nvSpPr>
          <p:cNvPr id="2078" name="Freeform: Shape 2077">
            <a:extLst>
              <a:ext uri="{FF2B5EF4-FFF2-40B4-BE49-F238E27FC236}">
                <a16:creationId xmlns:a16="http://schemas.microsoft.com/office/drawing/2014/main" id="{D47E162C-AFA1-511F-C512-63B5322BD6B7}"/>
              </a:ext>
            </a:extLst>
          </p:cNvPr>
          <p:cNvSpPr/>
          <p:nvPr/>
        </p:nvSpPr>
        <p:spPr>
          <a:xfrm>
            <a:off x="2538950" y="2102185"/>
            <a:ext cx="4468632" cy="4110825"/>
          </a:xfrm>
          <a:custGeom>
            <a:avLst/>
            <a:gdLst>
              <a:gd name="connsiteX0" fmla="*/ 3935896 w 4731026"/>
              <a:gd name="connsiteY0" fmla="*/ 4110825 h 4110825"/>
              <a:gd name="connsiteX1" fmla="*/ 0 w 4731026"/>
              <a:gd name="connsiteY1" fmla="*/ 4039263 h 4110825"/>
              <a:gd name="connsiteX2" fmla="*/ 842838 w 4731026"/>
              <a:gd name="connsiteY2" fmla="*/ 0 h 4110825"/>
              <a:gd name="connsiteX3" fmla="*/ 4731026 w 4731026"/>
              <a:gd name="connsiteY3" fmla="*/ 930303 h 4110825"/>
              <a:gd name="connsiteX4" fmla="*/ 3935896 w 4731026"/>
              <a:gd name="connsiteY4" fmla="*/ 4110825 h 4110825"/>
              <a:gd name="connsiteX0" fmla="*/ 3641697 w 4436827"/>
              <a:gd name="connsiteY0" fmla="*/ 4110825 h 4110825"/>
              <a:gd name="connsiteX1" fmla="*/ 0 w 4436827"/>
              <a:gd name="connsiteY1" fmla="*/ 2639834 h 4110825"/>
              <a:gd name="connsiteX2" fmla="*/ 548639 w 4436827"/>
              <a:gd name="connsiteY2" fmla="*/ 0 h 4110825"/>
              <a:gd name="connsiteX3" fmla="*/ 4436827 w 4436827"/>
              <a:gd name="connsiteY3" fmla="*/ 930303 h 4110825"/>
              <a:gd name="connsiteX4" fmla="*/ 3641697 w 4436827"/>
              <a:gd name="connsiteY4" fmla="*/ 4110825 h 4110825"/>
              <a:gd name="connsiteX0" fmla="*/ 3760967 w 4556097"/>
              <a:gd name="connsiteY0" fmla="*/ 4110825 h 4110825"/>
              <a:gd name="connsiteX1" fmla="*/ 0 w 4556097"/>
              <a:gd name="connsiteY1" fmla="*/ 3108961 h 4110825"/>
              <a:gd name="connsiteX2" fmla="*/ 667909 w 4556097"/>
              <a:gd name="connsiteY2" fmla="*/ 0 h 4110825"/>
              <a:gd name="connsiteX3" fmla="*/ 4556097 w 4556097"/>
              <a:gd name="connsiteY3" fmla="*/ 930303 h 4110825"/>
              <a:gd name="connsiteX4" fmla="*/ 3760967 w 4556097"/>
              <a:gd name="connsiteY4" fmla="*/ 4110825 h 4110825"/>
              <a:gd name="connsiteX0" fmla="*/ 3760967 w 4333461"/>
              <a:gd name="connsiteY0" fmla="*/ 4110825 h 4110825"/>
              <a:gd name="connsiteX1" fmla="*/ 0 w 4333461"/>
              <a:gd name="connsiteY1" fmla="*/ 3108961 h 4110825"/>
              <a:gd name="connsiteX2" fmla="*/ 667909 w 4333461"/>
              <a:gd name="connsiteY2" fmla="*/ 0 h 4110825"/>
              <a:gd name="connsiteX3" fmla="*/ 4333461 w 4333461"/>
              <a:gd name="connsiteY3" fmla="*/ 962108 h 4110825"/>
              <a:gd name="connsiteX4" fmla="*/ 3760967 w 4333461"/>
              <a:gd name="connsiteY4" fmla="*/ 4110825 h 4110825"/>
              <a:gd name="connsiteX0" fmla="*/ 3737113 w 4309607"/>
              <a:gd name="connsiteY0" fmla="*/ 4110825 h 4110825"/>
              <a:gd name="connsiteX1" fmla="*/ 0 w 4309607"/>
              <a:gd name="connsiteY1" fmla="*/ 2806811 h 4110825"/>
              <a:gd name="connsiteX2" fmla="*/ 644055 w 4309607"/>
              <a:gd name="connsiteY2" fmla="*/ 0 h 4110825"/>
              <a:gd name="connsiteX3" fmla="*/ 4309607 w 4309607"/>
              <a:gd name="connsiteY3" fmla="*/ 962108 h 4110825"/>
              <a:gd name="connsiteX4" fmla="*/ 3737113 w 4309607"/>
              <a:gd name="connsiteY4" fmla="*/ 4110825 h 4110825"/>
              <a:gd name="connsiteX0" fmla="*/ 3967700 w 4540194"/>
              <a:gd name="connsiteY0" fmla="*/ 4110825 h 4110825"/>
              <a:gd name="connsiteX1" fmla="*/ 0 w 4540194"/>
              <a:gd name="connsiteY1" fmla="*/ 2751152 h 4110825"/>
              <a:gd name="connsiteX2" fmla="*/ 874642 w 4540194"/>
              <a:gd name="connsiteY2" fmla="*/ 0 h 4110825"/>
              <a:gd name="connsiteX3" fmla="*/ 4540194 w 4540194"/>
              <a:gd name="connsiteY3" fmla="*/ 962108 h 4110825"/>
              <a:gd name="connsiteX4" fmla="*/ 3967700 w 4540194"/>
              <a:gd name="connsiteY4" fmla="*/ 4110825 h 4110825"/>
              <a:gd name="connsiteX0" fmla="*/ 3896138 w 4468632"/>
              <a:gd name="connsiteY0" fmla="*/ 4110825 h 4110825"/>
              <a:gd name="connsiteX1" fmla="*/ 0 w 4468632"/>
              <a:gd name="connsiteY1" fmla="*/ 2560320 h 4110825"/>
              <a:gd name="connsiteX2" fmla="*/ 803080 w 4468632"/>
              <a:gd name="connsiteY2" fmla="*/ 0 h 4110825"/>
              <a:gd name="connsiteX3" fmla="*/ 4468632 w 4468632"/>
              <a:gd name="connsiteY3" fmla="*/ 962108 h 4110825"/>
              <a:gd name="connsiteX4" fmla="*/ 3896138 w 4468632"/>
              <a:gd name="connsiteY4" fmla="*/ 4110825 h 411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8632" h="4110825">
                <a:moveTo>
                  <a:pt x="3896138" y="4110825"/>
                </a:moveTo>
                <a:lnTo>
                  <a:pt x="0" y="2560320"/>
                </a:lnTo>
                <a:lnTo>
                  <a:pt x="803080" y="0"/>
                </a:lnTo>
                <a:lnTo>
                  <a:pt x="4468632" y="962108"/>
                </a:lnTo>
                <a:lnTo>
                  <a:pt x="3896138" y="4110825"/>
                </a:lnTo>
                <a:close/>
              </a:path>
            </a:pathLst>
          </a:custGeom>
          <a:gradFill>
            <a:gsLst>
              <a:gs pos="45000">
                <a:schemeClr val="bg1">
                  <a:alpha val="0"/>
                </a:schemeClr>
              </a:gs>
              <a:gs pos="74000">
                <a:schemeClr val="tx1">
                  <a:alpha val="64000"/>
                </a:schemeClr>
              </a:gs>
            </a:gsLst>
            <a:lin ang="2700000" scaled="0"/>
          </a:gradFill>
          <a:ln>
            <a:noFill/>
          </a:ln>
          <a:effectLst>
            <a:softEdge rad="1143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8">
            <a:extLst>
              <a:ext uri="{FF2B5EF4-FFF2-40B4-BE49-F238E27FC236}">
                <a16:creationId xmlns:a16="http://schemas.microsoft.com/office/drawing/2014/main" id="{6A0E48E3-EA45-C9F8-472B-026B78F6758D}"/>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a:p>
        </p:txBody>
      </p:sp>
      <p:sp>
        <p:nvSpPr>
          <p:cNvPr id="14" name="Rechteck 13">
            <a:extLst>
              <a:ext uri="{FF2B5EF4-FFF2-40B4-BE49-F238E27FC236}">
                <a16:creationId xmlns:a16="http://schemas.microsoft.com/office/drawing/2014/main" id="{922943A1-4A7B-6714-871F-C7138D77B756}"/>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a:t>PLEASE DON‘T FORGET TO PUT THE E-POSTER TITLE AND YOUR NAME IN THE PRESENTATION HEADER.</a:t>
            </a:r>
          </a:p>
          <a:p>
            <a:pPr algn="ctr"/>
            <a:r>
              <a:rPr lang="de-AT"/>
              <a:t>THEN DUPLICATE THIS SLIDE FOR ALL OTHER PRESENTATION SLIDES.</a:t>
            </a:r>
          </a:p>
        </p:txBody>
      </p:sp>
      <p:pic>
        <p:nvPicPr>
          <p:cNvPr id="15" name="Grafik 14" descr="Ein Bild, das Schwarz, Dunkelheit enthält.&#10;&#10;KI-generierte Inhalte können fehlerhaft sein.">
            <a:extLst>
              <a:ext uri="{FF2B5EF4-FFF2-40B4-BE49-F238E27FC236}">
                <a16:creationId xmlns:a16="http://schemas.microsoft.com/office/drawing/2014/main" id="{73497ADA-A031-9355-4D75-0A2B3C6F4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846" y="6341411"/>
            <a:ext cx="2161078" cy="346417"/>
          </a:xfrm>
          <a:prstGeom prst="rect">
            <a:avLst/>
          </a:prstGeom>
        </p:spPr>
      </p:pic>
      <p:sp>
        <p:nvSpPr>
          <p:cNvPr id="3" name="Title 1">
            <a:extLst>
              <a:ext uri="{FF2B5EF4-FFF2-40B4-BE49-F238E27FC236}">
                <a16:creationId xmlns:a16="http://schemas.microsoft.com/office/drawing/2014/main" id="{79C5287C-EF31-C536-9F4F-F87E2DA3069A}"/>
              </a:ext>
            </a:extLst>
          </p:cNvPr>
          <p:cNvSpPr txBox="1">
            <a:spLocks/>
          </p:cNvSpPr>
          <p:nvPr/>
        </p:nvSpPr>
        <p:spPr>
          <a:xfrm>
            <a:off x="11490959" y="0"/>
            <a:ext cx="701041" cy="483346"/>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noProof="0">
                <a:solidFill>
                  <a:schemeClr val="bg1"/>
                </a:solidFill>
                <a:highlight>
                  <a:srgbClr val="BCCBD9"/>
                </a:highlight>
                <a:latin typeface="Arial" panose="020B0604020202020204" pitchFamily="34" charset="0"/>
                <a:cs typeface="Arial" panose="020B0604020202020204" pitchFamily="34" charset="0"/>
              </a:rPr>
              <a:t>PTS talk</a:t>
            </a:r>
            <a:endParaRPr lang="en-GB" sz="1050">
              <a:solidFill>
                <a:schemeClr val="bg1"/>
              </a:solidFill>
              <a:highlight>
                <a:srgbClr val="BCCBD9"/>
              </a:highlight>
              <a:latin typeface="Arial" panose="020B0604020202020204" pitchFamily="34" charset="0"/>
              <a:cs typeface="Arial" panose="020B0604020202020204" pitchFamily="34" charset="0"/>
            </a:endParaRPr>
          </a:p>
          <a:p>
            <a:r>
              <a:rPr lang="en-GB" sz="1050" b="1">
                <a:solidFill>
                  <a:schemeClr val="bg1"/>
                </a:solidFill>
                <a:latin typeface="Arial" panose="020B0604020202020204" pitchFamily="34" charset="0"/>
                <a:cs typeface="Arial" panose="020B0604020202020204" pitchFamily="34" charset="0"/>
              </a:rPr>
              <a:t>#</a:t>
            </a:r>
            <a:r>
              <a:rPr lang="en-GB" sz="1050" b="1" noProof="0">
                <a:solidFill>
                  <a:schemeClr val="bg1"/>
                </a:solidFill>
                <a:latin typeface="Arial" panose="020B0604020202020204" pitchFamily="34" charset="0"/>
                <a:cs typeface="Arial" panose="020B0604020202020204" pitchFamily="34" charset="0"/>
              </a:rPr>
              <a:t>881</a:t>
            </a:r>
            <a:endParaRPr lang="en-GB" sz="2800" b="1" noProof="0">
              <a:solidFill>
                <a:schemeClr val="bg1"/>
              </a:solidFill>
              <a:latin typeface="Arial" panose="020B0604020202020204" pitchFamily="34" charset="0"/>
              <a:cs typeface="Arial" panose="020B0604020202020204" pitchFamily="34" charset="0"/>
            </a:endParaRPr>
          </a:p>
        </p:txBody>
      </p:sp>
      <p:sp>
        <p:nvSpPr>
          <p:cNvPr id="2" name="TextBox 3">
            <a:extLst>
              <a:ext uri="{FF2B5EF4-FFF2-40B4-BE49-F238E27FC236}">
                <a16:creationId xmlns:a16="http://schemas.microsoft.com/office/drawing/2014/main" id="{F4F36D73-E684-680F-E3CF-80E8EBB98388}"/>
              </a:ext>
            </a:extLst>
          </p:cNvPr>
          <p:cNvSpPr txBox="1"/>
          <p:nvPr/>
        </p:nvSpPr>
        <p:spPr>
          <a:xfrm>
            <a:off x="4902758" y="-27223"/>
            <a:ext cx="4794131" cy="492443"/>
          </a:xfrm>
          <a:prstGeom prst="rect">
            <a:avLst/>
          </a:prstGeom>
          <a:noFill/>
        </p:spPr>
        <p:txBody>
          <a:bodyPr wrap="square" lIns="0" tIns="0" rIns="0" bIns="0" rtlCol="0" anchor="ctr">
            <a:normAutofit/>
          </a:bodyPr>
          <a:lstStyle/>
          <a:p>
            <a:r>
              <a:rPr lang="en-GB" sz="1600" b="1" noProof="0">
                <a:solidFill>
                  <a:schemeClr val="bg1"/>
                </a:solidFill>
                <a:latin typeface="Arial" panose="020B0604020202020204" pitchFamily="34" charset="0"/>
                <a:cs typeface="Arial" panose="020B0604020202020204" pitchFamily="34" charset="0"/>
              </a:rPr>
              <a:t>IDC Software for NDCs, Status and Future</a:t>
            </a:r>
          </a:p>
        </p:txBody>
      </p:sp>
      <p:sp>
        <p:nvSpPr>
          <p:cNvPr id="5" name="TextBox 3">
            <a:extLst>
              <a:ext uri="{FF2B5EF4-FFF2-40B4-BE49-F238E27FC236}">
                <a16:creationId xmlns:a16="http://schemas.microsoft.com/office/drawing/2014/main" id="{14772E22-330A-F6F3-FE02-05B6C3B13F8A}"/>
              </a:ext>
            </a:extLst>
          </p:cNvPr>
          <p:cNvSpPr txBox="1"/>
          <p:nvPr/>
        </p:nvSpPr>
        <p:spPr>
          <a:xfrm>
            <a:off x="5381496" y="390509"/>
            <a:ext cx="2975692" cy="369332"/>
          </a:xfrm>
          <a:prstGeom prst="rect">
            <a:avLst/>
          </a:prstGeom>
          <a:noFill/>
        </p:spPr>
        <p:txBody>
          <a:bodyPr wrap="square" lIns="0" tIns="0" rIns="0" bIns="0" rtlCol="0" anchor="t">
            <a:normAutofit/>
          </a:bodyPr>
          <a:lstStyle/>
          <a:p>
            <a:r>
              <a:rPr lang="en-GB" sz="1200">
                <a:solidFill>
                  <a:schemeClr val="bg1"/>
                </a:solidFill>
                <a:latin typeface="Arial" panose="020B0604020202020204" pitchFamily="34" charset="0"/>
                <a:cs typeface="Arial" panose="020B0604020202020204" pitchFamily="34" charset="0"/>
              </a:rPr>
              <a:t>D. Keda, G. Graham and M. </a:t>
            </a:r>
            <a:r>
              <a:rPr lang="en-GB" sz="1200" err="1">
                <a:solidFill>
                  <a:schemeClr val="bg1"/>
                </a:solidFill>
                <a:latin typeface="Arial" panose="020B0604020202020204" pitchFamily="34" charset="0"/>
                <a:cs typeface="Arial" panose="020B0604020202020204" pitchFamily="34" charset="0"/>
              </a:rPr>
              <a:t>Villagr</a:t>
            </a:r>
            <a:r>
              <a:rPr lang="es-GT" sz="1200" err="1">
                <a:solidFill>
                  <a:schemeClr val="bg1"/>
                </a:solidFill>
                <a:latin typeface="Arial" panose="020B0604020202020204" pitchFamily="34" charset="0"/>
                <a:cs typeface="Arial" panose="020B0604020202020204" pitchFamily="34" charset="0"/>
              </a:rPr>
              <a:t>án</a:t>
            </a:r>
            <a:endParaRPr lang="en-GB" sz="1200" noProof="0">
              <a:solidFill>
                <a:schemeClr val="bg1"/>
              </a:solidFill>
              <a:latin typeface="Arial" panose="020B0604020202020204" pitchFamily="34" charset="0"/>
              <a:cs typeface="Arial" panose="020B0604020202020204" pitchFamily="34" charset="0"/>
            </a:endParaRPr>
          </a:p>
        </p:txBody>
      </p:sp>
      <p:sp>
        <p:nvSpPr>
          <p:cNvPr id="47" name="Hexagon 46">
            <a:extLst>
              <a:ext uri="{FF2B5EF4-FFF2-40B4-BE49-F238E27FC236}">
                <a16:creationId xmlns:a16="http://schemas.microsoft.com/office/drawing/2014/main" id="{9C54A175-C9ED-27C9-14AC-8DA4C8A89BA9}"/>
              </a:ext>
            </a:extLst>
          </p:cNvPr>
          <p:cNvSpPr/>
          <p:nvPr/>
        </p:nvSpPr>
        <p:spPr>
          <a:xfrm rot="5400000">
            <a:off x="4404832" y="2454192"/>
            <a:ext cx="4039310" cy="3501654"/>
          </a:xfrm>
          <a:prstGeom prst="hexagon">
            <a:avLst/>
          </a:prstGeom>
          <a:solidFill>
            <a:schemeClr val="bg1">
              <a:lumMod val="8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Title 1">
            <a:extLst>
              <a:ext uri="{FF2B5EF4-FFF2-40B4-BE49-F238E27FC236}">
                <a16:creationId xmlns:a16="http://schemas.microsoft.com/office/drawing/2014/main" id="{2B4950BE-F5F6-A64E-5C87-3D24589352FF}"/>
              </a:ext>
            </a:extLst>
          </p:cNvPr>
          <p:cNvSpPr txBox="1">
            <a:spLocks/>
          </p:cNvSpPr>
          <p:nvPr/>
        </p:nvSpPr>
        <p:spPr>
          <a:xfrm>
            <a:off x="160019" y="1141843"/>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a:solidFill>
                  <a:srgbClr val="1A3A64"/>
                </a:solidFill>
                <a:latin typeface="Arial" panose="020B0604020202020204" pitchFamily="34" charset="0"/>
                <a:cs typeface="Arial" panose="020B0604020202020204" pitchFamily="34" charset="0"/>
              </a:rPr>
              <a:t>NIAB Software Scope</a:t>
            </a:r>
            <a:endParaRPr lang="en-GB" sz="2400" noProof="0">
              <a:solidFill>
                <a:srgbClr val="1A3A64"/>
              </a:solidFill>
            </a:endParaRPr>
          </a:p>
        </p:txBody>
      </p:sp>
      <p:sp>
        <p:nvSpPr>
          <p:cNvPr id="2097" name="TextBox 2096">
            <a:extLst>
              <a:ext uri="{FF2B5EF4-FFF2-40B4-BE49-F238E27FC236}">
                <a16:creationId xmlns:a16="http://schemas.microsoft.com/office/drawing/2014/main" id="{DC14D5BC-44AA-4935-2B54-155C891F4E50}"/>
              </a:ext>
            </a:extLst>
          </p:cNvPr>
          <p:cNvSpPr txBox="1"/>
          <p:nvPr/>
        </p:nvSpPr>
        <p:spPr>
          <a:xfrm>
            <a:off x="7931321" y="1587260"/>
            <a:ext cx="3805479" cy="954107"/>
          </a:xfrm>
          <a:prstGeom prst="rect">
            <a:avLst/>
          </a:prstGeom>
          <a:noFill/>
        </p:spPr>
        <p:txBody>
          <a:bodyPr wrap="square" rtlCol="0">
            <a:spAutoFit/>
          </a:bodyPr>
          <a:lstStyle/>
          <a:p>
            <a:pPr marL="285750" indent="-285750" algn="just">
              <a:buFont typeface="Wingdings" panose="05000000000000000000" pitchFamily="2" charset="2"/>
              <a:buChar char="q"/>
            </a:pPr>
            <a:r>
              <a:rPr lang="en-US" sz="1400">
                <a:latin typeface="Arial" panose="020B0604020202020204" pitchFamily="34" charset="0"/>
                <a:cs typeface="Arial" panose="020B0604020202020204" pitchFamily="34" charset="0"/>
              </a:rPr>
              <a:t>The NIAB includes SHI Detection (</a:t>
            </a:r>
            <a:r>
              <a:rPr lang="en-US" sz="1400" err="1">
                <a:latin typeface="Arial" panose="020B0604020202020204" pitchFamily="34" charset="0"/>
                <a:cs typeface="Arial" panose="020B0604020202020204" pitchFamily="34" charset="0"/>
              </a:rPr>
              <a:t>scDFX</a:t>
            </a:r>
            <a:r>
              <a:rPr lang="en-US" sz="140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q"/>
            </a:pPr>
            <a:endParaRPr lang="en-US" sz="140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400">
                <a:latin typeface="Arial" panose="020B0604020202020204" pitchFamily="34" charset="0"/>
                <a:cs typeface="Arial" panose="020B0604020202020204" pitchFamily="34" charset="0"/>
              </a:rPr>
              <a:t>Automatic </a:t>
            </a:r>
            <a:r>
              <a:rPr lang="en-US" sz="1400" err="1">
                <a:latin typeface="Arial" panose="020B0604020202020204" pitchFamily="34" charset="0"/>
                <a:cs typeface="Arial" panose="020B0604020202020204" pitchFamily="34" charset="0"/>
              </a:rPr>
              <a:t>seismoacoustic</a:t>
            </a:r>
            <a:r>
              <a:rPr lang="en-US" sz="1400">
                <a:latin typeface="Arial" panose="020B0604020202020204" pitchFamily="34" charset="0"/>
                <a:cs typeface="Arial" panose="020B0604020202020204" pitchFamily="34" charset="0"/>
              </a:rPr>
              <a:t> event location (</a:t>
            </a:r>
            <a:r>
              <a:rPr lang="en-US" sz="1400" err="1">
                <a:latin typeface="Arial" panose="020B0604020202020204" pitchFamily="34" charset="0"/>
                <a:cs typeface="Arial" panose="020B0604020202020204" pitchFamily="34" charset="0"/>
              </a:rPr>
              <a:t>scAutoloc</a:t>
            </a:r>
            <a:r>
              <a:rPr lang="en-US" sz="1400">
                <a:latin typeface="Arial" panose="020B0604020202020204" pitchFamily="34" charset="0"/>
                <a:cs typeface="Arial" panose="020B0604020202020204" pitchFamily="34" charset="0"/>
              </a:rPr>
              <a:t> and </a:t>
            </a:r>
            <a:r>
              <a:rPr lang="en-US" sz="1400" err="1">
                <a:latin typeface="Arial" panose="020B0604020202020204" pitchFamily="34" charset="0"/>
                <a:cs typeface="Arial" panose="020B0604020202020204" pitchFamily="34" charset="0"/>
              </a:rPr>
              <a:t>scNET</a:t>
            </a:r>
            <a:r>
              <a:rPr lang="en-US" sz="1400">
                <a:latin typeface="Arial" panose="020B0604020202020204" pitchFamily="34" charset="0"/>
                <a:cs typeface="Arial" panose="020B0604020202020204" pitchFamily="34" charset="0"/>
              </a:rPr>
              <a:t>-VISA)</a:t>
            </a:r>
          </a:p>
        </p:txBody>
      </p:sp>
      <p:grpSp>
        <p:nvGrpSpPr>
          <p:cNvPr id="2100" name="Group 2099">
            <a:extLst>
              <a:ext uri="{FF2B5EF4-FFF2-40B4-BE49-F238E27FC236}">
                <a16:creationId xmlns:a16="http://schemas.microsoft.com/office/drawing/2014/main" id="{7D63FE94-C5F4-670C-A6DF-7DECD2BD7478}"/>
              </a:ext>
            </a:extLst>
          </p:cNvPr>
          <p:cNvGrpSpPr/>
          <p:nvPr/>
        </p:nvGrpSpPr>
        <p:grpSpPr>
          <a:xfrm>
            <a:off x="4385930" y="2609936"/>
            <a:ext cx="2248327" cy="2020812"/>
            <a:chOff x="4385930" y="2609936"/>
            <a:chExt cx="2248327" cy="2020812"/>
          </a:xfrm>
        </p:grpSpPr>
        <p:grpSp>
          <p:nvGrpSpPr>
            <p:cNvPr id="2095" name="Group 2094">
              <a:extLst>
                <a:ext uri="{FF2B5EF4-FFF2-40B4-BE49-F238E27FC236}">
                  <a16:creationId xmlns:a16="http://schemas.microsoft.com/office/drawing/2014/main" id="{2AB4F929-6F51-4D87-0534-A7E6E154A7A9}"/>
                </a:ext>
              </a:extLst>
            </p:cNvPr>
            <p:cNvGrpSpPr/>
            <p:nvPr/>
          </p:nvGrpSpPr>
          <p:grpSpPr>
            <a:xfrm>
              <a:off x="4385930" y="2609936"/>
              <a:ext cx="2248327" cy="2020812"/>
              <a:chOff x="4385930" y="2609936"/>
              <a:chExt cx="2248327" cy="2020812"/>
            </a:xfrm>
          </p:grpSpPr>
          <p:grpSp>
            <p:nvGrpSpPr>
              <p:cNvPr id="2081" name="Group 2080">
                <a:extLst>
                  <a:ext uri="{FF2B5EF4-FFF2-40B4-BE49-F238E27FC236}">
                    <a16:creationId xmlns:a16="http://schemas.microsoft.com/office/drawing/2014/main" id="{4789A7D0-E0BC-64B3-F446-46EF1D31FBD0}"/>
                  </a:ext>
                </a:extLst>
              </p:cNvPr>
              <p:cNvGrpSpPr/>
              <p:nvPr/>
            </p:nvGrpSpPr>
            <p:grpSpPr>
              <a:xfrm>
                <a:off x="4640890" y="2609936"/>
                <a:ext cx="1993367" cy="2020812"/>
                <a:chOff x="4312404" y="1899229"/>
                <a:chExt cx="1993367" cy="2020812"/>
              </a:xfrm>
            </p:grpSpPr>
            <p:grpSp>
              <p:nvGrpSpPr>
                <p:cNvPr id="90" name="Group 89">
                  <a:extLst>
                    <a:ext uri="{FF2B5EF4-FFF2-40B4-BE49-F238E27FC236}">
                      <a16:creationId xmlns:a16="http://schemas.microsoft.com/office/drawing/2014/main" id="{41ED540A-0825-3E09-354C-7E0CD5BF500F}"/>
                    </a:ext>
                  </a:extLst>
                </p:cNvPr>
                <p:cNvGrpSpPr/>
                <p:nvPr/>
              </p:nvGrpSpPr>
              <p:grpSpPr>
                <a:xfrm>
                  <a:off x="4345169" y="1899229"/>
                  <a:ext cx="1750831" cy="2020812"/>
                  <a:chOff x="4345169" y="1899229"/>
                  <a:chExt cx="1750831" cy="2020812"/>
                </a:xfrm>
              </p:grpSpPr>
              <p:sp>
                <p:nvSpPr>
                  <p:cNvPr id="56" name="Freeform: Shape 55">
                    <a:extLst>
                      <a:ext uri="{FF2B5EF4-FFF2-40B4-BE49-F238E27FC236}">
                        <a16:creationId xmlns:a16="http://schemas.microsoft.com/office/drawing/2014/main" id="{215AFD2B-671B-7447-EF55-CCB2E002281B}"/>
                      </a:ext>
                    </a:extLst>
                  </p:cNvPr>
                  <p:cNvSpPr/>
                  <p:nvPr/>
                </p:nvSpPr>
                <p:spPr>
                  <a:xfrm rot="5400000">
                    <a:off x="4778931" y="1473416"/>
                    <a:ext cx="891255" cy="1742881"/>
                  </a:xfrm>
                  <a:custGeom>
                    <a:avLst/>
                    <a:gdLst>
                      <a:gd name="connsiteX0" fmla="*/ 0 w 891255"/>
                      <a:gd name="connsiteY0" fmla="*/ 875415 h 1742881"/>
                      <a:gd name="connsiteX1" fmla="*/ 437707 w 891255"/>
                      <a:gd name="connsiteY1" fmla="*/ 0 h 1742881"/>
                      <a:gd name="connsiteX2" fmla="*/ 457522 w 891255"/>
                      <a:gd name="connsiteY2" fmla="*/ 0 h 1742881"/>
                      <a:gd name="connsiteX3" fmla="*/ 891255 w 891255"/>
                      <a:gd name="connsiteY3" fmla="*/ 867467 h 1742881"/>
                      <a:gd name="connsiteX4" fmla="*/ 453548 w 891255"/>
                      <a:gd name="connsiteY4" fmla="*/ 1742881 h 1742881"/>
                      <a:gd name="connsiteX5" fmla="*/ 433733 w 891255"/>
                      <a:gd name="connsiteY5" fmla="*/ 1742881 h 1742881"/>
                      <a:gd name="connsiteX6" fmla="*/ 0 w 891255"/>
                      <a:gd name="connsiteY6" fmla="*/ 875415 h 174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255" h="1742881">
                        <a:moveTo>
                          <a:pt x="0" y="875415"/>
                        </a:moveTo>
                        <a:lnTo>
                          <a:pt x="437707" y="0"/>
                        </a:lnTo>
                        <a:lnTo>
                          <a:pt x="457522" y="0"/>
                        </a:lnTo>
                        <a:lnTo>
                          <a:pt x="891255" y="867467"/>
                        </a:lnTo>
                        <a:lnTo>
                          <a:pt x="453548" y="1742881"/>
                        </a:lnTo>
                        <a:lnTo>
                          <a:pt x="433733" y="1742881"/>
                        </a:lnTo>
                        <a:lnTo>
                          <a:pt x="0" y="875415"/>
                        </a:lnTo>
                        <a:close/>
                      </a:path>
                    </a:pathLst>
                  </a:cu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35589C98-FFB0-DAD8-D441-A407D7FF90FB}"/>
                      </a:ext>
                    </a:extLst>
                  </p:cNvPr>
                  <p:cNvSpPr/>
                  <p:nvPr/>
                </p:nvSpPr>
                <p:spPr>
                  <a:xfrm rot="5400000">
                    <a:off x="4427622" y="2250510"/>
                    <a:ext cx="1585924" cy="1750829"/>
                  </a:xfrm>
                  <a:custGeom>
                    <a:avLst/>
                    <a:gdLst>
                      <a:gd name="connsiteX0" fmla="*/ 0 w 1585924"/>
                      <a:gd name="connsiteY0" fmla="*/ 1742881 h 1750829"/>
                      <a:gd name="connsiteX1" fmla="*/ 19815 w 1585924"/>
                      <a:gd name="connsiteY1" fmla="*/ 1742881 h 1750829"/>
                      <a:gd name="connsiteX2" fmla="*/ 457522 w 1585924"/>
                      <a:gd name="connsiteY2" fmla="*/ 867467 h 1750829"/>
                      <a:gd name="connsiteX3" fmla="*/ 23789 w 1585924"/>
                      <a:gd name="connsiteY3" fmla="*/ 0 h 1750829"/>
                      <a:gd name="connsiteX4" fmla="*/ 1148217 w 1585924"/>
                      <a:gd name="connsiteY4" fmla="*/ 0 h 1750829"/>
                      <a:gd name="connsiteX5" fmla="*/ 1585924 w 1585924"/>
                      <a:gd name="connsiteY5" fmla="*/ 875415 h 1750829"/>
                      <a:gd name="connsiteX6" fmla="*/ 1148217 w 1585924"/>
                      <a:gd name="connsiteY6" fmla="*/ 1750829 h 1750829"/>
                      <a:gd name="connsiteX7" fmla="*/ 3974 w 1585924"/>
                      <a:gd name="connsiteY7" fmla="*/ 1750829 h 1750829"/>
                      <a:gd name="connsiteX8" fmla="*/ 0 w 1585924"/>
                      <a:gd name="connsiteY8" fmla="*/ 1742881 h 175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924" h="1750829">
                        <a:moveTo>
                          <a:pt x="0" y="1742881"/>
                        </a:moveTo>
                        <a:lnTo>
                          <a:pt x="19815" y="1742881"/>
                        </a:lnTo>
                        <a:lnTo>
                          <a:pt x="457522" y="867467"/>
                        </a:lnTo>
                        <a:lnTo>
                          <a:pt x="23789" y="0"/>
                        </a:lnTo>
                        <a:lnTo>
                          <a:pt x="1148217" y="0"/>
                        </a:lnTo>
                        <a:lnTo>
                          <a:pt x="1585924" y="875415"/>
                        </a:lnTo>
                        <a:lnTo>
                          <a:pt x="1148217" y="1750829"/>
                        </a:lnTo>
                        <a:lnTo>
                          <a:pt x="3974" y="1750829"/>
                        </a:lnTo>
                        <a:lnTo>
                          <a:pt x="0" y="1742881"/>
                        </a:lnTo>
                        <a:close/>
                      </a:path>
                    </a:pathLst>
                  </a:cu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F5775388-D20F-2626-E9D0-D590574AAD3E}"/>
                      </a:ext>
                    </a:extLst>
                  </p:cNvPr>
                  <p:cNvSpPr/>
                  <p:nvPr/>
                </p:nvSpPr>
                <p:spPr>
                  <a:xfrm rot="5400000">
                    <a:off x="4870036" y="2694078"/>
                    <a:ext cx="1576513" cy="875414"/>
                  </a:xfrm>
                  <a:custGeom>
                    <a:avLst/>
                    <a:gdLst>
                      <a:gd name="connsiteX0" fmla="*/ 0 w 1576513"/>
                      <a:gd name="connsiteY0" fmla="*/ 0 h 875414"/>
                      <a:gd name="connsiteX1" fmla="*/ 1138807 w 1576513"/>
                      <a:gd name="connsiteY1" fmla="*/ 0 h 875414"/>
                      <a:gd name="connsiteX2" fmla="*/ 1576513 w 1576513"/>
                      <a:gd name="connsiteY2" fmla="*/ 875414 h 875414"/>
                      <a:gd name="connsiteX3" fmla="*/ 437707 w 1576513"/>
                      <a:gd name="connsiteY3" fmla="*/ 875414 h 875414"/>
                      <a:gd name="connsiteX4" fmla="*/ 0 w 1576513"/>
                      <a:gd name="connsiteY4" fmla="*/ 0 h 87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513" h="875414">
                        <a:moveTo>
                          <a:pt x="0" y="0"/>
                        </a:moveTo>
                        <a:lnTo>
                          <a:pt x="1138807" y="0"/>
                        </a:lnTo>
                        <a:lnTo>
                          <a:pt x="1576513" y="875414"/>
                        </a:lnTo>
                        <a:lnTo>
                          <a:pt x="437707" y="875414"/>
                        </a:lnTo>
                        <a:lnTo>
                          <a:pt x="0" y="0"/>
                        </a:lnTo>
                        <a:close/>
                      </a:path>
                    </a:pathLst>
                  </a:custGeom>
                  <a:solidFill>
                    <a:schemeClr val="accent3">
                      <a:lumMod val="40000"/>
                      <a:lumOff val="6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3" name="TextBox 92">
                  <a:extLst>
                    <a:ext uri="{FF2B5EF4-FFF2-40B4-BE49-F238E27FC236}">
                      <a16:creationId xmlns:a16="http://schemas.microsoft.com/office/drawing/2014/main" id="{BAF60222-1761-C018-23BD-FA89B79A261A}"/>
                    </a:ext>
                  </a:extLst>
                </p:cNvPr>
                <p:cNvSpPr txBox="1"/>
                <p:nvPr/>
              </p:nvSpPr>
              <p:spPr>
                <a:xfrm>
                  <a:off x="5015033" y="2783626"/>
                  <a:ext cx="1290738" cy="738664"/>
                </a:xfrm>
                <a:prstGeom prst="rect">
                  <a:avLst/>
                </a:prstGeom>
                <a:noFill/>
              </p:spPr>
              <p:txBody>
                <a:bodyPr wrap="none" rtlCol="0">
                  <a:spAutoFit/>
                  <a:scene3d>
                    <a:camera prst="isometricRightUp"/>
                    <a:lightRig rig="threePt" dir="t"/>
                  </a:scene3d>
                </a:bodyPr>
                <a:lstStyle/>
                <a:p>
                  <a:pPr algn="ctr"/>
                  <a:r>
                    <a:rPr lang="en-US" sz="1400">
                      <a:latin typeface="Arial" panose="020B0604020202020204" pitchFamily="34" charset="0"/>
                      <a:cs typeface="Arial" panose="020B0604020202020204" pitchFamily="34" charset="0"/>
                    </a:rPr>
                    <a:t>SHI Detection</a:t>
                  </a:r>
                </a:p>
                <a:p>
                  <a:pPr algn="ctr"/>
                  <a:r>
                    <a:rPr lang="en-US" sz="1400" err="1">
                      <a:latin typeface="Arial" panose="020B0604020202020204" pitchFamily="34" charset="0"/>
                      <a:cs typeface="Arial" panose="020B0604020202020204" pitchFamily="34" charset="0"/>
                    </a:rPr>
                    <a:t>scAutoloc</a:t>
                  </a:r>
                  <a:endParaRPr lang="en-US" sz="1400">
                    <a:latin typeface="Arial" panose="020B0604020202020204" pitchFamily="34" charset="0"/>
                    <a:cs typeface="Arial" panose="020B0604020202020204" pitchFamily="34" charset="0"/>
                  </a:endParaRPr>
                </a:p>
                <a:p>
                  <a:pPr algn="ctr"/>
                  <a:r>
                    <a:rPr lang="en-US" sz="1400" err="1">
                      <a:latin typeface="Arial" panose="020B0604020202020204" pitchFamily="34" charset="0"/>
                      <a:cs typeface="Arial" panose="020B0604020202020204" pitchFamily="34" charset="0"/>
                    </a:rPr>
                    <a:t>scNET</a:t>
                  </a:r>
                  <a:r>
                    <a:rPr lang="en-US" sz="1400">
                      <a:latin typeface="Arial" panose="020B0604020202020204" pitchFamily="34" charset="0"/>
                      <a:cs typeface="Arial" panose="020B0604020202020204" pitchFamily="34" charset="0"/>
                    </a:rPr>
                    <a:t>-VISA</a:t>
                  </a:r>
                </a:p>
              </p:txBody>
            </p:sp>
            <p:pic>
              <p:nvPicPr>
                <p:cNvPr id="103" name="Graphic 102" descr="Filter with solid fill">
                  <a:extLst>
                    <a:ext uri="{FF2B5EF4-FFF2-40B4-BE49-F238E27FC236}">
                      <a16:creationId xmlns:a16="http://schemas.microsoft.com/office/drawing/2014/main" id="{3E4CBBF0-D06A-DC17-B817-251A9D261F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8770" y="3189234"/>
                  <a:ext cx="642976" cy="642976"/>
                </a:xfrm>
                <a:prstGeom prst="rect">
                  <a:avLst/>
                </a:prstGeom>
                <a:scene3d>
                  <a:camera prst="isometricLeftDown"/>
                  <a:lightRig rig="threePt" dir="t"/>
                </a:scene3d>
              </p:spPr>
            </p:pic>
            <p:pic>
              <p:nvPicPr>
                <p:cNvPr id="113" name="Picture 112">
                  <a:extLst>
                    <a:ext uri="{FF2B5EF4-FFF2-40B4-BE49-F238E27FC236}">
                      <a16:creationId xmlns:a16="http://schemas.microsoft.com/office/drawing/2014/main" id="{F4B883A2-490A-0F60-85DF-700C3FF4EE6E}"/>
                    </a:ext>
                  </a:extLst>
                </p:cNvPr>
                <p:cNvPicPr>
                  <a:picLocks noChangeAspect="1"/>
                </p:cNvPicPr>
                <p:nvPr/>
              </p:nvPicPr>
              <p:blipFill>
                <a:blip r:embed="rId5"/>
                <a:stretch>
                  <a:fillRect/>
                </a:stretch>
              </p:blipFill>
              <p:spPr>
                <a:xfrm>
                  <a:off x="4312404" y="2465759"/>
                  <a:ext cx="571744" cy="650605"/>
                </a:xfrm>
                <a:prstGeom prst="rect">
                  <a:avLst/>
                </a:prstGeom>
                <a:scene3d>
                  <a:camera prst="isometricLeftDown"/>
                  <a:lightRig rig="threePt" dir="t"/>
                </a:scene3d>
              </p:spPr>
            </p:pic>
            <p:pic>
              <p:nvPicPr>
                <p:cNvPr id="2053" name="Picture 2052">
                  <a:extLst>
                    <a:ext uri="{FF2B5EF4-FFF2-40B4-BE49-F238E27FC236}">
                      <a16:creationId xmlns:a16="http://schemas.microsoft.com/office/drawing/2014/main" id="{692B88BD-89BF-36E7-60D1-91EBDFF0212B}"/>
                    </a:ext>
                  </a:extLst>
                </p:cNvPr>
                <p:cNvPicPr>
                  <a:picLocks noChangeAspect="1"/>
                </p:cNvPicPr>
                <p:nvPr/>
              </p:nvPicPr>
              <p:blipFill>
                <a:blip r:embed="rId6"/>
                <a:stretch>
                  <a:fillRect/>
                </a:stretch>
              </p:blipFill>
              <p:spPr>
                <a:xfrm>
                  <a:off x="4989989" y="1948265"/>
                  <a:ext cx="433917" cy="742061"/>
                </a:xfrm>
                <a:prstGeom prst="rect">
                  <a:avLst/>
                </a:prstGeom>
                <a:scene3d>
                  <a:camera prst="isometricTopUp"/>
                  <a:lightRig rig="threePt" dir="t"/>
                </a:scene3d>
              </p:spPr>
            </p:pic>
          </p:grpSp>
          <p:sp>
            <p:nvSpPr>
              <p:cNvPr id="2094" name="TextBox 2093">
                <a:extLst>
                  <a:ext uri="{FF2B5EF4-FFF2-40B4-BE49-F238E27FC236}">
                    <a16:creationId xmlns:a16="http://schemas.microsoft.com/office/drawing/2014/main" id="{578CC1DC-6ECE-3137-2B06-44C072519F7D}"/>
                  </a:ext>
                </a:extLst>
              </p:cNvPr>
              <p:cNvSpPr txBox="1"/>
              <p:nvPr/>
            </p:nvSpPr>
            <p:spPr>
              <a:xfrm>
                <a:off x="4385930" y="3817437"/>
                <a:ext cx="1025412" cy="307777"/>
              </a:xfrm>
              <a:prstGeom prst="rect">
                <a:avLst/>
              </a:prstGeom>
              <a:noFill/>
            </p:spPr>
            <p:txBody>
              <a:bodyPr wrap="square" rtlCol="0">
                <a:spAutoFit/>
                <a:scene3d>
                  <a:camera prst="isometricLeftDown"/>
                  <a:lightRig rig="threePt" dir="t"/>
                </a:scene3d>
              </a:bodyPr>
              <a:lstStyle/>
              <a:p>
                <a:pPr algn="ctr"/>
                <a:r>
                  <a:rPr lang="en-US" sz="1400" err="1">
                    <a:latin typeface="Arial" panose="020B0604020202020204" pitchFamily="34" charset="0"/>
                    <a:cs typeface="Arial" panose="020B0604020202020204" pitchFamily="34" charset="0"/>
                  </a:rPr>
                  <a:t>scDFX</a:t>
                </a:r>
                <a:endParaRPr lang="en-US" sz="1400">
                  <a:latin typeface="Arial" panose="020B0604020202020204" pitchFamily="34" charset="0"/>
                  <a:cs typeface="Arial" panose="020B0604020202020204" pitchFamily="34" charset="0"/>
                </a:endParaRPr>
              </a:p>
            </p:txBody>
          </p:sp>
        </p:grpSp>
        <p:cxnSp>
          <p:nvCxnSpPr>
            <p:cNvPr id="2098" name="Straight Arrow Connector 2097">
              <a:extLst>
                <a:ext uri="{FF2B5EF4-FFF2-40B4-BE49-F238E27FC236}">
                  <a16:creationId xmlns:a16="http://schemas.microsoft.com/office/drawing/2014/main" id="{3F3B92EC-B58F-4D48-9E6D-1489984688B8}"/>
                </a:ext>
              </a:extLst>
            </p:cNvPr>
            <p:cNvCxnSpPr>
              <a:cxnSpLocks/>
            </p:cNvCxnSpPr>
            <p:nvPr/>
          </p:nvCxnSpPr>
          <p:spPr>
            <a:xfrm>
              <a:off x="6195166" y="3999635"/>
              <a:ext cx="198975" cy="667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084" name="Group 2083">
            <a:extLst>
              <a:ext uri="{FF2B5EF4-FFF2-40B4-BE49-F238E27FC236}">
                <a16:creationId xmlns:a16="http://schemas.microsoft.com/office/drawing/2014/main" id="{56110752-40DB-73F0-B435-C6ECE7F28234}"/>
              </a:ext>
            </a:extLst>
          </p:cNvPr>
          <p:cNvGrpSpPr/>
          <p:nvPr/>
        </p:nvGrpSpPr>
        <p:grpSpPr>
          <a:xfrm>
            <a:off x="5459334" y="4187606"/>
            <a:ext cx="1917332" cy="2019657"/>
            <a:chOff x="5130848" y="3476899"/>
            <a:chExt cx="1917332" cy="2019657"/>
          </a:xfrm>
        </p:grpSpPr>
        <p:grpSp>
          <p:nvGrpSpPr>
            <p:cNvPr id="92" name="Group 91">
              <a:extLst>
                <a:ext uri="{FF2B5EF4-FFF2-40B4-BE49-F238E27FC236}">
                  <a16:creationId xmlns:a16="http://schemas.microsoft.com/office/drawing/2014/main" id="{9561336E-E682-1F56-2CAF-080E502CD936}"/>
                </a:ext>
              </a:extLst>
            </p:cNvPr>
            <p:cNvGrpSpPr/>
            <p:nvPr/>
          </p:nvGrpSpPr>
          <p:grpSpPr>
            <a:xfrm>
              <a:off x="5220582" y="3476899"/>
              <a:ext cx="1750832" cy="2019657"/>
              <a:chOff x="5220582" y="3476899"/>
              <a:chExt cx="1750832" cy="2019657"/>
            </a:xfrm>
          </p:grpSpPr>
          <p:sp>
            <p:nvSpPr>
              <p:cNvPr id="64" name="Freeform: Shape 63">
                <a:extLst>
                  <a:ext uri="{FF2B5EF4-FFF2-40B4-BE49-F238E27FC236}">
                    <a16:creationId xmlns:a16="http://schemas.microsoft.com/office/drawing/2014/main" id="{EBACB2C9-3F36-714B-6202-E455F94F8679}"/>
                  </a:ext>
                </a:extLst>
              </p:cNvPr>
              <p:cNvSpPr/>
              <p:nvPr/>
            </p:nvSpPr>
            <p:spPr>
              <a:xfrm rot="5400000">
                <a:off x="4883291" y="4275899"/>
                <a:ext cx="1557948" cy="883366"/>
              </a:xfrm>
              <a:custGeom>
                <a:avLst/>
                <a:gdLst>
                  <a:gd name="connsiteX0" fmla="*/ 0 w 1557948"/>
                  <a:gd name="connsiteY0" fmla="*/ 875415 h 883366"/>
                  <a:gd name="connsiteX1" fmla="*/ 437707 w 1557948"/>
                  <a:gd name="connsiteY1" fmla="*/ 0 h 883366"/>
                  <a:gd name="connsiteX2" fmla="*/ 1553972 w 1557948"/>
                  <a:gd name="connsiteY2" fmla="*/ 0 h 883366"/>
                  <a:gd name="connsiteX3" fmla="*/ 1557948 w 1557948"/>
                  <a:gd name="connsiteY3" fmla="*/ 7952 h 883366"/>
                  <a:gd name="connsiteX4" fmla="*/ 1120241 w 1557948"/>
                  <a:gd name="connsiteY4" fmla="*/ 883366 h 883366"/>
                  <a:gd name="connsiteX5" fmla="*/ 3976 w 1557948"/>
                  <a:gd name="connsiteY5" fmla="*/ 883366 h 883366"/>
                  <a:gd name="connsiteX6" fmla="*/ 0 w 1557948"/>
                  <a:gd name="connsiteY6" fmla="*/ 875415 h 88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7948" h="883366">
                    <a:moveTo>
                      <a:pt x="0" y="875415"/>
                    </a:moveTo>
                    <a:lnTo>
                      <a:pt x="437707" y="0"/>
                    </a:lnTo>
                    <a:lnTo>
                      <a:pt x="1553972" y="0"/>
                    </a:lnTo>
                    <a:lnTo>
                      <a:pt x="1557948" y="7952"/>
                    </a:lnTo>
                    <a:lnTo>
                      <a:pt x="1120241" y="883366"/>
                    </a:lnTo>
                    <a:lnTo>
                      <a:pt x="3976" y="883366"/>
                    </a:lnTo>
                    <a:lnTo>
                      <a:pt x="0" y="875415"/>
                    </a:lnTo>
                    <a:close/>
                  </a:path>
                </a:pathLst>
              </a:cu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0226B6D2-1CAD-2994-4C05-76552EAF35E2}"/>
                  </a:ext>
                </a:extLst>
              </p:cNvPr>
              <p:cNvSpPr/>
              <p:nvPr/>
            </p:nvSpPr>
            <p:spPr>
              <a:xfrm rot="5400000">
                <a:off x="5088157" y="3609325"/>
                <a:ext cx="2015681" cy="1750829"/>
              </a:xfrm>
              <a:custGeom>
                <a:avLst/>
                <a:gdLst>
                  <a:gd name="connsiteX0" fmla="*/ 0 w 2015681"/>
                  <a:gd name="connsiteY0" fmla="*/ 875415 h 1750829"/>
                  <a:gd name="connsiteX1" fmla="*/ 437707 w 2015681"/>
                  <a:gd name="connsiteY1" fmla="*/ 0 h 1750829"/>
                  <a:gd name="connsiteX2" fmla="*/ 1581950 w 2015681"/>
                  <a:gd name="connsiteY2" fmla="*/ 0 h 1750829"/>
                  <a:gd name="connsiteX3" fmla="*/ 2015681 w 2015681"/>
                  <a:gd name="connsiteY3" fmla="*/ 867463 h 1750829"/>
                  <a:gd name="connsiteX4" fmla="*/ 899416 w 2015681"/>
                  <a:gd name="connsiteY4" fmla="*/ 867463 h 1750829"/>
                  <a:gd name="connsiteX5" fmla="*/ 461709 w 2015681"/>
                  <a:gd name="connsiteY5" fmla="*/ 1742878 h 1750829"/>
                  <a:gd name="connsiteX6" fmla="*/ 465685 w 2015681"/>
                  <a:gd name="connsiteY6" fmla="*/ 1750829 h 1750829"/>
                  <a:gd name="connsiteX7" fmla="*/ 437707 w 2015681"/>
                  <a:gd name="connsiteY7" fmla="*/ 1750829 h 1750829"/>
                  <a:gd name="connsiteX8" fmla="*/ 0 w 2015681"/>
                  <a:gd name="connsiteY8" fmla="*/ 875415 h 175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681" h="1750829">
                    <a:moveTo>
                      <a:pt x="0" y="875415"/>
                    </a:moveTo>
                    <a:lnTo>
                      <a:pt x="437707" y="0"/>
                    </a:lnTo>
                    <a:lnTo>
                      <a:pt x="1581950" y="0"/>
                    </a:lnTo>
                    <a:lnTo>
                      <a:pt x="2015681" y="867463"/>
                    </a:lnTo>
                    <a:lnTo>
                      <a:pt x="899416" y="867463"/>
                    </a:lnTo>
                    <a:lnTo>
                      <a:pt x="461709" y="1742878"/>
                    </a:lnTo>
                    <a:lnTo>
                      <a:pt x="465685" y="1750829"/>
                    </a:lnTo>
                    <a:lnTo>
                      <a:pt x="437707" y="1750829"/>
                    </a:lnTo>
                    <a:lnTo>
                      <a:pt x="0" y="875415"/>
                    </a:ln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B5AC89F6-5ED6-5044-F9E8-80E07424DD48}"/>
                  </a:ext>
                </a:extLst>
              </p:cNvPr>
              <p:cNvSpPr/>
              <p:nvPr/>
            </p:nvSpPr>
            <p:spPr>
              <a:xfrm rot="5400000">
                <a:off x="5658243" y="3050013"/>
                <a:ext cx="879486" cy="1746857"/>
              </a:xfrm>
              <a:custGeom>
                <a:avLst/>
                <a:gdLst>
                  <a:gd name="connsiteX0" fmla="*/ 0 w 879486"/>
                  <a:gd name="connsiteY0" fmla="*/ 871443 h 1746857"/>
                  <a:gd name="connsiteX1" fmla="*/ 435721 w 879486"/>
                  <a:gd name="connsiteY1" fmla="*/ 0 h 1746857"/>
                  <a:gd name="connsiteX2" fmla="*/ 441779 w 879486"/>
                  <a:gd name="connsiteY2" fmla="*/ 0 h 1746857"/>
                  <a:gd name="connsiteX3" fmla="*/ 879486 w 879486"/>
                  <a:gd name="connsiteY3" fmla="*/ 875415 h 1746857"/>
                  <a:gd name="connsiteX4" fmla="*/ 443765 w 879486"/>
                  <a:gd name="connsiteY4" fmla="*/ 1746857 h 1746857"/>
                  <a:gd name="connsiteX5" fmla="*/ 437707 w 879486"/>
                  <a:gd name="connsiteY5" fmla="*/ 1746857 h 1746857"/>
                  <a:gd name="connsiteX6" fmla="*/ 0 w 879486"/>
                  <a:gd name="connsiteY6" fmla="*/ 871443 h 174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486" h="1746857">
                    <a:moveTo>
                      <a:pt x="0" y="871443"/>
                    </a:moveTo>
                    <a:lnTo>
                      <a:pt x="435721" y="0"/>
                    </a:lnTo>
                    <a:lnTo>
                      <a:pt x="441779" y="0"/>
                    </a:lnTo>
                    <a:lnTo>
                      <a:pt x="879486" y="875415"/>
                    </a:lnTo>
                    <a:lnTo>
                      <a:pt x="443765" y="1746857"/>
                    </a:lnTo>
                    <a:lnTo>
                      <a:pt x="437707" y="1746857"/>
                    </a:lnTo>
                    <a:lnTo>
                      <a:pt x="0" y="871443"/>
                    </a:lnTo>
                    <a:close/>
                  </a:path>
                </a:pathLst>
              </a:custGeom>
              <a:solidFill>
                <a:schemeClr val="accent3">
                  <a:lumMod val="40000"/>
                  <a:lumOff val="6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4" name="TextBox 93">
              <a:extLst>
                <a:ext uri="{FF2B5EF4-FFF2-40B4-BE49-F238E27FC236}">
                  <a16:creationId xmlns:a16="http://schemas.microsoft.com/office/drawing/2014/main" id="{06167A4D-2A61-7809-A2AA-93D1C5423CDD}"/>
                </a:ext>
              </a:extLst>
            </p:cNvPr>
            <p:cNvSpPr txBox="1"/>
            <p:nvPr/>
          </p:nvSpPr>
          <p:spPr>
            <a:xfrm>
              <a:off x="5471326" y="3641731"/>
              <a:ext cx="854722" cy="338554"/>
            </a:xfrm>
            <a:prstGeom prst="rect">
              <a:avLst/>
            </a:prstGeom>
            <a:noFill/>
          </p:spPr>
          <p:txBody>
            <a:bodyPr wrap="none" rtlCol="0">
              <a:spAutoFit/>
              <a:scene3d>
                <a:camera prst="isometricTopUp"/>
                <a:lightRig rig="threePt" dir="t"/>
              </a:scene3d>
            </a:bodyPr>
            <a:lstStyle/>
            <a:p>
              <a:pPr algn="ctr"/>
              <a:r>
                <a:rPr lang="en-US" sz="1600">
                  <a:latin typeface="Arial" panose="020B0604020202020204" pitchFamily="34" charset="0"/>
                  <a:cs typeface="Arial" panose="020B0604020202020204" pitchFamily="34" charset="0"/>
                </a:rPr>
                <a:t>Review</a:t>
              </a:r>
            </a:p>
          </p:txBody>
        </p:sp>
        <p:pic>
          <p:nvPicPr>
            <p:cNvPr id="99" name="Graphic 98" descr="Artificial Intelligence with solid fill">
              <a:extLst>
                <a:ext uri="{FF2B5EF4-FFF2-40B4-BE49-F238E27FC236}">
                  <a16:creationId xmlns:a16="http://schemas.microsoft.com/office/drawing/2014/main" id="{66ED78CA-7F4D-8AE1-0631-92187C8A69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31473" y="3685636"/>
              <a:ext cx="612938" cy="612938"/>
            </a:xfrm>
            <a:prstGeom prst="rect">
              <a:avLst/>
            </a:prstGeom>
            <a:scene3d>
              <a:camera prst="isometricTopUp"/>
              <a:lightRig rig="threePt" dir="t"/>
            </a:scene3d>
          </p:spPr>
        </p:pic>
        <p:sp>
          <p:nvSpPr>
            <p:cNvPr id="107" name="TextBox 106">
              <a:extLst>
                <a:ext uri="{FF2B5EF4-FFF2-40B4-BE49-F238E27FC236}">
                  <a16:creationId xmlns:a16="http://schemas.microsoft.com/office/drawing/2014/main" id="{663545DF-CD36-DD48-360F-0D519C85A21D}"/>
                </a:ext>
              </a:extLst>
            </p:cNvPr>
            <p:cNvSpPr txBox="1"/>
            <p:nvPr/>
          </p:nvSpPr>
          <p:spPr>
            <a:xfrm>
              <a:off x="5130848" y="4891534"/>
              <a:ext cx="1025412" cy="307777"/>
            </a:xfrm>
            <a:prstGeom prst="rect">
              <a:avLst/>
            </a:prstGeom>
            <a:noFill/>
          </p:spPr>
          <p:txBody>
            <a:bodyPr wrap="square" rtlCol="0">
              <a:spAutoFit/>
              <a:scene3d>
                <a:camera prst="isometricLeftDown"/>
                <a:lightRig rig="threePt" dir="t"/>
              </a:scene3d>
            </a:bodyPr>
            <a:lstStyle/>
            <a:p>
              <a:pPr algn="ctr"/>
              <a:r>
                <a:rPr lang="en-US" sz="1400">
                  <a:latin typeface="Arial" panose="020B0604020202020204" pitchFamily="34" charset="0"/>
                  <a:cs typeface="Arial" panose="020B0604020202020204" pitchFamily="34" charset="0"/>
                </a:rPr>
                <a:t>NDC-RRR</a:t>
              </a:r>
            </a:p>
          </p:txBody>
        </p:sp>
        <p:sp>
          <p:nvSpPr>
            <p:cNvPr id="108" name="TextBox 107">
              <a:extLst>
                <a:ext uri="{FF2B5EF4-FFF2-40B4-BE49-F238E27FC236}">
                  <a16:creationId xmlns:a16="http://schemas.microsoft.com/office/drawing/2014/main" id="{94F77C66-D798-9093-5E4E-4185B58EF2E6}"/>
                </a:ext>
              </a:extLst>
            </p:cNvPr>
            <p:cNvSpPr txBox="1"/>
            <p:nvPr/>
          </p:nvSpPr>
          <p:spPr>
            <a:xfrm>
              <a:off x="6044379" y="4909403"/>
              <a:ext cx="1003801" cy="307777"/>
            </a:xfrm>
            <a:prstGeom prst="rect">
              <a:avLst/>
            </a:prstGeom>
            <a:noFill/>
          </p:spPr>
          <p:txBody>
            <a:bodyPr wrap="none" rtlCol="0">
              <a:spAutoFit/>
              <a:scene3d>
                <a:camera prst="isometricRightUp"/>
                <a:lightRig rig="threePt" dir="t"/>
              </a:scene3d>
            </a:bodyPr>
            <a:lstStyle/>
            <a:p>
              <a:pPr algn="ctr"/>
              <a:r>
                <a:rPr lang="en-US" sz="1400">
                  <a:latin typeface="Arial" panose="020B0604020202020204" pitchFamily="34" charset="0"/>
                  <a:cs typeface="Arial" panose="020B0604020202020204" pitchFamily="34" charset="0"/>
                </a:rPr>
                <a:t>NDC-REB</a:t>
              </a:r>
            </a:p>
          </p:txBody>
        </p:sp>
        <p:pic>
          <p:nvPicPr>
            <p:cNvPr id="2075" name="Picture 2074">
              <a:extLst>
                <a:ext uri="{FF2B5EF4-FFF2-40B4-BE49-F238E27FC236}">
                  <a16:creationId xmlns:a16="http://schemas.microsoft.com/office/drawing/2014/main" id="{C30BB539-AEB6-304A-FD40-8CB1B73C96DD}"/>
                </a:ext>
              </a:extLst>
            </p:cNvPr>
            <p:cNvPicPr>
              <a:picLocks noChangeAspect="1"/>
            </p:cNvPicPr>
            <p:nvPr/>
          </p:nvPicPr>
          <p:blipFill>
            <a:blip r:embed="rId9"/>
            <a:stretch>
              <a:fillRect/>
            </a:stretch>
          </p:blipFill>
          <p:spPr>
            <a:xfrm>
              <a:off x="5328468" y="4228478"/>
              <a:ext cx="702496" cy="710570"/>
            </a:xfrm>
            <a:prstGeom prst="rect">
              <a:avLst/>
            </a:prstGeom>
            <a:scene3d>
              <a:camera prst="isometricLeftDown"/>
              <a:lightRig rig="threePt" dir="t"/>
            </a:scene3d>
          </p:spPr>
        </p:pic>
        <p:pic>
          <p:nvPicPr>
            <p:cNvPr id="2077" name="Picture 2076">
              <a:extLst>
                <a:ext uri="{FF2B5EF4-FFF2-40B4-BE49-F238E27FC236}">
                  <a16:creationId xmlns:a16="http://schemas.microsoft.com/office/drawing/2014/main" id="{0F90FF0B-10C6-E2C4-1D66-F5B3409F0B0C}"/>
                </a:ext>
              </a:extLst>
            </p:cNvPr>
            <p:cNvPicPr>
              <a:picLocks noChangeAspect="1"/>
            </p:cNvPicPr>
            <p:nvPr/>
          </p:nvPicPr>
          <p:blipFill>
            <a:blip r:embed="rId10"/>
            <a:stretch>
              <a:fillRect/>
            </a:stretch>
          </p:blipFill>
          <p:spPr>
            <a:xfrm>
              <a:off x="6204533" y="4198064"/>
              <a:ext cx="742868" cy="734794"/>
            </a:xfrm>
            <a:prstGeom prst="rect">
              <a:avLst/>
            </a:prstGeom>
            <a:scene3d>
              <a:camera prst="isometricRightUp"/>
              <a:lightRig rig="threePt" dir="t"/>
            </a:scene3d>
          </p:spPr>
        </p:pic>
      </p:grpSp>
      <p:grpSp>
        <p:nvGrpSpPr>
          <p:cNvPr id="2109" name="Group 2108">
            <a:extLst>
              <a:ext uri="{FF2B5EF4-FFF2-40B4-BE49-F238E27FC236}">
                <a16:creationId xmlns:a16="http://schemas.microsoft.com/office/drawing/2014/main" id="{C9278E15-F05C-5425-2B4C-3847AE096B39}"/>
              </a:ext>
            </a:extLst>
          </p:cNvPr>
          <p:cNvGrpSpPr/>
          <p:nvPr/>
        </p:nvGrpSpPr>
        <p:grpSpPr>
          <a:xfrm>
            <a:off x="4420695" y="2169733"/>
            <a:ext cx="7943979" cy="4265445"/>
            <a:chOff x="4420695" y="2169733"/>
            <a:chExt cx="7943979" cy="4265445"/>
          </a:xfrm>
        </p:grpSpPr>
        <p:grpSp>
          <p:nvGrpSpPr>
            <p:cNvPr id="2105" name="Group 2104">
              <a:extLst>
                <a:ext uri="{FF2B5EF4-FFF2-40B4-BE49-F238E27FC236}">
                  <a16:creationId xmlns:a16="http://schemas.microsoft.com/office/drawing/2014/main" id="{3C6EEF08-B8C9-73C3-14FE-A32BB089F476}"/>
                </a:ext>
              </a:extLst>
            </p:cNvPr>
            <p:cNvGrpSpPr/>
            <p:nvPr/>
          </p:nvGrpSpPr>
          <p:grpSpPr>
            <a:xfrm>
              <a:off x="4420695" y="2169733"/>
              <a:ext cx="4282688" cy="4265445"/>
              <a:chOff x="4420695" y="2169733"/>
              <a:chExt cx="4282688" cy="4265445"/>
            </a:xfrm>
          </p:grpSpPr>
          <p:grpSp>
            <p:nvGrpSpPr>
              <p:cNvPr id="2080" name="Group 2079">
                <a:extLst>
                  <a:ext uri="{FF2B5EF4-FFF2-40B4-BE49-F238E27FC236}">
                    <a16:creationId xmlns:a16="http://schemas.microsoft.com/office/drawing/2014/main" id="{4B64CB65-FA3D-AB6B-AF38-A0A2C288A144}"/>
                  </a:ext>
                </a:extLst>
              </p:cNvPr>
              <p:cNvGrpSpPr/>
              <p:nvPr/>
            </p:nvGrpSpPr>
            <p:grpSpPr>
              <a:xfrm>
                <a:off x="5708365" y="2169733"/>
                <a:ext cx="1103187" cy="884362"/>
                <a:chOff x="5379879" y="1459026"/>
                <a:chExt cx="1103187" cy="884362"/>
              </a:xfrm>
            </p:grpSpPr>
            <p:sp>
              <p:nvSpPr>
                <p:cNvPr id="111" name="TextBox 110">
                  <a:extLst>
                    <a:ext uri="{FF2B5EF4-FFF2-40B4-BE49-F238E27FC236}">
                      <a16:creationId xmlns:a16="http://schemas.microsoft.com/office/drawing/2014/main" id="{003E8A0D-9FBB-C393-7D85-74C9DDE6953E}"/>
                    </a:ext>
                  </a:extLst>
                </p:cNvPr>
                <p:cNvSpPr txBox="1"/>
                <p:nvPr/>
              </p:nvSpPr>
              <p:spPr>
                <a:xfrm>
                  <a:off x="5379879" y="1459026"/>
                  <a:ext cx="1103187" cy="523220"/>
                </a:xfrm>
                <a:prstGeom prst="rect">
                  <a:avLst/>
                </a:prstGeom>
                <a:noFill/>
              </p:spPr>
              <p:txBody>
                <a:bodyPr wrap="none" rtlCol="0">
                  <a:spAutoFit/>
                  <a:scene3d>
                    <a:camera prst="isometricTopUp"/>
                    <a:lightRig rig="threePt" dir="t"/>
                  </a:scene3d>
                </a:bodyPr>
                <a:lstStyle/>
                <a:p>
                  <a:pPr algn="ctr"/>
                  <a:r>
                    <a:rPr lang="en-US" sz="1400">
                      <a:latin typeface="Arial" panose="020B0604020202020204" pitchFamily="34" charset="0"/>
                      <a:cs typeface="Arial" panose="020B0604020202020204" pitchFamily="34" charset="0"/>
                    </a:rPr>
                    <a:t>SQL</a:t>
                  </a:r>
                </a:p>
                <a:p>
                  <a:pPr algn="ctr"/>
                  <a:r>
                    <a:rPr lang="en-US" sz="1400">
                      <a:latin typeface="Arial" panose="020B0604020202020204" pitchFamily="34" charset="0"/>
                      <a:cs typeface="Arial" panose="020B0604020202020204" pitchFamily="34" charset="0"/>
                    </a:rPr>
                    <a:t>IDC Ext DB</a:t>
                  </a:r>
                </a:p>
              </p:txBody>
            </p:sp>
            <p:pic>
              <p:nvPicPr>
                <p:cNvPr id="123" name="Picture 122">
                  <a:extLst>
                    <a:ext uri="{FF2B5EF4-FFF2-40B4-BE49-F238E27FC236}">
                      <a16:creationId xmlns:a16="http://schemas.microsoft.com/office/drawing/2014/main" id="{C0B3405C-DF92-023A-D310-258D88D18CAC}"/>
                    </a:ext>
                  </a:extLst>
                </p:cNvPr>
                <p:cNvPicPr>
                  <a:picLocks noChangeAspect="1"/>
                </p:cNvPicPr>
                <p:nvPr/>
              </p:nvPicPr>
              <p:blipFill>
                <a:blip r:embed="rId11"/>
                <a:stretch>
                  <a:fillRect/>
                </a:stretch>
              </p:blipFill>
              <p:spPr>
                <a:xfrm>
                  <a:off x="5851673" y="1820167"/>
                  <a:ext cx="523221" cy="523221"/>
                </a:xfrm>
                <a:prstGeom prst="rect">
                  <a:avLst/>
                </a:prstGeom>
                <a:scene3d>
                  <a:camera prst="isometricTopUp"/>
                  <a:lightRig rig="threePt" dir="t"/>
                </a:scene3d>
              </p:spPr>
            </p:pic>
          </p:grpSp>
          <p:grpSp>
            <p:nvGrpSpPr>
              <p:cNvPr id="2085" name="Group 2084">
                <a:extLst>
                  <a:ext uri="{FF2B5EF4-FFF2-40B4-BE49-F238E27FC236}">
                    <a16:creationId xmlns:a16="http://schemas.microsoft.com/office/drawing/2014/main" id="{AF46D8F2-242F-1B03-39DF-50664AD1D89A}"/>
                  </a:ext>
                </a:extLst>
              </p:cNvPr>
              <p:cNvGrpSpPr/>
              <p:nvPr/>
            </p:nvGrpSpPr>
            <p:grpSpPr>
              <a:xfrm>
                <a:off x="4420695" y="5677562"/>
                <a:ext cx="4282688" cy="757616"/>
                <a:chOff x="4092209" y="4966855"/>
                <a:chExt cx="4282688" cy="757616"/>
              </a:xfrm>
            </p:grpSpPr>
            <p:sp>
              <p:nvSpPr>
                <p:cNvPr id="2056" name="Rectangle 2055">
                  <a:extLst>
                    <a:ext uri="{FF2B5EF4-FFF2-40B4-BE49-F238E27FC236}">
                      <a16:creationId xmlns:a16="http://schemas.microsoft.com/office/drawing/2014/main" id="{972B4F73-74E7-D8C6-6196-CF49F423936B}"/>
                    </a:ext>
                  </a:extLst>
                </p:cNvPr>
                <p:cNvSpPr/>
                <p:nvPr/>
              </p:nvSpPr>
              <p:spPr>
                <a:xfrm>
                  <a:off x="4092209" y="4985807"/>
                  <a:ext cx="2307043" cy="738664"/>
                </a:xfrm>
                <a:prstGeom prst="rect">
                  <a:avLst/>
                </a:prstGeom>
                <a:noFill/>
                <a:scene3d>
                  <a:camera prst="isometricLeftDown"/>
                  <a:lightRig rig="threePt" dir="t"/>
                </a:scene3d>
              </p:spPr>
              <p:txBody>
                <a:bodyPr wrap="none" lIns="91440" tIns="45720" rIns="91440" bIns="45720">
                  <a:spAutoFit/>
                </a:bodyPr>
                <a:lstStyle/>
                <a:p>
                  <a:pPr algn="ctr"/>
                  <a:r>
                    <a:rPr lang="en-US" sz="42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NDC in a</a:t>
                  </a:r>
                </a:p>
              </p:txBody>
            </p:sp>
            <p:sp>
              <p:nvSpPr>
                <p:cNvPr id="2057" name="Rectangle 2056">
                  <a:extLst>
                    <a:ext uri="{FF2B5EF4-FFF2-40B4-BE49-F238E27FC236}">
                      <a16:creationId xmlns:a16="http://schemas.microsoft.com/office/drawing/2014/main" id="{8DEB974F-7D4E-FB2E-D39D-D7B7A681D8FC}"/>
                    </a:ext>
                  </a:extLst>
                </p:cNvPr>
                <p:cNvSpPr/>
                <p:nvPr/>
              </p:nvSpPr>
              <p:spPr>
                <a:xfrm>
                  <a:off x="5675504" y="4966855"/>
                  <a:ext cx="2699393" cy="738664"/>
                </a:xfrm>
                <a:prstGeom prst="rect">
                  <a:avLst/>
                </a:prstGeom>
                <a:noFill/>
                <a:scene3d>
                  <a:camera prst="isometricRightUp"/>
                  <a:lightRig rig="threePt" dir="t"/>
                </a:scene3d>
              </p:spPr>
              <p:txBody>
                <a:bodyPr wrap="none" lIns="91440" tIns="45720" rIns="91440" bIns="45720">
                  <a:spAutoFit/>
                </a:bodyPr>
                <a:lstStyle/>
                <a:p>
                  <a:pPr algn="ctr"/>
                  <a:r>
                    <a:rPr lang="en-US" sz="42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Box - NIAB</a:t>
                  </a:r>
                </a:p>
              </p:txBody>
            </p:sp>
          </p:grpSp>
          <p:grpSp>
            <p:nvGrpSpPr>
              <p:cNvPr id="2082" name="Group 2081">
                <a:extLst>
                  <a:ext uri="{FF2B5EF4-FFF2-40B4-BE49-F238E27FC236}">
                    <a16:creationId xmlns:a16="http://schemas.microsoft.com/office/drawing/2014/main" id="{1E9020E0-16A4-E28D-1506-B3C87353D1B0}"/>
                  </a:ext>
                </a:extLst>
              </p:cNvPr>
              <p:cNvGrpSpPr/>
              <p:nvPr/>
            </p:nvGrpSpPr>
            <p:grpSpPr>
              <a:xfrm>
                <a:off x="7363012" y="4269762"/>
                <a:ext cx="873663" cy="1250790"/>
                <a:chOff x="7034526" y="3559055"/>
                <a:chExt cx="873663" cy="1250790"/>
              </a:xfrm>
            </p:grpSpPr>
            <p:pic>
              <p:nvPicPr>
                <p:cNvPr id="115" name="Picture 114">
                  <a:extLst>
                    <a:ext uri="{FF2B5EF4-FFF2-40B4-BE49-F238E27FC236}">
                      <a16:creationId xmlns:a16="http://schemas.microsoft.com/office/drawing/2014/main" id="{F9898353-556A-2E3B-F53F-DAAD25ACF8C3}"/>
                    </a:ext>
                  </a:extLst>
                </p:cNvPr>
                <p:cNvPicPr>
                  <a:picLocks noChangeAspect="1"/>
                </p:cNvPicPr>
                <p:nvPr/>
              </p:nvPicPr>
              <p:blipFill>
                <a:blip r:embed="rId12"/>
                <a:stretch>
                  <a:fillRect/>
                </a:stretch>
              </p:blipFill>
              <p:spPr>
                <a:xfrm>
                  <a:off x="7034526" y="3796214"/>
                  <a:ext cx="463558" cy="609945"/>
                </a:xfrm>
                <a:prstGeom prst="rect">
                  <a:avLst/>
                </a:prstGeom>
                <a:scene3d>
                  <a:camera prst="isometricRightUp"/>
                  <a:lightRig rig="threePt" dir="t"/>
                </a:scene3d>
              </p:spPr>
            </p:pic>
            <p:pic>
              <p:nvPicPr>
                <p:cNvPr id="119" name="Picture 118">
                  <a:extLst>
                    <a:ext uri="{FF2B5EF4-FFF2-40B4-BE49-F238E27FC236}">
                      <a16:creationId xmlns:a16="http://schemas.microsoft.com/office/drawing/2014/main" id="{07ED6995-4919-239B-375C-89E94F650568}"/>
                    </a:ext>
                  </a:extLst>
                </p:cNvPr>
                <p:cNvPicPr>
                  <a:picLocks noChangeAspect="1"/>
                </p:cNvPicPr>
                <p:nvPr/>
              </p:nvPicPr>
              <p:blipFill>
                <a:blip r:embed="rId13"/>
                <a:stretch>
                  <a:fillRect/>
                </a:stretch>
              </p:blipFill>
              <p:spPr>
                <a:xfrm>
                  <a:off x="7469028" y="3559055"/>
                  <a:ext cx="439161" cy="626210"/>
                </a:xfrm>
                <a:prstGeom prst="rect">
                  <a:avLst/>
                </a:prstGeom>
                <a:scene3d>
                  <a:camera prst="isometricRightUp"/>
                  <a:lightRig rig="threePt" dir="t"/>
                </a:scene3d>
              </p:spPr>
            </p:pic>
            <p:pic>
              <p:nvPicPr>
                <p:cNvPr id="121" name="Picture 120">
                  <a:extLst>
                    <a:ext uri="{FF2B5EF4-FFF2-40B4-BE49-F238E27FC236}">
                      <a16:creationId xmlns:a16="http://schemas.microsoft.com/office/drawing/2014/main" id="{32926B0D-297C-4EF3-6215-2E60E0286659}"/>
                    </a:ext>
                  </a:extLst>
                </p:cNvPr>
                <p:cNvPicPr>
                  <a:picLocks noChangeAspect="1"/>
                </p:cNvPicPr>
                <p:nvPr/>
              </p:nvPicPr>
              <p:blipFill>
                <a:blip r:embed="rId14"/>
                <a:stretch>
                  <a:fillRect/>
                </a:stretch>
              </p:blipFill>
              <p:spPr>
                <a:xfrm>
                  <a:off x="7333976" y="4182362"/>
                  <a:ext cx="398498" cy="585548"/>
                </a:xfrm>
                <a:prstGeom prst="rect">
                  <a:avLst/>
                </a:prstGeom>
                <a:scene3d>
                  <a:camera prst="isometricRightUp"/>
                  <a:lightRig rig="threePt" dir="t"/>
                </a:scene3d>
              </p:spPr>
            </p:pic>
            <p:cxnSp>
              <p:nvCxnSpPr>
                <p:cNvPr id="2066" name="Straight Arrow Connector 2065">
                  <a:extLst>
                    <a:ext uri="{FF2B5EF4-FFF2-40B4-BE49-F238E27FC236}">
                      <a16:creationId xmlns:a16="http://schemas.microsoft.com/office/drawing/2014/main" id="{A263A8A5-8218-EDE5-87E2-F2F73D52BA05}"/>
                    </a:ext>
                  </a:extLst>
                </p:cNvPr>
                <p:cNvCxnSpPr>
                  <a:cxnSpLocks/>
                </p:cNvCxnSpPr>
                <p:nvPr/>
              </p:nvCxnSpPr>
              <p:spPr>
                <a:xfrm flipH="1">
                  <a:off x="7058440" y="4699267"/>
                  <a:ext cx="152956" cy="11057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083" name="Group 2082">
                <a:extLst>
                  <a:ext uri="{FF2B5EF4-FFF2-40B4-BE49-F238E27FC236}">
                    <a16:creationId xmlns:a16="http://schemas.microsoft.com/office/drawing/2014/main" id="{B7B9759C-6AFB-6738-89F5-DD3DB6362757}"/>
                  </a:ext>
                </a:extLst>
              </p:cNvPr>
              <p:cNvGrpSpPr/>
              <p:nvPr/>
            </p:nvGrpSpPr>
            <p:grpSpPr>
              <a:xfrm>
                <a:off x="4640875" y="4350488"/>
                <a:ext cx="934355" cy="1251360"/>
                <a:chOff x="4312389" y="3639781"/>
                <a:chExt cx="934355" cy="1251360"/>
              </a:xfrm>
            </p:grpSpPr>
            <p:pic>
              <p:nvPicPr>
                <p:cNvPr id="117" name="Picture 116">
                  <a:extLst>
                    <a:ext uri="{FF2B5EF4-FFF2-40B4-BE49-F238E27FC236}">
                      <a16:creationId xmlns:a16="http://schemas.microsoft.com/office/drawing/2014/main" id="{23DF8D17-32A7-789E-E861-FAA77FEE0D43}"/>
                    </a:ext>
                  </a:extLst>
                </p:cNvPr>
                <p:cNvPicPr>
                  <a:picLocks noChangeAspect="1"/>
                </p:cNvPicPr>
                <p:nvPr/>
              </p:nvPicPr>
              <p:blipFill>
                <a:blip r:embed="rId15"/>
                <a:stretch>
                  <a:fillRect/>
                </a:stretch>
              </p:blipFill>
              <p:spPr>
                <a:xfrm>
                  <a:off x="4312389" y="4117949"/>
                  <a:ext cx="479739" cy="519170"/>
                </a:xfrm>
                <a:prstGeom prst="rect">
                  <a:avLst/>
                </a:prstGeom>
                <a:scene3d>
                  <a:camera prst="isometricLeftDown"/>
                  <a:lightRig rig="threePt" dir="t"/>
                </a:scene3d>
              </p:spPr>
            </p:pic>
            <p:pic>
              <p:nvPicPr>
                <p:cNvPr id="2048" name="Picture 2047">
                  <a:extLst>
                    <a:ext uri="{FF2B5EF4-FFF2-40B4-BE49-F238E27FC236}">
                      <a16:creationId xmlns:a16="http://schemas.microsoft.com/office/drawing/2014/main" id="{42BEBF85-D296-B13A-FEF1-E14750132413}"/>
                    </a:ext>
                  </a:extLst>
                </p:cNvPr>
                <p:cNvPicPr>
                  <a:picLocks noChangeAspect="1"/>
                </p:cNvPicPr>
                <p:nvPr/>
              </p:nvPicPr>
              <p:blipFill>
                <a:blip r:embed="rId16"/>
                <a:stretch>
                  <a:fillRect/>
                </a:stretch>
              </p:blipFill>
              <p:spPr>
                <a:xfrm>
                  <a:off x="4705019" y="4001249"/>
                  <a:ext cx="541725" cy="732559"/>
                </a:xfrm>
                <a:prstGeom prst="rect">
                  <a:avLst/>
                </a:prstGeom>
                <a:scene3d>
                  <a:camera prst="isometricLeftDown"/>
                  <a:lightRig rig="threePt" dir="t"/>
                </a:scene3d>
              </p:spPr>
            </p:pic>
            <p:pic>
              <p:nvPicPr>
                <p:cNvPr id="2051" name="Picture 2050">
                  <a:extLst>
                    <a:ext uri="{FF2B5EF4-FFF2-40B4-BE49-F238E27FC236}">
                      <a16:creationId xmlns:a16="http://schemas.microsoft.com/office/drawing/2014/main" id="{B6DAE65A-9641-E9F7-F850-3092468677B3}"/>
                    </a:ext>
                  </a:extLst>
                </p:cNvPr>
                <p:cNvPicPr>
                  <a:picLocks noChangeAspect="1"/>
                </p:cNvPicPr>
                <p:nvPr/>
              </p:nvPicPr>
              <p:blipFill>
                <a:blip r:embed="rId17"/>
                <a:stretch>
                  <a:fillRect/>
                </a:stretch>
              </p:blipFill>
              <p:spPr>
                <a:xfrm>
                  <a:off x="4344919" y="3639781"/>
                  <a:ext cx="428673" cy="498819"/>
                </a:xfrm>
                <a:prstGeom prst="rect">
                  <a:avLst/>
                </a:prstGeom>
                <a:scene3d>
                  <a:camera prst="isometricLeftDown"/>
                  <a:lightRig rig="threePt" dir="t"/>
                </a:scene3d>
              </p:spPr>
            </p:pic>
            <p:cxnSp>
              <p:nvCxnSpPr>
                <p:cNvPr id="2067" name="Straight Arrow Connector 2066">
                  <a:extLst>
                    <a:ext uri="{FF2B5EF4-FFF2-40B4-BE49-F238E27FC236}">
                      <a16:creationId xmlns:a16="http://schemas.microsoft.com/office/drawing/2014/main" id="{E7BFFED1-727E-1F0A-6FC5-29811141C90E}"/>
                    </a:ext>
                  </a:extLst>
                </p:cNvPr>
                <p:cNvCxnSpPr>
                  <a:cxnSpLocks/>
                </p:cNvCxnSpPr>
                <p:nvPr/>
              </p:nvCxnSpPr>
              <p:spPr>
                <a:xfrm>
                  <a:off x="4959119" y="4789146"/>
                  <a:ext cx="198123" cy="10199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2101" name="TextBox 2100">
              <a:extLst>
                <a:ext uri="{FF2B5EF4-FFF2-40B4-BE49-F238E27FC236}">
                  <a16:creationId xmlns:a16="http://schemas.microsoft.com/office/drawing/2014/main" id="{9CFDD4E5-F3DD-064F-EF52-B0F83DF157F8}"/>
                </a:ext>
              </a:extLst>
            </p:cNvPr>
            <p:cNvSpPr txBox="1"/>
            <p:nvPr/>
          </p:nvSpPr>
          <p:spPr>
            <a:xfrm>
              <a:off x="8559195" y="3782205"/>
              <a:ext cx="3805479" cy="954107"/>
            </a:xfrm>
            <a:prstGeom prst="rect">
              <a:avLst/>
            </a:prstGeom>
            <a:noFill/>
          </p:spPr>
          <p:txBody>
            <a:bodyPr wrap="square" rtlCol="0">
              <a:spAutoFit/>
            </a:bodyPr>
            <a:lstStyle/>
            <a:p>
              <a:pPr marL="285750" indent="-285750" algn="just">
                <a:buFont typeface="Wingdings" panose="05000000000000000000" pitchFamily="2" charset="2"/>
                <a:buChar char="q"/>
              </a:pPr>
              <a:r>
                <a:rPr lang="en-US" sz="1400" b="1">
                  <a:latin typeface="Arial" panose="020B0604020202020204" pitchFamily="34" charset="0"/>
                  <a:cs typeface="Arial" panose="020B0604020202020204" pitchFamily="34" charset="0"/>
                </a:rPr>
                <a:t>Tools for</a:t>
              </a:r>
            </a:p>
            <a:p>
              <a:pPr marL="742950" lvl="1" indent="-285750" algn="just">
                <a:buFont typeface="Wingdings" panose="05000000000000000000" pitchFamily="2" charset="2"/>
                <a:buChar char="q"/>
              </a:pPr>
              <a:r>
                <a:rPr lang="en-US" sz="1400" b="1">
                  <a:latin typeface="Arial" panose="020B0604020202020204" pitchFamily="34" charset="0"/>
                  <a:cs typeface="Arial" panose="020B0604020202020204" pitchFamily="34" charset="0"/>
                </a:rPr>
                <a:t>Database Administration</a:t>
              </a:r>
            </a:p>
            <a:p>
              <a:pPr marL="742950" lvl="1" indent="-285750" algn="just">
                <a:buFont typeface="Wingdings" panose="05000000000000000000" pitchFamily="2" charset="2"/>
                <a:buChar char="q"/>
              </a:pPr>
              <a:r>
                <a:rPr lang="en-US" sz="1400" b="1">
                  <a:latin typeface="Arial" panose="020B0604020202020204" pitchFamily="34" charset="0"/>
                  <a:cs typeface="Arial" panose="020B0604020202020204" pitchFamily="34" charset="0"/>
                </a:rPr>
                <a:t>Data analysis and</a:t>
              </a:r>
            </a:p>
            <a:p>
              <a:pPr marL="742950" lvl="1" indent="-285750" algn="just">
                <a:buFont typeface="Wingdings" panose="05000000000000000000" pitchFamily="2" charset="2"/>
                <a:buChar char="q"/>
              </a:pPr>
              <a:r>
                <a:rPr lang="en-US" sz="1400" b="1">
                  <a:latin typeface="Arial" panose="020B0604020202020204" pitchFamily="34" charset="0"/>
                  <a:cs typeface="Arial" panose="020B0604020202020204" pitchFamily="34" charset="0"/>
                </a:rPr>
                <a:t>Reporting</a:t>
              </a:r>
            </a:p>
          </p:txBody>
        </p:sp>
      </p:grpSp>
      <p:grpSp>
        <p:nvGrpSpPr>
          <p:cNvPr id="4" name="Group 3">
            <a:extLst>
              <a:ext uri="{FF2B5EF4-FFF2-40B4-BE49-F238E27FC236}">
                <a16:creationId xmlns:a16="http://schemas.microsoft.com/office/drawing/2014/main" id="{8D7243B6-AF9C-5639-6B98-01E25DC8ACB3}"/>
              </a:ext>
            </a:extLst>
          </p:cNvPr>
          <p:cNvGrpSpPr/>
          <p:nvPr/>
        </p:nvGrpSpPr>
        <p:grpSpPr>
          <a:xfrm>
            <a:off x="204910" y="1048821"/>
            <a:ext cx="8183905" cy="4550112"/>
            <a:chOff x="204910" y="1048821"/>
            <a:chExt cx="8183905" cy="4550112"/>
          </a:xfrm>
        </p:grpSpPr>
        <p:grpSp>
          <p:nvGrpSpPr>
            <p:cNvPr id="2079" name="Group 2078">
              <a:extLst>
                <a:ext uri="{FF2B5EF4-FFF2-40B4-BE49-F238E27FC236}">
                  <a16:creationId xmlns:a16="http://schemas.microsoft.com/office/drawing/2014/main" id="{663A06C0-3208-4C53-FC20-2ED0F0736A8E}"/>
                </a:ext>
              </a:extLst>
            </p:cNvPr>
            <p:cNvGrpSpPr/>
            <p:nvPr/>
          </p:nvGrpSpPr>
          <p:grpSpPr>
            <a:xfrm>
              <a:off x="5549072" y="2380287"/>
              <a:ext cx="2839743" cy="2257884"/>
              <a:chOff x="5220586" y="1669580"/>
              <a:chExt cx="2839743" cy="2257884"/>
            </a:xfrm>
          </p:grpSpPr>
          <p:grpSp>
            <p:nvGrpSpPr>
              <p:cNvPr id="91" name="Group 90">
                <a:extLst>
                  <a:ext uri="{FF2B5EF4-FFF2-40B4-BE49-F238E27FC236}">
                    <a16:creationId xmlns:a16="http://schemas.microsoft.com/office/drawing/2014/main" id="{A2908FEC-F556-4623-052D-8D4922A8A331}"/>
                  </a:ext>
                </a:extLst>
              </p:cNvPr>
              <p:cNvGrpSpPr/>
              <p:nvPr/>
            </p:nvGrpSpPr>
            <p:grpSpPr>
              <a:xfrm>
                <a:off x="5220586" y="1899228"/>
                <a:ext cx="2634193" cy="2028236"/>
                <a:chOff x="5220586" y="1899228"/>
                <a:chExt cx="2634193" cy="2028236"/>
              </a:xfrm>
            </p:grpSpPr>
            <p:sp>
              <p:nvSpPr>
                <p:cNvPr id="53" name="Freeform: Shape 52">
                  <a:extLst>
                    <a:ext uri="{FF2B5EF4-FFF2-40B4-BE49-F238E27FC236}">
                      <a16:creationId xmlns:a16="http://schemas.microsoft.com/office/drawing/2014/main" id="{0EA19EE3-C3B4-CE9B-1BF2-1BF2C817F250}"/>
                    </a:ext>
                  </a:extLst>
                </p:cNvPr>
                <p:cNvSpPr/>
                <p:nvPr/>
              </p:nvSpPr>
              <p:spPr>
                <a:xfrm rot="5400000">
                  <a:off x="6539230" y="1463949"/>
                  <a:ext cx="880269" cy="1750828"/>
                </a:xfrm>
                <a:custGeom>
                  <a:avLst/>
                  <a:gdLst>
                    <a:gd name="connsiteX0" fmla="*/ 0 w 880269"/>
                    <a:gd name="connsiteY0" fmla="*/ 875415 h 1750828"/>
                    <a:gd name="connsiteX1" fmla="*/ 437707 w 880269"/>
                    <a:gd name="connsiteY1" fmla="*/ 0 h 1750828"/>
                    <a:gd name="connsiteX2" fmla="*/ 442563 w 880269"/>
                    <a:gd name="connsiteY2" fmla="*/ 0 h 1750828"/>
                    <a:gd name="connsiteX3" fmla="*/ 880269 w 880269"/>
                    <a:gd name="connsiteY3" fmla="*/ 875414 h 1750828"/>
                    <a:gd name="connsiteX4" fmla="*/ 442562 w 880269"/>
                    <a:gd name="connsiteY4" fmla="*/ 1750828 h 1750828"/>
                    <a:gd name="connsiteX5" fmla="*/ 437707 w 880269"/>
                    <a:gd name="connsiteY5" fmla="*/ 1750828 h 1750828"/>
                    <a:gd name="connsiteX6" fmla="*/ 0 w 880269"/>
                    <a:gd name="connsiteY6" fmla="*/ 875415 h 175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269" h="1750828">
                      <a:moveTo>
                        <a:pt x="0" y="875415"/>
                      </a:moveTo>
                      <a:lnTo>
                        <a:pt x="437707" y="0"/>
                      </a:lnTo>
                      <a:lnTo>
                        <a:pt x="442563" y="0"/>
                      </a:lnTo>
                      <a:lnTo>
                        <a:pt x="880269" y="875414"/>
                      </a:lnTo>
                      <a:lnTo>
                        <a:pt x="442562" y="1750828"/>
                      </a:lnTo>
                      <a:lnTo>
                        <a:pt x="437707" y="1750828"/>
                      </a:lnTo>
                      <a:lnTo>
                        <a:pt x="0" y="875415"/>
                      </a:lnTo>
                      <a:close/>
                    </a:path>
                  </a:pathLst>
                </a:cu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893001E9-23B2-ABB0-2856-7905631B077F}"/>
                    </a:ext>
                  </a:extLst>
                </p:cNvPr>
                <p:cNvSpPr/>
                <p:nvPr/>
              </p:nvSpPr>
              <p:spPr>
                <a:xfrm rot="5400000">
                  <a:off x="6188389" y="2252497"/>
                  <a:ext cx="1581950" cy="1750829"/>
                </a:xfrm>
                <a:custGeom>
                  <a:avLst/>
                  <a:gdLst>
                    <a:gd name="connsiteX0" fmla="*/ 0 w 1581950"/>
                    <a:gd name="connsiteY0" fmla="*/ 1750828 h 1750829"/>
                    <a:gd name="connsiteX1" fmla="*/ 4855 w 1581950"/>
                    <a:gd name="connsiteY1" fmla="*/ 1750828 h 1750829"/>
                    <a:gd name="connsiteX2" fmla="*/ 442562 w 1581950"/>
                    <a:gd name="connsiteY2" fmla="*/ 875414 h 1750829"/>
                    <a:gd name="connsiteX3" fmla="*/ 4856 w 1581950"/>
                    <a:gd name="connsiteY3" fmla="*/ 0 h 1750829"/>
                    <a:gd name="connsiteX4" fmla="*/ 1144243 w 1581950"/>
                    <a:gd name="connsiteY4" fmla="*/ 0 h 1750829"/>
                    <a:gd name="connsiteX5" fmla="*/ 1581950 w 1581950"/>
                    <a:gd name="connsiteY5" fmla="*/ 875415 h 1750829"/>
                    <a:gd name="connsiteX6" fmla="*/ 1144243 w 1581950"/>
                    <a:gd name="connsiteY6" fmla="*/ 1750829 h 1750829"/>
                    <a:gd name="connsiteX7" fmla="*/ 0 w 1581950"/>
                    <a:gd name="connsiteY7" fmla="*/ 1750829 h 1750829"/>
                    <a:gd name="connsiteX8" fmla="*/ 0 w 1581950"/>
                    <a:gd name="connsiteY8" fmla="*/ 1750828 h 175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950" h="1750829">
                      <a:moveTo>
                        <a:pt x="0" y="1750828"/>
                      </a:moveTo>
                      <a:lnTo>
                        <a:pt x="4855" y="1750828"/>
                      </a:lnTo>
                      <a:lnTo>
                        <a:pt x="442562" y="875414"/>
                      </a:lnTo>
                      <a:lnTo>
                        <a:pt x="4856" y="0"/>
                      </a:lnTo>
                      <a:lnTo>
                        <a:pt x="1144243" y="0"/>
                      </a:lnTo>
                      <a:lnTo>
                        <a:pt x="1581950" y="875415"/>
                      </a:lnTo>
                      <a:lnTo>
                        <a:pt x="1144243" y="1750829"/>
                      </a:lnTo>
                      <a:lnTo>
                        <a:pt x="0" y="1750829"/>
                      </a:lnTo>
                      <a:lnTo>
                        <a:pt x="0" y="1750828"/>
                      </a:lnTo>
                      <a:close/>
                    </a:path>
                  </a:pathLst>
                </a:cu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3031DD19-8E02-72E7-099D-617A85569DBA}"/>
                    </a:ext>
                  </a:extLst>
                </p:cNvPr>
                <p:cNvSpPr/>
                <p:nvPr/>
              </p:nvSpPr>
              <p:spPr>
                <a:xfrm rot="5400000">
                  <a:off x="5304033" y="2260081"/>
                  <a:ext cx="1583936" cy="1750830"/>
                </a:xfrm>
                <a:custGeom>
                  <a:avLst/>
                  <a:gdLst>
                    <a:gd name="connsiteX0" fmla="*/ 0 w 1583936"/>
                    <a:gd name="connsiteY0" fmla="*/ 875416 h 1750830"/>
                    <a:gd name="connsiteX1" fmla="*/ 437707 w 1583936"/>
                    <a:gd name="connsiteY1" fmla="*/ 0 h 1750830"/>
                    <a:gd name="connsiteX2" fmla="*/ 1575892 w 1583936"/>
                    <a:gd name="connsiteY2" fmla="*/ 0 h 1750830"/>
                    <a:gd name="connsiteX3" fmla="*/ 1140171 w 1583936"/>
                    <a:gd name="connsiteY3" fmla="*/ 871444 h 1750830"/>
                    <a:gd name="connsiteX4" fmla="*/ 1577878 w 1583936"/>
                    <a:gd name="connsiteY4" fmla="*/ 1746858 h 1750830"/>
                    <a:gd name="connsiteX5" fmla="*/ 1583936 w 1583936"/>
                    <a:gd name="connsiteY5" fmla="*/ 1746858 h 1750830"/>
                    <a:gd name="connsiteX6" fmla="*/ 1581950 w 1583936"/>
                    <a:gd name="connsiteY6" fmla="*/ 1750830 h 1750830"/>
                    <a:gd name="connsiteX7" fmla="*/ 1576513 w 1583936"/>
                    <a:gd name="connsiteY7" fmla="*/ 1750830 h 1750830"/>
                    <a:gd name="connsiteX8" fmla="*/ 1138807 w 1583936"/>
                    <a:gd name="connsiteY8" fmla="*/ 875416 h 1750830"/>
                    <a:gd name="connsiteX9" fmla="*/ 0 w 1583936"/>
                    <a:gd name="connsiteY9" fmla="*/ 875416 h 175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3936" h="1750830">
                      <a:moveTo>
                        <a:pt x="0" y="875416"/>
                      </a:moveTo>
                      <a:lnTo>
                        <a:pt x="437707" y="0"/>
                      </a:lnTo>
                      <a:lnTo>
                        <a:pt x="1575892" y="0"/>
                      </a:lnTo>
                      <a:lnTo>
                        <a:pt x="1140171" y="871444"/>
                      </a:lnTo>
                      <a:lnTo>
                        <a:pt x="1577878" y="1746858"/>
                      </a:lnTo>
                      <a:lnTo>
                        <a:pt x="1583936" y="1746858"/>
                      </a:lnTo>
                      <a:lnTo>
                        <a:pt x="1581950" y="1750830"/>
                      </a:lnTo>
                      <a:lnTo>
                        <a:pt x="1576513" y="1750830"/>
                      </a:lnTo>
                      <a:lnTo>
                        <a:pt x="1138807" y="875416"/>
                      </a:lnTo>
                      <a:lnTo>
                        <a:pt x="0" y="875416"/>
                      </a:lnTo>
                      <a:close/>
                    </a:path>
                  </a:pathLst>
                </a:custGeom>
                <a:solidFill>
                  <a:schemeClr val="accent3">
                    <a:lumMod val="40000"/>
                    <a:lumOff val="6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Box 27">
                <a:extLst>
                  <a:ext uri="{FF2B5EF4-FFF2-40B4-BE49-F238E27FC236}">
                    <a16:creationId xmlns:a16="http://schemas.microsoft.com/office/drawing/2014/main" id="{76B738AB-C921-530C-EA91-875520A02204}"/>
                  </a:ext>
                </a:extLst>
              </p:cNvPr>
              <p:cNvSpPr txBox="1"/>
              <p:nvPr/>
            </p:nvSpPr>
            <p:spPr>
              <a:xfrm>
                <a:off x="6002948" y="2445782"/>
                <a:ext cx="1051890" cy="1384995"/>
              </a:xfrm>
              <a:prstGeom prst="rect">
                <a:avLst/>
              </a:prstGeom>
              <a:noFill/>
            </p:spPr>
            <p:txBody>
              <a:bodyPr wrap="none" rtlCol="0">
                <a:spAutoFit/>
                <a:scene3d>
                  <a:camera prst="isometricLeftDown"/>
                  <a:lightRig rig="threePt" dir="t"/>
                </a:scene3d>
              </a:bodyPr>
              <a:lstStyle/>
              <a:p>
                <a:pPr algn="ctr"/>
                <a:r>
                  <a:rPr lang="en-US" sz="1400">
                    <a:latin typeface="Arial" panose="020B0604020202020204" pitchFamily="34" charset="0"/>
                    <a:cs typeface="Arial" panose="020B0604020202020204" pitchFamily="34" charset="0"/>
                  </a:rPr>
                  <a:t>IMS</a:t>
                </a:r>
              </a:p>
              <a:p>
                <a:pPr algn="ctr"/>
                <a:r>
                  <a:rPr lang="en-US" sz="1400">
                    <a:latin typeface="Arial" panose="020B0604020202020204" pitchFamily="34" charset="0"/>
                    <a:cs typeface="Arial" panose="020B0604020202020204" pitchFamily="34" charset="0"/>
                  </a:rPr>
                  <a:t>Data</a:t>
                </a:r>
              </a:p>
              <a:p>
                <a:pPr algn="ctr"/>
                <a:r>
                  <a:rPr lang="en-US" sz="1400">
                    <a:latin typeface="Arial" panose="020B0604020202020204" pitchFamily="34" charset="0"/>
                    <a:cs typeface="Arial" panose="020B0604020202020204" pitchFamily="34" charset="0"/>
                  </a:rPr>
                  <a:t>Acquisition</a:t>
                </a:r>
              </a:p>
              <a:p>
                <a:pPr algn="ctr"/>
                <a:endParaRPr lang="en-US" sz="1400">
                  <a:latin typeface="Arial" panose="020B0604020202020204" pitchFamily="34" charset="0"/>
                  <a:cs typeface="Arial" panose="020B0604020202020204" pitchFamily="34" charset="0"/>
                </a:endParaRPr>
              </a:p>
              <a:p>
                <a:pPr algn="ctr"/>
                <a:endParaRPr lang="en-US" sz="1400">
                  <a:latin typeface="Arial" panose="020B0604020202020204" pitchFamily="34" charset="0"/>
                  <a:cs typeface="Arial" panose="020B0604020202020204" pitchFamily="34" charset="0"/>
                </a:endParaRPr>
              </a:p>
              <a:p>
                <a:pPr algn="ctr"/>
                <a:r>
                  <a:rPr lang="en-US" sz="1400">
                    <a:latin typeface="Arial" panose="020B0604020202020204" pitchFamily="34" charset="0"/>
                    <a:cs typeface="Arial" panose="020B0604020202020204" pitchFamily="34" charset="0"/>
                  </a:rPr>
                  <a:t>NDC-DB</a:t>
                </a:r>
              </a:p>
            </p:txBody>
          </p:sp>
          <p:sp>
            <p:nvSpPr>
              <p:cNvPr id="97" name="TextBox 96">
                <a:extLst>
                  <a:ext uri="{FF2B5EF4-FFF2-40B4-BE49-F238E27FC236}">
                    <a16:creationId xmlns:a16="http://schemas.microsoft.com/office/drawing/2014/main" id="{D948FB43-01E8-0231-8423-50A0F5FC90D2}"/>
                  </a:ext>
                </a:extLst>
              </p:cNvPr>
              <p:cNvSpPr txBox="1"/>
              <p:nvPr/>
            </p:nvSpPr>
            <p:spPr>
              <a:xfrm>
                <a:off x="6902641" y="2394655"/>
                <a:ext cx="1157688" cy="1384995"/>
              </a:xfrm>
              <a:prstGeom prst="rect">
                <a:avLst/>
              </a:prstGeom>
              <a:noFill/>
            </p:spPr>
            <p:txBody>
              <a:bodyPr wrap="none" rtlCol="0">
                <a:spAutoFit/>
                <a:scene3d>
                  <a:camera prst="isometricRightUp"/>
                  <a:lightRig rig="threePt" dir="t"/>
                </a:scene3d>
              </a:bodyPr>
              <a:lstStyle/>
              <a:p>
                <a:pPr algn="ctr"/>
                <a:r>
                  <a:rPr lang="en-US" sz="1200" err="1">
                    <a:latin typeface="Arial" panose="020B0604020202020204" pitchFamily="34" charset="0"/>
                    <a:cs typeface="Arial" panose="020B0604020202020204" pitchFamily="34" charset="0"/>
                  </a:rPr>
                  <a:t>CDTools</a:t>
                </a:r>
                <a:endParaRPr lang="en-US" sz="1200">
                  <a:latin typeface="Arial" panose="020B0604020202020204" pitchFamily="34" charset="0"/>
                  <a:cs typeface="Arial" panose="020B0604020202020204" pitchFamily="34" charset="0"/>
                </a:endParaRPr>
              </a:p>
              <a:p>
                <a:pPr algn="ctr"/>
                <a:r>
                  <a:rPr lang="en-US" sz="1200">
                    <a:latin typeface="Arial" panose="020B0604020202020204" pitchFamily="34" charset="0"/>
                    <a:cs typeface="Arial" panose="020B0604020202020204" pitchFamily="34" charset="0"/>
                  </a:rPr>
                  <a:t>SHI</a:t>
                </a:r>
              </a:p>
              <a:p>
                <a:pPr algn="ctr"/>
                <a:endParaRPr lang="en-US" sz="1200">
                  <a:latin typeface="Arial" panose="020B0604020202020204" pitchFamily="34" charset="0"/>
                  <a:cs typeface="Arial" panose="020B0604020202020204" pitchFamily="34" charset="0"/>
                </a:endParaRPr>
              </a:p>
              <a:p>
                <a:pPr algn="ctr"/>
                <a:endParaRPr lang="en-US" sz="1200">
                  <a:latin typeface="Arial" panose="020B0604020202020204" pitchFamily="34" charset="0"/>
                  <a:cs typeface="Arial" panose="020B0604020202020204" pitchFamily="34" charset="0"/>
                </a:endParaRPr>
              </a:p>
              <a:p>
                <a:pPr algn="ctr"/>
                <a:endParaRPr lang="en-US" sz="1200">
                  <a:latin typeface="Arial" panose="020B0604020202020204" pitchFamily="34" charset="0"/>
                  <a:cs typeface="Arial" panose="020B0604020202020204" pitchFamily="34" charset="0"/>
                </a:endParaRPr>
              </a:p>
              <a:p>
                <a:pPr algn="ctr"/>
                <a:endParaRPr lang="en-US" sz="1200">
                  <a:latin typeface="Arial" panose="020B0604020202020204" pitchFamily="34" charset="0"/>
                  <a:cs typeface="Arial" panose="020B0604020202020204" pitchFamily="34" charset="0"/>
                </a:endParaRPr>
              </a:p>
              <a:p>
                <a:pPr algn="ctr"/>
                <a:r>
                  <a:rPr lang="en-US" sz="1200">
                    <a:latin typeface="Arial" panose="020B0604020202020204" pitchFamily="34" charset="0"/>
                    <a:cs typeface="Arial" panose="020B0604020202020204" pitchFamily="34" charset="0"/>
                  </a:rPr>
                  <a:t>Non-IMS Data</a:t>
                </a:r>
              </a:p>
            </p:txBody>
          </p:sp>
          <p:pic>
            <p:nvPicPr>
              <p:cNvPr id="105" name="Graphic 104" descr="Email with solid fill">
                <a:extLst>
                  <a:ext uri="{FF2B5EF4-FFF2-40B4-BE49-F238E27FC236}">
                    <a16:creationId xmlns:a16="http://schemas.microsoft.com/office/drawing/2014/main" id="{035D6615-D1F9-D76A-EB88-29E2FF85B4D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442878" y="2062132"/>
                <a:ext cx="421799" cy="421799"/>
              </a:xfrm>
              <a:prstGeom prst="rect">
                <a:avLst/>
              </a:prstGeom>
              <a:scene3d>
                <a:camera prst="isometricTopUp"/>
                <a:lightRig rig="threePt" dir="t"/>
              </a:scene3d>
            </p:spPr>
          </p:pic>
          <p:sp>
            <p:nvSpPr>
              <p:cNvPr id="106" name="TextBox 105">
                <a:extLst>
                  <a:ext uri="{FF2B5EF4-FFF2-40B4-BE49-F238E27FC236}">
                    <a16:creationId xmlns:a16="http://schemas.microsoft.com/office/drawing/2014/main" id="{10D33CBF-9BE1-072B-E2ED-721D86D6BA5A}"/>
                  </a:ext>
                </a:extLst>
              </p:cNvPr>
              <p:cNvSpPr txBox="1"/>
              <p:nvPr/>
            </p:nvSpPr>
            <p:spPr>
              <a:xfrm>
                <a:off x="6943574" y="1669580"/>
                <a:ext cx="522899" cy="1138773"/>
              </a:xfrm>
              <a:prstGeom prst="rect">
                <a:avLst/>
              </a:prstGeom>
              <a:noFill/>
            </p:spPr>
            <p:txBody>
              <a:bodyPr wrap="none" rtlCol="0">
                <a:spAutoFit/>
                <a:scene3d>
                  <a:camera prst="isometricTopUp"/>
                  <a:lightRig rig="threePt" dir="t"/>
                </a:scene3d>
              </a:bodyPr>
              <a:lstStyle/>
              <a:p>
                <a:pPr algn="ctr"/>
                <a:r>
                  <a:rPr lang="en-US" sz="1200" b="1" u="sng">
                    <a:latin typeface="Arial" panose="020B0604020202020204" pitchFamily="34" charset="0"/>
                    <a:cs typeface="Arial" panose="020B0604020202020204" pitchFamily="34" charset="0"/>
                  </a:rPr>
                  <a:t>IDC</a:t>
                </a:r>
              </a:p>
              <a:p>
                <a:pPr algn="ctr"/>
                <a:r>
                  <a:rPr lang="en-US" sz="1100">
                    <a:latin typeface="Arial" panose="020B0604020202020204" pitchFamily="34" charset="0"/>
                    <a:cs typeface="Arial" panose="020B0604020202020204" pitchFamily="34" charset="0"/>
                  </a:rPr>
                  <a:t>ARR</a:t>
                </a:r>
              </a:p>
              <a:p>
                <a:pPr algn="ctr"/>
                <a:r>
                  <a:rPr lang="en-US" sz="1100">
                    <a:latin typeface="Arial" panose="020B0604020202020204" pitchFamily="34" charset="0"/>
                    <a:cs typeface="Arial" panose="020B0604020202020204" pitchFamily="34" charset="0"/>
                  </a:rPr>
                  <a:t>RRR</a:t>
                </a:r>
              </a:p>
              <a:p>
                <a:pPr algn="ctr"/>
                <a:r>
                  <a:rPr lang="en-US" sz="1100" err="1">
                    <a:latin typeface="Arial" panose="020B0604020202020204" pitchFamily="34" charset="0"/>
                    <a:cs typeface="Arial" panose="020B0604020202020204" pitchFamily="34" charset="0"/>
                  </a:rPr>
                  <a:t>SELx</a:t>
                </a:r>
                <a:endParaRPr lang="en-US" sz="1100">
                  <a:latin typeface="Arial" panose="020B0604020202020204" pitchFamily="34" charset="0"/>
                  <a:cs typeface="Arial" panose="020B0604020202020204" pitchFamily="34" charset="0"/>
                </a:endParaRPr>
              </a:p>
              <a:p>
                <a:pPr algn="ctr"/>
                <a:r>
                  <a:rPr lang="en-US" sz="1100">
                    <a:latin typeface="Arial" panose="020B0604020202020204" pitchFamily="34" charset="0"/>
                    <a:cs typeface="Arial" panose="020B0604020202020204" pitchFamily="34" charset="0"/>
                  </a:rPr>
                  <a:t>REB</a:t>
                </a:r>
              </a:p>
              <a:p>
                <a:pPr algn="ctr"/>
                <a:r>
                  <a:rPr lang="en-US" sz="600" b="1">
                    <a:latin typeface="Arial" panose="020B0604020202020204" pitchFamily="34" charset="0"/>
                    <a:cs typeface="Arial" panose="020B0604020202020204" pitchFamily="34" charset="0"/>
                  </a:rPr>
                  <a:t>.</a:t>
                </a:r>
              </a:p>
              <a:p>
                <a:pPr algn="ctr"/>
                <a:r>
                  <a:rPr lang="en-US" sz="600" b="1">
                    <a:latin typeface="Arial" panose="020B0604020202020204" pitchFamily="34" charset="0"/>
                    <a:cs typeface="Arial" panose="020B0604020202020204" pitchFamily="34" charset="0"/>
                  </a:rPr>
                  <a:t>.</a:t>
                </a:r>
                <a:endParaRPr lang="en-US" sz="1100" b="1">
                  <a:latin typeface="Arial" panose="020B0604020202020204" pitchFamily="34" charset="0"/>
                  <a:cs typeface="Arial" panose="020B0604020202020204" pitchFamily="34" charset="0"/>
                </a:endParaRPr>
              </a:p>
            </p:txBody>
          </p:sp>
          <p:pic>
            <p:nvPicPr>
              <p:cNvPr id="110" name="Graphic 109" descr="Database with solid fill">
                <a:extLst>
                  <a:ext uri="{FF2B5EF4-FFF2-40B4-BE49-F238E27FC236}">
                    <a16:creationId xmlns:a16="http://schemas.microsoft.com/office/drawing/2014/main" id="{7E1F9ABA-AB04-03A1-5ACA-BE24DDA19B5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593724" y="3322617"/>
                <a:ext cx="451871" cy="451871"/>
              </a:xfrm>
              <a:prstGeom prst="rect">
                <a:avLst/>
              </a:prstGeom>
              <a:scene3d>
                <a:camera prst="isometricLeftDown"/>
                <a:lightRig rig="threePt" dir="t"/>
              </a:scene3d>
            </p:spPr>
          </p:pic>
          <p:pic>
            <p:nvPicPr>
              <p:cNvPr id="125" name="Picture 124">
                <a:extLst>
                  <a:ext uri="{FF2B5EF4-FFF2-40B4-BE49-F238E27FC236}">
                    <a16:creationId xmlns:a16="http://schemas.microsoft.com/office/drawing/2014/main" id="{41DEAB03-BDED-6F31-76C5-F4F3DAD63A5B}"/>
                  </a:ext>
                </a:extLst>
              </p:cNvPr>
              <p:cNvPicPr>
                <a:picLocks noChangeAspect="1"/>
              </p:cNvPicPr>
              <p:nvPr/>
            </p:nvPicPr>
            <p:blipFill>
              <a:blip r:embed="rId22"/>
              <a:stretch>
                <a:fillRect/>
              </a:stretch>
            </p:blipFill>
            <p:spPr>
              <a:xfrm>
                <a:off x="7158014" y="2865871"/>
                <a:ext cx="516451" cy="645564"/>
              </a:xfrm>
              <a:prstGeom prst="rect">
                <a:avLst/>
              </a:prstGeom>
              <a:scene3d>
                <a:camera prst="isometricRightUp"/>
                <a:lightRig rig="threePt" dir="t"/>
              </a:scene3d>
            </p:spPr>
          </p:pic>
          <p:pic>
            <p:nvPicPr>
              <p:cNvPr id="2055" name="Picture 2054">
                <a:extLst>
                  <a:ext uri="{FF2B5EF4-FFF2-40B4-BE49-F238E27FC236}">
                    <a16:creationId xmlns:a16="http://schemas.microsoft.com/office/drawing/2014/main" id="{6DF3DF04-92A5-4A53-BBB5-8EE5234C073B}"/>
                  </a:ext>
                </a:extLst>
              </p:cNvPr>
              <p:cNvPicPr>
                <a:picLocks noChangeAspect="1"/>
              </p:cNvPicPr>
              <p:nvPr/>
            </p:nvPicPr>
            <p:blipFill>
              <a:blip r:embed="rId23"/>
              <a:stretch>
                <a:fillRect/>
              </a:stretch>
            </p:blipFill>
            <p:spPr>
              <a:xfrm>
                <a:off x="6666792" y="2394655"/>
                <a:ext cx="569101" cy="220806"/>
              </a:xfrm>
              <a:prstGeom prst="rect">
                <a:avLst/>
              </a:prstGeom>
              <a:scene3d>
                <a:camera prst="isometricTopUp"/>
                <a:lightRig rig="threePt" dir="t"/>
              </a:scene3d>
            </p:spPr>
          </p:pic>
          <p:cxnSp>
            <p:nvCxnSpPr>
              <p:cNvPr id="2059" name="Straight Arrow Connector 2058">
                <a:extLst>
                  <a:ext uri="{FF2B5EF4-FFF2-40B4-BE49-F238E27FC236}">
                    <a16:creationId xmlns:a16="http://schemas.microsoft.com/office/drawing/2014/main" id="{8915AE63-381C-821A-C8A3-D18536540735}"/>
                  </a:ext>
                </a:extLst>
              </p:cNvPr>
              <p:cNvCxnSpPr>
                <a:cxnSpLocks/>
              </p:cNvCxnSpPr>
              <p:nvPr/>
            </p:nvCxnSpPr>
            <p:spPr>
              <a:xfrm flipH="1">
                <a:off x="6996887" y="3717327"/>
                <a:ext cx="14945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61" name="Straight Arrow Connector 2060">
                <a:extLst>
                  <a:ext uri="{FF2B5EF4-FFF2-40B4-BE49-F238E27FC236}">
                    <a16:creationId xmlns:a16="http://schemas.microsoft.com/office/drawing/2014/main" id="{81E09F66-342A-C300-C83E-233C3293B336}"/>
                  </a:ext>
                </a:extLst>
              </p:cNvPr>
              <p:cNvCxnSpPr>
                <a:cxnSpLocks/>
              </p:cNvCxnSpPr>
              <p:nvPr/>
            </p:nvCxnSpPr>
            <p:spPr>
              <a:xfrm>
                <a:off x="6542878" y="3222315"/>
                <a:ext cx="102160" cy="2003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63" name="Straight Arrow Connector 2062">
                <a:extLst>
                  <a:ext uri="{FF2B5EF4-FFF2-40B4-BE49-F238E27FC236}">
                    <a16:creationId xmlns:a16="http://schemas.microsoft.com/office/drawing/2014/main" id="{23D9F8C6-A1D4-83E3-42C7-28E1BCAA24F1}"/>
                  </a:ext>
                </a:extLst>
              </p:cNvPr>
              <p:cNvCxnSpPr>
                <a:cxnSpLocks/>
              </p:cNvCxnSpPr>
              <p:nvPr/>
            </p:nvCxnSpPr>
            <p:spPr>
              <a:xfrm flipH="1">
                <a:off x="6595583" y="2431825"/>
                <a:ext cx="152956" cy="11057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65" name="Straight Arrow Connector 2064">
                <a:extLst>
                  <a:ext uri="{FF2B5EF4-FFF2-40B4-BE49-F238E27FC236}">
                    <a16:creationId xmlns:a16="http://schemas.microsoft.com/office/drawing/2014/main" id="{6D7A2829-200F-4DBE-3F90-EA28B3F5F8A6}"/>
                  </a:ext>
                </a:extLst>
              </p:cNvPr>
              <p:cNvCxnSpPr>
                <a:cxnSpLocks/>
              </p:cNvCxnSpPr>
              <p:nvPr/>
            </p:nvCxnSpPr>
            <p:spPr>
              <a:xfrm flipH="1">
                <a:off x="7025201" y="3226768"/>
                <a:ext cx="152956" cy="11057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ADDD69B7-ABF2-B2A7-29C7-76CD6006ED54}"/>
                </a:ext>
              </a:extLst>
            </p:cNvPr>
            <p:cNvGrpSpPr/>
            <p:nvPr/>
          </p:nvGrpSpPr>
          <p:grpSpPr>
            <a:xfrm>
              <a:off x="204910" y="1048821"/>
              <a:ext cx="4061688" cy="4550112"/>
              <a:chOff x="204910" y="1048821"/>
              <a:chExt cx="4061688" cy="4550112"/>
            </a:xfrm>
          </p:grpSpPr>
          <p:sp>
            <p:nvSpPr>
              <p:cNvPr id="2088" name="TextBox 2087">
                <a:extLst>
                  <a:ext uri="{FF2B5EF4-FFF2-40B4-BE49-F238E27FC236}">
                    <a16:creationId xmlns:a16="http://schemas.microsoft.com/office/drawing/2014/main" id="{40A91A53-3AAB-136F-8F1F-AAF9639004D8}"/>
                  </a:ext>
                </a:extLst>
              </p:cNvPr>
              <p:cNvSpPr txBox="1"/>
              <p:nvPr/>
            </p:nvSpPr>
            <p:spPr>
              <a:xfrm>
                <a:off x="204910" y="3567608"/>
                <a:ext cx="4061688" cy="2031325"/>
              </a:xfrm>
              <a:prstGeom prst="rect">
                <a:avLst/>
              </a:prstGeom>
              <a:noFill/>
            </p:spPr>
            <p:txBody>
              <a:bodyPr wrap="square" rtlCol="0">
                <a:spAutoFit/>
              </a:bodyPr>
              <a:lstStyle/>
              <a:p>
                <a:pPr marL="285750" indent="-285750" algn="just">
                  <a:buFont typeface="Wingdings" panose="05000000000000000000" pitchFamily="2" charset="2"/>
                  <a:buChar char="q"/>
                </a:pPr>
                <a:r>
                  <a:rPr lang="en-US" sz="1400">
                    <a:latin typeface="Arial" panose="020B0604020202020204" pitchFamily="34" charset="0"/>
                    <a:cs typeface="Arial" panose="020B0604020202020204" pitchFamily="34" charset="0"/>
                  </a:rPr>
                  <a:t>In analogy to the IDC operational pipeline, the NIAB has been designed for IMS data acquisition.</a:t>
                </a:r>
              </a:p>
              <a:p>
                <a:pPr marL="285750" indent="-285750" algn="just">
                  <a:buFont typeface="Wingdings" panose="05000000000000000000" pitchFamily="2" charset="2"/>
                  <a:buChar char="q"/>
                </a:pPr>
                <a:endParaRPr lang="en-US" sz="140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400">
                    <a:latin typeface="Arial" panose="020B0604020202020204" pitchFamily="34" charset="0"/>
                    <a:cs typeface="Arial" panose="020B0604020202020204" pitchFamily="34" charset="0"/>
                  </a:rPr>
                  <a:t>It has also been empowered with capability of acquisition of non-IMS Data and IDC Products.</a:t>
                </a:r>
              </a:p>
              <a:p>
                <a:pPr marL="285750" indent="-285750" algn="just">
                  <a:buFont typeface="Wingdings" panose="05000000000000000000" pitchFamily="2" charset="2"/>
                  <a:buChar char="q"/>
                </a:pPr>
                <a:endParaRPr lang="en-US" sz="140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1400">
                    <a:latin typeface="Arial" panose="020B0604020202020204" pitchFamily="34" charset="0"/>
                    <a:cs typeface="Arial" panose="020B0604020202020204" pitchFamily="34" charset="0"/>
                  </a:rPr>
                  <a:t>The suite includes a relational NDC database</a:t>
                </a:r>
              </a:p>
            </p:txBody>
          </p:sp>
          <p:pic>
            <p:nvPicPr>
              <p:cNvPr id="6" name="Picture 5">
                <a:extLst>
                  <a:ext uri="{FF2B5EF4-FFF2-40B4-BE49-F238E27FC236}">
                    <a16:creationId xmlns:a16="http://schemas.microsoft.com/office/drawing/2014/main" id="{258B4889-014D-BB67-6530-8C6E14FCA23F}"/>
                  </a:ext>
                </a:extLst>
              </p:cNvPr>
              <p:cNvPicPr>
                <a:picLocks noChangeAspect="1"/>
              </p:cNvPicPr>
              <p:nvPr/>
            </p:nvPicPr>
            <p:blipFill>
              <a:blip r:embed="rId24"/>
              <a:stretch>
                <a:fillRect/>
              </a:stretch>
            </p:blipFill>
            <p:spPr>
              <a:xfrm>
                <a:off x="313457" y="1048821"/>
                <a:ext cx="3927310" cy="2351079"/>
              </a:xfrm>
              <a:prstGeom prst="rect">
                <a:avLst/>
              </a:prstGeom>
              <a:ln>
                <a:solidFill>
                  <a:schemeClr val="accent1"/>
                </a:solidFill>
              </a:ln>
            </p:spPr>
          </p:pic>
        </p:grpSp>
      </p:grpSp>
    </p:spTree>
    <p:extLst>
      <p:ext uri="{BB962C8B-B14F-4D97-AF65-F5344CB8AC3E}">
        <p14:creationId xmlns:p14="http://schemas.microsoft.com/office/powerpoint/2010/main" val="321386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100"/>
                                        </p:tgtEl>
                                        <p:attrNameLst>
                                          <p:attrName>style.visibility</p:attrName>
                                        </p:attrNameLst>
                                      </p:cBhvr>
                                      <p:to>
                                        <p:strVal val="visible"/>
                                      </p:to>
                                    </p:set>
                                    <p:anim calcmode="lin" valueType="num">
                                      <p:cBhvr additive="base">
                                        <p:cTn id="11" dur="500" fill="hold"/>
                                        <p:tgtEl>
                                          <p:spTgt spid="2100"/>
                                        </p:tgtEl>
                                        <p:attrNameLst>
                                          <p:attrName>ppt_x</p:attrName>
                                        </p:attrNameLst>
                                      </p:cBhvr>
                                      <p:tavLst>
                                        <p:tav tm="0">
                                          <p:val>
                                            <p:strVal val="#ppt_x"/>
                                          </p:val>
                                        </p:tav>
                                        <p:tav tm="100000">
                                          <p:val>
                                            <p:strVal val="#ppt_x"/>
                                          </p:val>
                                        </p:tav>
                                      </p:tavLst>
                                    </p:anim>
                                    <p:anim calcmode="lin" valueType="num">
                                      <p:cBhvr additive="base">
                                        <p:cTn id="12" dur="500" fill="hold"/>
                                        <p:tgtEl>
                                          <p:spTgt spid="2100"/>
                                        </p:tgtEl>
                                        <p:attrNameLst>
                                          <p:attrName>ppt_y</p:attrName>
                                        </p:attrNameLst>
                                      </p:cBhvr>
                                      <p:tavLst>
                                        <p:tav tm="0">
                                          <p:val>
                                            <p:strVal val="1+#ppt_h/2"/>
                                          </p:val>
                                        </p:tav>
                                        <p:tav tm="100000">
                                          <p:val>
                                            <p:strVal val="#ppt_y"/>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097"/>
                                        </p:tgtEl>
                                        <p:attrNameLst>
                                          <p:attrName>style.visibility</p:attrName>
                                        </p:attrNameLst>
                                      </p:cBhvr>
                                      <p:to>
                                        <p:strVal val="visible"/>
                                      </p:to>
                                    </p:set>
                                    <p:anim calcmode="lin" valueType="num">
                                      <p:cBhvr>
                                        <p:cTn id="15" dur="500" fill="hold"/>
                                        <p:tgtEl>
                                          <p:spTgt spid="2097"/>
                                        </p:tgtEl>
                                        <p:attrNameLst>
                                          <p:attrName>ppt_w</p:attrName>
                                        </p:attrNameLst>
                                      </p:cBhvr>
                                      <p:tavLst>
                                        <p:tav tm="0">
                                          <p:val>
                                            <p:fltVal val="0"/>
                                          </p:val>
                                        </p:tav>
                                        <p:tav tm="100000">
                                          <p:val>
                                            <p:strVal val="#ppt_w"/>
                                          </p:val>
                                        </p:tav>
                                      </p:tavLst>
                                    </p:anim>
                                    <p:anim calcmode="lin" valueType="num">
                                      <p:cBhvr>
                                        <p:cTn id="16" dur="500" fill="hold"/>
                                        <p:tgtEl>
                                          <p:spTgt spid="209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84"/>
                                        </p:tgtEl>
                                        <p:attrNameLst>
                                          <p:attrName>style.visibility</p:attrName>
                                        </p:attrNameLst>
                                      </p:cBhvr>
                                      <p:to>
                                        <p:strVal val="visible"/>
                                      </p:to>
                                    </p:set>
                                    <p:anim calcmode="lin" valueType="num">
                                      <p:cBhvr additive="base">
                                        <p:cTn id="21" dur="500" fill="hold"/>
                                        <p:tgtEl>
                                          <p:spTgt spid="2084"/>
                                        </p:tgtEl>
                                        <p:attrNameLst>
                                          <p:attrName>ppt_x</p:attrName>
                                        </p:attrNameLst>
                                      </p:cBhvr>
                                      <p:tavLst>
                                        <p:tav tm="0">
                                          <p:val>
                                            <p:strVal val="#ppt_x"/>
                                          </p:val>
                                        </p:tav>
                                        <p:tav tm="100000">
                                          <p:val>
                                            <p:strVal val="#ppt_x"/>
                                          </p:val>
                                        </p:tav>
                                      </p:tavLst>
                                    </p:anim>
                                    <p:anim calcmode="lin" valueType="num">
                                      <p:cBhvr additive="base">
                                        <p:cTn id="22" dur="500" fill="hold"/>
                                        <p:tgtEl>
                                          <p:spTgt spid="2084"/>
                                        </p:tgtEl>
                                        <p:attrNameLst>
                                          <p:attrName>ppt_y</p:attrName>
                                        </p:attrNameLst>
                                      </p:cBhvr>
                                      <p:tavLst>
                                        <p:tav tm="0">
                                          <p:val>
                                            <p:strVal val="1+#ppt_h/2"/>
                                          </p:val>
                                        </p:tav>
                                        <p:tav tm="100000">
                                          <p:val>
                                            <p:strVal val="#ppt_y"/>
                                          </p:val>
                                        </p:tav>
                                      </p:tavLst>
                                    </p:anim>
                                  </p:childTnLst>
                                </p:cTn>
                              </p:par>
                              <p:par>
                                <p:cTn id="23" presetID="17" presetClass="entr" presetSubtype="10" fill="hold" nodeType="withEffect">
                                  <p:stCondLst>
                                    <p:cond delay="0"/>
                                  </p:stCondLst>
                                  <p:childTnLst>
                                    <p:set>
                                      <p:cBhvr>
                                        <p:cTn id="24" dur="1" fill="hold">
                                          <p:stCondLst>
                                            <p:cond delay="0"/>
                                          </p:stCondLst>
                                        </p:cTn>
                                        <p:tgtEl>
                                          <p:spTgt spid="2109"/>
                                        </p:tgtEl>
                                        <p:attrNameLst>
                                          <p:attrName>style.visibility</p:attrName>
                                        </p:attrNameLst>
                                      </p:cBhvr>
                                      <p:to>
                                        <p:strVal val="visible"/>
                                      </p:to>
                                    </p:set>
                                    <p:anim calcmode="lin" valueType="num">
                                      <p:cBhvr>
                                        <p:cTn id="25" dur="500" fill="hold"/>
                                        <p:tgtEl>
                                          <p:spTgt spid="2109"/>
                                        </p:tgtEl>
                                        <p:attrNameLst>
                                          <p:attrName>ppt_w</p:attrName>
                                        </p:attrNameLst>
                                      </p:cBhvr>
                                      <p:tavLst>
                                        <p:tav tm="0">
                                          <p:val>
                                            <p:fltVal val="0"/>
                                          </p:val>
                                        </p:tav>
                                        <p:tav tm="100000">
                                          <p:val>
                                            <p:strVal val="#ppt_w"/>
                                          </p:val>
                                        </p:tav>
                                      </p:tavLst>
                                    </p:anim>
                                    <p:anim calcmode="lin" valueType="num">
                                      <p:cBhvr>
                                        <p:cTn id="26" dur="500" fill="hold"/>
                                        <p:tgtEl>
                                          <p:spTgt spid="2109"/>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78"/>
                                        </p:tgtEl>
                                        <p:attrNameLst>
                                          <p:attrName>style.visibility</p:attrName>
                                        </p:attrNameLst>
                                      </p:cBhvr>
                                      <p:to>
                                        <p:strVal val="visible"/>
                                      </p:to>
                                    </p:set>
                                    <p:animEffect transition="in" filter="fade">
                                      <p:cBhvr>
                                        <p:cTn id="33" dur="500"/>
                                        <p:tgtEl>
                                          <p:spTgt spid="2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animBg="1"/>
      <p:bldP spid="47" grpId="0" animBg="1"/>
      <p:bldP spid="20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07369-D1B3-E344-261A-88D2ED9BB32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D4C4B37-A7DC-3993-33FA-8BBD4BDCAC64}"/>
              </a:ext>
            </a:extLst>
          </p:cNvPr>
          <p:cNvSpPr txBox="1">
            <a:spLocks/>
          </p:cNvSpPr>
          <p:nvPr/>
        </p:nvSpPr>
        <p:spPr>
          <a:xfrm>
            <a:off x="6722076" y="930504"/>
            <a:ext cx="5828888" cy="333626"/>
          </a:xfrm>
          <a:prstGeom prst="rect">
            <a:avLst/>
          </a:prstGeom>
          <a:noFill/>
          <a:ln>
            <a:noFill/>
          </a:ln>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b="1" noProof="0">
                <a:solidFill>
                  <a:srgbClr val="1A3A64"/>
                </a:solidFill>
                <a:latin typeface="Arial" panose="020B0604020202020204" pitchFamily="34" charset="0"/>
                <a:cs typeface="Arial" panose="020B0604020202020204" pitchFamily="34" charset="0"/>
              </a:rPr>
              <a:t>SnT2025 Snapshot of NIAB (Inventory)</a:t>
            </a:r>
          </a:p>
          <a:p>
            <a:r>
              <a:rPr lang="en-GB" sz="2000" b="1">
                <a:solidFill>
                  <a:srgbClr val="1A3A64"/>
                </a:solidFill>
                <a:latin typeface="Arial" panose="020B0604020202020204" pitchFamily="34" charset="0"/>
                <a:cs typeface="Arial" panose="020B0604020202020204" pitchFamily="34" charset="0"/>
              </a:rPr>
              <a:t>+ additional online services</a:t>
            </a:r>
            <a:endParaRPr lang="en-GB" sz="2000" noProof="0">
              <a:solidFill>
                <a:srgbClr val="1A3A64"/>
              </a:solidFill>
            </a:endParaRPr>
          </a:p>
        </p:txBody>
      </p:sp>
      <p:sp>
        <p:nvSpPr>
          <p:cNvPr id="9" name="Textfeld 8">
            <a:extLst>
              <a:ext uri="{FF2B5EF4-FFF2-40B4-BE49-F238E27FC236}">
                <a16:creationId xmlns:a16="http://schemas.microsoft.com/office/drawing/2014/main" id="{A1F39684-552D-6D4D-AE19-D59C318D7DF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a:p>
        </p:txBody>
      </p:sp>
      <p:sp>
        <p:nvSpPr>
          <p:cNvPr id="14" name="Rechteck 13">
            <a:extLst>
              <a:ext uri="{FF2B5EF4-FFF2-40B4-BE49-F238E27FC236}">
                <a16:creationId xmlns:a16="http://schemas.microsoft.com/office/drawing/2014/main" id="{E78ED8A7-4FB0-D343-E89E-3A7C737CE186}"/>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a:t>PLEASE DON‘T FORGET TO PUT THE E-POSTER TITLE AND YOUR NAME IN THE PRESENTATION HEADER.</a:t>
            </a:r>
          </a:p>
          <a:p>
            <a:pPr algn="ctr"/>
            <a:r>
              <a:rPr lang="de-AT"/>
              <a:t>THEN DUPLICATE THIS SLIDE FOR ALL OTHER PRESENTATION SLIDES.</a:t>
            </a:r>
          </a:p>
        </p:txBody>
      </p:sp>
      <p:pic>
        <p:nvPicPr>
          <p:cNvPr id="15" name="Grafik 14" descr="Ein Bild, das Schwarz, Dunkelheit enthält.&#10;&#10;KI-generierte Inhalte können fehlerhaft sein.">
            <a:extLst>
              <a:ext uri="{FF2B5EF4-FFF2-40B4-BE49-F238E27FC236}">
                <a16:creationId xmlns:a16="http://schemas.microsoft.com/office/drawing/2014/main" id="{717052E0-A95E-9F1F-E01C-8511F7D36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846" y="6341411"/>
            <a:ext cx="2161078" cy="346417"/>
          </a:xfrm>
          <a:prstGeom prst="rect">
            <a:avLst/>
          </a:prstGeom>
        </p:spPr>
      </p:pic>
      <p:sp>
        <p:nvSpPr>
          <p:cNvPr id="3" name="Title 1">
            <a:extLst>
              <a:ext uri="{FF2B5EF4-FFF2-40B4-BE49-F238E27FC236}">
                <a16:creationId xmlns:a16="http://schemas.microsoft.com/office/drawing/2014/main" id="{FD2AFCAE-8B26-83AC-5C49-D18D7CB1DCDC}"/>
              </a:ext>
            </a:extLst>
          </p:cNvPr>
          <p:cNvSpPr txBox="1">
            <a:spLocks/>
          </p:cNvSpPr>
          <p:nvPr/>
        </p:nvSpPr>
        <p:spPr>
          <a:xfrm>
            <a:off x="11490959" y="0"/>
            <a:ext cx="701041" cy="483346"/>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noProof="0">
                <a:solidFill>
                  <a:schemeClr val="bg1"/>
                </a:solidFill>
                <a:highlight>
                  <a:srgbClr val="BCCBD9"/>
                </a:highlight>
                <a:latin typeface="Arial" panose="020B0604020202020204" pitchFamily="34" charset="0"/>
                <a:cs typeface="Arial" panose="020B0604020202020204" pitchFamily="34" charset="0"/>
              </a:rPr>
              <a:t>PTS talk</a:t>
            </a:r>
            <a:endParaRPr lang="en-GB" sz="1050">
              <a:solidFill>
                <a:schemeClr val="bg1"/>
              </a:solidFill>
              <a:highlight>
                <a:srgbClr val="BCCBD9"/>
              </a:highlight>
              <a:latin typeface="Arial" panose="020B0604020202020204" pitchFamily="34" charset="0"/>
              <a:cs typeface="Arial" panose="020B0604020202020204" pitchFamily="34" charset="0"/>
            </a:endParaRPr>
          </a:p>
          <a:p>
            <a:r>
              <a:rPr lang="en-GB" sz="1050" b="1">
                <a:solidFill>
                  <a:schemeClr val="bg1"/>
                </a:solidFill>
                <a:latin typeface="Arial" panose="020B0604020202020204" pitchFamily="34" charset="0"/>
                <a:cs typeface="Arial" panose="020B0604020202020204" pitchFamily="34" charset="0"/>
              </a:rPr>
              <a:t>#</a:t>
            </a:r>
            <a:r>
              <a:rPr lang="en-GB" sz="1050" b="1" noProof="0">
                <a:solidFill>
                  <a:schemeClr val="bg1"/>
                </a:solidFill>
                <a:latin typeface="Arial" panose="020B0604020202020204" pitchFamily="34" charset="0"/>
                <a:cs typeface="Arial" panose="020B0604020202020204" pitchFamily="34" charset="0"/>
              </a:rPr>
              <a:t>881</a:t>
            </a:r>
            <a:endParaRPr lang="en-GB" sz="2800" b="1" noProof="0">
              <a:solidFill>
                <a:schemeClr val="bg1"/>
              </a:solidFill>
              <a:latin typeface="Arial" panose="020B0604020202020204" pitchFamily="34" charset="0"/>
              <a:cs typeface="Arial" panose="020B0604020202020204" pitchFamily="34" charset="0"/>
            </a:endParaRPr>
          </a:p>
        </p:txBody>
      </p:sp>
      <p:sp>
        <p:nvSpPr>
          <p:cNvPr id="2" name="TextBox 3">
            <a:extLst>
              <a:ext uri="{FF2B5EF4-FFF2-40B4-BE49-F238E27FC236}">
                <a16:creationId xmlns:a16="http://schemas.microsoft.com/office/drawing/2014/main" id="{775E2BF4-4D95-E1F5-11DF-DF7A0D2DF812}"/>
              </a:ext>
            </a:extLst>
          </p:cNvPr>
          <p:cNvSpPr txBox="1"/>
          <p:nvPr/>
        </p:nvSpPr>
        <p:spPr>
          <a:xfrm>
            <a:off x="4902758" y="-27223"/>
            <a:ext cx="4794131" cy="492443"/>
          </a:xfrm>
          <a:prstGeom prst="rect">
            <a:avLst/>
          </a:prstGeom>
          <a:noFill/>
        </p:spPr>
        <p:txBody>
          <a:bodyPr wrap="square" lIns="0" tIns="0" rIns="0" bIns="0" rtlCol="0" anchor="ctr">
            <a:normAutofit/>
          </a:bodyPr>
          <a:lstStyle/>
          <a:p>
            <a:r>
              <a:rPr lang="en-GB" sz="1600" b="1" noProof="0">
                <a:solidFill>
                  <a:schemeClr val="bg1"/>
                </a:solidFill>
                <a:latin typeface="Arial" panose="020B0604020202020204" pitchFamily="34" charset="0"/>
                <a:cs typeface="Arial" panose="020B0604020202020204" pitchFamily="34" charset="0"/>
              </a:rPr>
              <a:t>IDC Software for NDCs, Status and Future</a:t>
            </a:r>
          </a:p>
        </p:txBody>
      </p:sp>
      <p:sp>
        <p:nvSpPr>
          <p:cNvPr id="5" name="TextBox 3">
            <a:extLst>
              <a:ext uri="{FF2B5EF4-FFF2-40B4-BE49-F238E27FC236}">
                <a16:creationId xmlns:a16="http://schemas.microsoft.com/office/drawing/2014/main" id="{1E7F2DB8-4E25-D629-9D29-1DF207309856}"/>
              </a:ext>
            </a:extLst>
          </p:cNvPr>
          <p:cNvSpPr txBox="1"/>
          <p:nvPr/>
        </p:nvSpPr>
        <p:spPr>
          <a:xfrm>
            <a:off x="5381496" y="390509"/>
            <a:ext cx="2975692" cy="369332"/>
          </a:xfrm>
          <a:prstGeom prst="rect">
            <a:avLst/>
          </a:prstGeom>
          <a:noFill/>
        </p:spPr>
        <p:txBody>
          <a:bodyPr wrap="square" lIns="0" tIns="0" rIns="0" bIns="0" rtlCol="0" anchor="t">
            <a:normAutofit/>
          </a:bodyPr>
          <a:lstStyle/>
          <a:p>
            <a:r>
              <a:rPr lang="en-GB" sz="1200">
                <a:solidFill>
                  <a:schemeClr val="bg1"/>
                </a:solidFill>
                <a:latin typeface="Arial" panose="020B0604020202020204" pitchFamily="34" charset="0"/>
                <a:cs typeface="Arial" panose="020B0604020202020204" pitchFamily="34" charset="0"/>
              </a:rPr>
              <a:t>D. Keda, G. Graham and M. </a:t>
            </a:r>
            <a:r>
              <a:rPr lang="en-GB" sz="1200" err="1">
                <a:solidFill>
                  <a:schemeClr val="bg1"/>
                </a:solidFill>
                <a:latin typeface="Arial" panose="020B0604020202020204" pitchFamily="34" charset="0"/>
                <a:cs typeface="Arial" panose="020B0604020202020204" pitchFamily="34" charset="0"/>
              </a:rPr>
              <a:t>Villagr</a:t>
            </a:r>
            <a:r>
              <a:rPr lang="es-GT" sz="1200" err="1">
                <a:solidFill>
                  <a:schemeClr val="bg1"/>
                </a:solidFill>
                <a:latin typeface="Arial" panose="020B0604020202020204" pitchFamily="34" charset="0"/>
                <a:cs typeface="Arial" panose="020B0604020202020204" pitchFamily="34" charset="0"/>
              </a:rPr>
              <a:t>án</a:t>
            </a:r>
            <a:endParaRPr lang="en-GB" sz="1200" noProof="0">
              <a:solidFill>
                <a:schemeClr val="bg1"/>
              </a:solidFill>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4AAFBAC5-2C19-98B9-6755-137F776542C9}"/>
              </a:ext>
            </a:extLst>
          </p:cNvPr>
          <p:cNvGraphicFramePr>
            <a:graphicFrameLocks noGrp="1"/>
          </p:cNvGraphicFramePr>
          <p:nvPr>
            <p:extLst>
              <p:ext uri="{D42A27DB-BD31-4B8C-83A1-F6EECF244321}">
                <p14:modId xmlns:p14="http://schemas.microsoft.com/office/powerpoint/2010/main" val="1967484900"/>
              </p:ext>
            </p:extLst>
          </p:nvPr>
        </p:nvGraphicFramePr>
        <p:xfrm>
          <a:off x="422171" y="727746"/>
          <a:ext cx="6675442" cy="3380316"/>
        </p:xfrm>
        <a:graphic>
          <a:graphicData uri="http://schemas.openxmlformats.org/drawingml/2006/table">
            <a:tbl>
              <a:tblPr firstRow="1" firstCol="1" bandRow="1">
                <a:tableStyleId>{5C22544A-7EE6-4342-B048-85BDC9FD1C3A}</a:tableStyleId>
              </a:tblPr>
              <a:tblGrid>
                <a:gridCol w="1551506">
                  <a:extLst>
                    <a:ext uri="{9D8B030D-6E8A-4147-A177-3AD203B41FA5}">
                      <a16:colId xmlns:a16="http://schemas.microsoft.com/office/drawing/2014/main" val="3755139349"/>
                    </a:ext>
                  </a:extLst>
                </a:gridCol>
                <a:gridCol w="1466335">
                  <a:extLst>
                    <a:ext uri="{9D8B030D-6E8A-4147-A177-3AD203B41FA5}">
                      <a16:colId xmlns:a16="http://schemas.microsoft.com/office/drawing/2014/main" val="3497590565"/>
                    </a:ext>
                  </a:extLst>
                </a:gridCol>
                <a:gridCol w="2380718">
                  <a:extLst>
                    <a:ext uri="{9D8B030D-6E8A-4147-A177-3AD203B41FA5}">
                      <a16:colId xmlns:a16="http://schemas.microsoft.com/office/drawing/2014/main" val="653621561"/>
                    </a:ext>
                  </a:extLst>
                </a:gridCol>
                <a:gridCol w="1276883">
                  <a:extLst>
                    <a:ext uri="{9D8B030D-6E8A-4147-A177-3AD203B41FA5}">
                      <a16:colId xmlns:a16="http://schemas.microsoft.com/office/drawing/2014/main" val="3043530816"/>
                    </a:ext>
                  </a:extLst>
                </a:gridCol>
              </a:tblGrid>
              <a:tr h="317409">
                <a:tc gridSpan="4">
                  <a:txBody>
                    <a:bodyPr/>
                    <a:lstStyle/>
                    <a:p>
                      <a:pPr algn="ctr">
                        <a:buNone/>
                      </a:pPr>
                      <a:r>
                        <a:rPr lang="en-US" sz="1200">
                          <a:solidFill>
                            <a:schemeClr val="bg1"/>
                          </a:solidFill>
                          <a:effectLst/>
                          <a:latin typeface="Arial" panose="020B0604020202020204" pitchFamily="34" charset="0"/>
                          <a:ea typeface="Calibri" panose="020F0502020204030204" pitchFamily="34" charset="0"/>
                          <a:cs typeface="Arial" panose="020B0604020202020204" pitchFamily="34" charset="0"/>
                        </a:rPr>
                        <a:t>NDC in a Box - NIAB</a:t>
                      </a:r>
                    </a:p>
                  </a:txBody>
                  <a:tcPr marL="68580" marR="68580" marT="0" marB="0" anchor="ctr"/>
                </a:tc>
                <a:tc hMerge="1">
                  <a:txBody>
                    <a:bodyPr/>
                    <a:lstStyle/>
                    <a:p>
                      <a:pPr algn="just">
                        <a:buNone/>
                      </a:pP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just">
                        <a:buNone/>
                      </a:pP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just">
                        <a:buNone/>
                      </a:pP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02493627"/>
                  </a:ext>
                </a:extLst>
              </a:tr>
              <a:tr h="317409">
                <a:tc>
                  <a:txBody>
                    <a:bodyPr/>
                    <a:lstStyle/>
                    <a:p>
                      <a:pPr algn="just">
                        <a:buNone/>
                      </a:pPr>
                      <a:r>
                        <a:rPr lang="en-GB" sz="1200">
                          <a:effectLst/>
                          <a:latin typeface="Arial" panose="020B0604020202020204" pitchFamily="34" charset="0"/>
                          <a:cs typeface="Arial" panose="020B0604020202020204" pitchFamily="34" charset="0"/>
                        </a:rPr>
                        <a:t>Software</a:t>
                      </a:r>
                      <a:endParaRPr lang="en-US" sz="1200">
                        <a:effectLst/>
                        <a:latin typeface="Arial" panose="020B0604020202020204" pitchFamily="34" charset="0"/>
                        <a:cs typeface="Arial" panose="020B0604020202020204" pitchFamily="34" charset="0"/>
                      </a:endParaRPr>
                    </a:p>
                  </a:txBody>
                  <a:tcPr marL="68580" marR="68580" marT="0" marB="0" anchor="ctr"/>
                </a:tc>
                <a:tc>
                  <a:txBody>
                    <a:bodyPr/>
                    <a:lstStyle/>
                    <a:p>
                      <a:pPr algn="just">
                        <a:buNone/>
                      </a:pPr>
                      <a:r>
                        <a:rPr lang="en-GB" sz="1200">
                          <a:effectLst/>
                          <a:latin typeface="Arial" panose="020B0604020202020204" pitchFamily="34" charset="0"/>
                          <a:cs typeface="Arial" panose="020B0604020202020204" pitchFamily="34" charset="0"/>
                        </a:rPr>
                        <a:t>Operating System</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buNone/>
                      </a:pPr>
                      <a:r>
                        <a:rPr lang="en-GB" sz="1200">
                          <a:effectLst/>
                          <a:latin typeface="Arial" panose="020B0604020202020204" pitchFamily="34" charset="0"/>
                          <a:cs typeface="Arial" panose="020B0604020202020204" pitchFamily="34" charset="0"/>
                        </a:rPr>
                        <a:t>Major Components</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buNone/>
                      </a:pPr>
                      <a:r>
                        <a:rPr lang="en-GB" sz="1200">
                          <a:effectLst/>
                          <a:latin typeface="Arial" panose="020B0604020202020204" pitchFamily="34" charset="0"/>
                          <a:cs typeface="Arial" panose="020B0604020202020204" pitchFamily="34" charset="0"/>
                        </a:rPr>
                        <a:t>Release Date</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73638253"/>
                  </a:ext>
                </a:extLst>
              </a:tr>
              <a:tr h="1482161">
                <a:tc>
                  <a:txBody>
                    <a:bodyPr/>
                    <a:lstStyle/>
                    <a:p>
                      <a:pPr algn="just">
                        <a:buNone/>
                      </a:pPr>
                      <a:r>
                        <a:rPr lang="en-GB" sz="1100">
                          <a:effectLst/>
                          <a:latin typeface="Arial" panose="020B0604020202020204" pitchFamily="34" charset="0"/>
                          <a:cs typeface="Arial" panose="020B0604020202020204" pitchFamily="34" charset="0"/>
                        </a:rPr>
                        <a:t>SHI-NIAB Version 7.2</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buNone/>
                      </a:pPr>
                      <a:r>
                        <a:rPr lang="en-GB" sz="1100">
                          <a:effectLst/>
                          <a:latin typeface="Arial" panose="020B0604020202020204" pitchFamily="34" charset="0"/>
                          <a:cs typeface="Arial" panose="020B0604020202020204" pitchFamily="34" charset="0"/>
                        </a:rPr>
                        <a:t>Rocky Linux 9.5</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GB" sz="1100" err="1">
                          <a:effectLst/>
                          <a:latin typeface="Arial" panose="020B0604020202020204" pitchFamily="34" charset="0"/>
                          <a:cs typeface="Arial" panose="020B0604020202020204" pitchFamily="34" charset="0"/>
                        </a:rPr>
                        <a:t>SeisComP</a:t>
                      </a:r>
                      <a:r>
                        <a:rPr lang="en-GB" sz="1100">
                          <a:effectLst/>
                          <a:latin typeface="Arial" panose="020B0604020202020204" pitchFamily="34" charset="0"/>
                          <a:cs typeface="Arial" panose="020B0604020202020204" pitchFamily="34" charset="0"/>
                        </a:rPr>
                        <a:t> v.6.6.3</a:t>
                      </a:r>
                      <a:endParaRPr lang="en-US" sz="1200">
                        <a:effectLst/>
                        <a:latin typeface="Arial" panose="020B0604020202020204" pitchFamily="34" charset="0"/>
                        <a:cs typeface="Arial" panose="020B0604020202020204" pitchFamily="34" charset="0"/>
                      </a:endParaRPr>
                    </a:p>
                    <a:p>
                      <a:pPr>
                        <a:buNone/>
                      </a:pPr>
                      <a:r>
                        <a:rPr lang="en-GB" sz="1100" err="1">
                          <a:effectLst/>
                          <a:latin typeface="Arial" panose="020B0604020202020204" pitchFamily="34" charset="0"/>
                          <a:cs typeface="Arial" panose="020B0604020202020204" pitchFamily="34" charset="0"/>
                        </a:rPr>
                        <a:t>Geotool</a:t>
                      </a:r>
                      <a:r>
                        <a:rPr lang="en-GB" sz="1100">
                          <a:effectLst/>
                          <a:latin typeface="Arial" panose="020B0604020202020204" pitchFamily="34" charset="0"/>
                          <a:cs typeface="Arial" panose="020B0604020202020204" pitchFamily="34" charset="0"/>
                        </a:rPr>
                        <a:t> v.3.2.4</a:t>
                      </a:r>
                    </a:p>
                    <a:p>
                      <a:pPr>
                        <a:buNone/>
                      </a:pPr>
                      <a:r>
                        <a:rPr lang="en-GB" sz="1100" err="1">
                          <a:effectLst/>
                          <a:latin typeface="Arial" panose="020B0604020202020204" pitchFamily="34" charset="0"/>
                          <a:cs typeface="Arial" panose="020B0604020202020204" pitchFamily="34" charset="0"/>
                        </a:rPr>
                        <a:t>Geotool</a:t>
                      </a:r>
                      <a:r>
                        <a:rPr lang="en-GB" sz="1100">
                          <a:effectLst/>
                          <a:latin typeface="Arial" panose="020B0604020202020204" pitchFamily="34" charset="0"/>
                          <a:cs typeface="Arial" panose="020B0604020202020204" pitchFamily="34" charset="0"/>
                        </a:rPr>
                        <a:t> Qt v 5.2_3.1.0</a:t>
                      </a:r>
                    </a:p>
                    <a:p>
                      <a:pPr>
                        <a:buNone/>
                      </a:pP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NET-VISA v.2.5.15</a:t>
                      </a:r>
                    </a:p>
                    <a:p>
                      <a:pPr>
                        <a:buNone/>
                      </a:pP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DTK-PMCC v.7.4.1</a:t>
                      </a:r>
                    </a:p>
                    <a:p>
                      <a:pPr>
                        <a:buNone/>
                      </a:pP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DIVA v.4.5.2</a:t>
                      </a:r>
                    </a:p>
                    <a:p>
                      <a:pPr>
                        <a:buNone/>
                      </a:pPr>
                      <a:r>
                        <a:rPr lang="en-GB" sz="1100" err="1">
                          <a:solidFill>
                            <a:srgbClr val="000000"/>
                          </a:solidFill>
                          <a:effectLst/>
                          <a:latin typeface="Arial" panose="020B0604020202020204" pitchFamily="34" charset="0"/>
                          <a:ea typeface="Calibri" panose="020F0502020204030204" pitchFamily="34" charset="0"/>
                          <a:cs typeface="Arial" panose="020B0604020202020204" pitchFamily="34" charset="0"/>
                        </a:rPr>
                        <a:t>CDTools</a:t>
                      </a: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 v.2.5.10rcl (</a:t>
                      </a:r>
                      <a:r>
                        <a:rPr lang="en-GB" sz="1100" err="1">
                          <a:solidFill>
                            <a:srgbClr val="000000"/>
                          </a:solidFill>
                          <a:effectLst/>
                          <a:latin typeface="Arial" panose="020B0604020202020204" pitchFamily="34" charset="0"/>
                          <a:ea typeface="Calibri" panose="020F0502020204030204" pitchFamily="34" charset="0"/>
                          <a:cs typeface="Arial" panose="020B0604020202020204" pitchFamily="34" charset="0"/>
                        </a:rPr>
                        <a:t>LibCD</a:t>
                      </a: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 2.6.2)</a:t>
                      </a:r>
                    </a:p>
                    <a:p>
                      <a:pPr>
                        <a:buNone/>
                      </a:pPr>
                      <a:r>
                        <a:rPr lang="en-GB" sz="1100" err="1">
                          <a:solidFill>
                            <a:srgbClr val="000000"/>
                          </a:solidFill>
                          <a:effectLst/>
                          <a:latin typeface="Arial" panose="020B0604020202020204" pitchFamily="34" charset="0"/>
                          <a:ea typeface="Calibri" panose="020F0502020204030204" pitchFamily="34" charset="0"/>
                          <a:cs typeface="Arial" panose="020B0604020202020204" pitchFamily="34" charset="0"/>
                        </a:rPr>
                        <a:t>NMS_client</a:t>
                      </a: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 v.1.0</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GB" sz="1100">
                          <a:effectLst/>
                          <a:latin typeface="Arial" panose="020B0604020202020204" pitchFamily="34" charset="0"/>
                          <a:cs typeface="Arial" panose="020B0604020202020204" pitchFamily="34" charset="0"/>
                        </a:rPr>
                        <a:t>February 2025</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79585954"/>
                  </a:ext>
                </a:extLst>
              </a:tr>
              <a:tr h="587482">
                <a:tc>
                  <a:txBody>
                    <a:bodyPr/>
                    <a:lstStyle/>
                    <a:p>
                      <a:pPr algn="just">
                        <a:buNone/>
                      </a:pPr>
                      <a:r>
                        <a:rPr lang="en-GB" sz="1100">
                          <a:effectLst/>
                          <a:latin typeface="Arial" panose="020B0604020202020204" pitchFamily="34" charset="0"/>
                          <a:cs typeface="Arial" panose="020B0604020202020204" pitchFamily="34" charset="0"/>
                        </a:rPr>
                        <a:t>RN-NIAB Version 7.2</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buNone/>
                      </a:pPr>
                      <a:r>
                        <a:rPr lang="en-GB" sz="1100">
                          <a:effectLst/>
                          <a:latin typeface="Arial" panose="020B0604020202020204" pitchFamily="34" charset="0"/>
                          <a:cs typeface="Arial" panose="020B0604020202020204" pitchFamily="34" charset="0"/>
                        </a:rPr>
                        <a:t>Rocky Linux 9.5</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GB" sz="1100" err="1">
                          <a:effectLst/>
                          <a:latin typeface="Arial" panose="020B0604020202020204" pitchFamily="34" charset="0"/>
                          <a:cs typeface="Arial" panose="020B0604020202020204" pitchFamily="34" charset="0"/>
                        </a:rPr>
                        <a:t>iNSPIRE</a:t>
                      </a:r>
                      <a:r>
                        <a:rPr lang="en-GB" sz="1100">
                          <a:effectLst/>
                          <a:latin typeface="Arial" panose="020B0604020202020204" pitchFamily="34" charset="0"/>
                          <a:cs typeface="Arial" panose="020B0604020202020204" pitchFamily="34" charset="0"/>
                        </a:rPr>
                        <a:t> v.2.30.0</a:t>
                      </a:r>
                    </a:p>
                    <a:p>
                      <a:pPr>
                        <a:buNone/>
                      </a:pPr>
                      <a:r>
                        <a:rPr lang="en-GB" sz="1100" err="1">
                          <a:solidFill>
                            <a:srgbClr val="000000"/>
                          </a:solidFill>
                          <a:effectLst/>
                          <a:latin typeface="Arial" panose="020B0604020202020204" pitchFamily="34" charset="0"/>
                          <a:ea typeface="Calibri" panose="020F0502020204030204" pitchFamily="34" charset="0"/>
                          <a:cs typeface="Arial" panose="020B0604020202020204" pitchFamily="34" charset="0"/>
                        </a:rPr>
                        <a:t>GRANDSim</a:t>
                      </a: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 v.1.0.42</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GB" sz="1100">
                          <a:effectLst/>
                          <a:latin typeface="Arial" panose="020B0604020202020204" pitchFamily="34" charset="0"/>
                          <a:cs typeface="Arial" panose="020B0604020202020204" pitchFamily="34" charset="0"/>
                        </a:rPr>
                        <a:t>February 2025</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2573873"/>
                  </a:ext>
                </a:extLst>
              </a:tr>
              <a:tr h="675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err="1">
                          <a:effectLst/>
                          <a:latin typeface="Arial" panose="020B0604020202020204" pitchFamily="34" charset="0"/>
                          <a:cs typeface="Arial" panose="020B0604020202020204" pitchFamily="34" charset="0"/>
                        </a:rPr>
                        <a:t>WebGRAPE</a:t>
                      </a:r>
                      <a:r>
                        <a:rPr lang="en-GB" sz="1100">
                          <a:effectLst/>
                          <a:latin typeface="Arial" panose="020B0604020202020204" pitchFamily="34" charset="0"/>
                          <a:cs typeface="Arial" panose="020B0604020202020204" pitchFamily="34" charset="0"/>
                        </a:rPr>
                        <a:t> (ATM)</a:t>
                      </a:r>
                      <a:endParaRPr lang="en-US" sz="1100">
                        <a:effectLst/>
                        <a:latin typeface="Arial" panose="020B0604020202020204" pitchFamily="34" charset="0"/>
                        <a:cs typeface="Arial" panose="020B0604020202020204" pitchFamily="34" charset="0"/>
                      </a:endParaRPr>
                    </a:p>
                  </a:txBody>
                  <a:tcPr anchor="ctr"/>
                </a:tc>
                <a:tc>
                  <a:txBody>
                    <a:bodyPr/>
                    <a:lstStyle/>
                    <a:p>
                      <a:pPr>
                        <a:buNone/>
                      </a:pPr>
                      <a:r>
                        <a:rPr lang="en-GB" sz="1100">
                          <a:effectLst/>
                          <a:latin typeface="Arial" panose="020B0604020202020204" pitchFamily="34" charset="0"/>
                          <a:cs typeface="Arial" panose="020B0604020202020204" pitchFamily="34" charset="0"/>
                        </a:rPr>
                        <a:t>Windows and Linux</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err="1">
                          <a:effectLst/>
                          <a:latin typeface="Arial" panose="020B0604020202020204" pitchFamily="34" charset="0"/>
                          <a:cs typeface="Arial" panose="020B0604020202020204" pitchFamily="34" charset="0"/>
                        </a:rPr>
                        <a:t>Webgrape</a:t>
                      </a:r>
                      <a:r>
                        <a:rPr lang="en-GB" sz="1100">
                          <a:effectLst/>
                          <a:latin typeface="Arial" panose="020B0604020202020204" pitchFamily="34" charset="0"/>
                          <a:cs typeface="Arial" panose="020B0604020202020204" pitchFamily="34" charset="0"/>
                        </a:rPr>
                        <a:t> Desktop v.3.2.4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err="1">
                          <a:solidFill>
                            <a:srgbClr val="000000"/>
                          </a:solidFill>
                          <a:effectLst/>
                          <a:latin typeface="Arial" panose="020B0604020202020204" pitchFamily="34" charset="0"/>
                          <a:ea typeface="Calibri" panose="020F0502020204030204" pitchFamily="34" charset="0"/>
                          <a:cs typeface="Arial" panose="020B0604020202020204" pitchFamily="34" charset="0"/>
                        </a:rPr>
                        <a:t>srsget</a:t>
                      </a: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 v 0.26</a:t>
                      </a:r>
                      <a:endPar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buNone/>
                      </a:pP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July 2025</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8480654"/>
                  </a:ext>
                </a:extLst>
              </a:tr>
            </a:tbl>
          </a:graphicData>
        </a:graphic>
      </p:graphicFrame>
      <p:grpSp>
        <p:nvGrpSpPr>
          <p:cNvPr id="30" name="Group 29">
            <a:extLst>
              <a:ext uri="{FF2B5EF4-FFF2-40B4-BE49-F238E27FC236}">
                <a16:creationId xmlns:a16="http://schemas.microsoft.com/office/drawing/2014/main" id="{EDD8C165-AD69-7A53-BE01-BD1A33540E4E}"/>
              </a:ext>
            </a:extLst>
          </p:cNvPr>
          <p:cNvGrpSpPr/>
          <p:nvPr/>
        </p:nvGrpSpPr>
        <p:grpSpPr>
          <a:xfrm>
            <a:off x="7376205" y="1871199"/>
            <a:ext cx="4641368" cy="3991137"/>
            <a:chOff x="7300101" y="1892990"/>
            <a:chExt cx="4641368" cy="3991137"/>
          </a:xfrm>
        </p:grpSpPr>
        <p:sp>
          <p:nvSpPr>
            <p:cNvPr id="21" name="Rectangle: Rounded Corners 20">
              <a:extLst>
                <a:ext uri="{FF2B5EF4-FFF2-40B4-BE49-F238E27FC236}">
                  <a16:creationId xmlns:a16="http://schemas.microsoft.com/office/drawing/2014/main" id="{2F1358DD-DD1D-286F-7856-F6EB56F75549}"/>
                </a:ext>
              </a:extLst>
            </p:cNvPr>
            <p:cNvSpPr/>
            <p:nvPr/>
          </p:nvSpPr>
          <p:spPr>
            <a:xfrm>
              <a:off x="9188028" y="4522025"/>
              <a:ext cx="2413390" cy="1362102"/>
            </a:xfrm>
            <a:prstGeom prst="roundRect">
              <a:avLst>
                <a:gd name="adj" fmla="val 9267"/>
              </a:avLst>
            </a:prstGeom>
            <a:ln>
              <a:solidFill>
                <a:srgbClr val="7030A0"/>
              </a:solidFill>
            </a:ln>
            <a:effectLst>
              <a:innerShdw blurRad="63500" dist="50800" dir="54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graphicFrame>
          <p:nvGraphicFramePr>
            <p:cNvPr id="22" name="Схема 1">
              <a:extLst>
                <a:ext uri="{FF2B5EF4-FFF2-40B4-BE49-F238E27FC236}">
                  <a16:creationId xmlns:a16="http://schemas.microsoft.com/office/drawing/2014/main" id="{1B4994F0-3DD2-5CB1-1912-4A0017407112}"/>
                </a:ext>
              </a:extLst>
            </p:cNvPr>
            <p:cNvGraphicFramePr/>
            <p:nvPr>
              <p:extLst>
                <p:ext uri="{D42A27DB-BD31-4B8C-83A1-F6EECF244321}">
                  <p14:modId xmlns:p14="http://schemas.microsoft.com/office/powerpoint/2010/main" val="674372491"/>
                </p:ext>
              </p:extLst>
            </p:nvPr>
          </p:nvGraphicFramePr>
          <p:xfrm>
            <a:off x="7300101" y="1892990"/>
            <a:ext cx="4641368" cy="3938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Группа 9">
              <a:extLst>
                <a:ext uri="{FF2B5EF4-FFF2-40B4-BE49-F238E27FC236}">
                  <a16:creationId xmlns:a16="http://schemas.microsoft.com/office/drawing/2014/main" id="{B68E3682-708E-C4E2-897F-2890DD5F45E4}"/>
                </a:ext>
              </a:extLst>
            </p:cNvPr>
            <p:cNvGrpSpPr/>
            <p:nvPr/>
          </p:nvGrpSpPr>
          <p:grpSpPr>
            <a:xfrm>
              <a:off x="9297328" y="5283120"/>
              <a:ext cx="1005840" cy="475488"/>
              <a:chOff x="3950210" y="741928"/>
              <a:chExt cx="1043320" cy="521660"/>
            </a:xfrm>
            <a:solidFill>
              <a:srgbClr val="893BC3"/>
            </a:solidFill>
            <a:scene3d>
              <a:camera prst="orthographicFront"/>
              <a:lightRig rig="chilly" dir="t"/>
            </a:scene3d>
          </p:grpSpPr>
          <p:sp>
            <p:nvSpPr>
              <p:cNvPr id="24" name="Прямоугольник 10">
                <a:extLst>
                  <a:ext uri="{FF2B5EF4-FFF2-40B4-BE49-F238E27FC236}">
                    <a16:creationId xmlns:a16="http://schemas.microsoft.com/office/drawing/2014/main" id="{0DD6B850-30FD-5334-8CEA-199C5CFC26FD}"/>
                  </a:ext>
                </a:extLst>
              </p:cNvPr>
              <p:cNvSpPr/>
              <p:nvPr/>
            </p:nvSpPr>
            <p:spPr>
              <a:xfrm>
                <a:off x="3950210" y="741928"/>
                <a:ext cx="1043320" cy="521660"/>
              </a:xfrm>
              <a:prstGeom prst="rect">
                <a:avLst/>
              </a:prstGeom>
              <a:grp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p:spPr>
            <p:txBody>
              <a:bodyPr spcFirstLastPara="0" vert="horz" wrap="square" lIns="10160" tIns="10160" rIns="10160"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cs typeface="Arial"/>
                  <a:sym typeface="Arial"/>
                </a:endParaRPr>
              </a:p>
            </p:txBody>
          </p:sp>
          <p:sp>
            <p:nvSpPr>
              <p:cNvPr id="25" name="TextBox 24">
                <a:extLst>
                  <a:ext uri="{FF2B5EF4-FFF2-40B4-BE49-F238E27FC236}">
                    <a16:creationId xmlns:a16="http://schemas.microsoft.com/office/drawing/2014/main" id="{D9CE6C92-1B38-2662-D4D2-07B27E68AA76}"/>
                  </a:ext>
                </a:extLst>
              </p:cNvPr>
              <p:cNvSpPr txBox="1"/>
              <p:nvPr/>
            </p:nvSpPr>
            <p:spPr>
              <a:xfrm>
                <a:off x="3950210" y="741928"/>
                <a:ext cx="1043320" cy="521660"/>
              </a:xfrm>
              <a:prstGeom prst="rect">
                <a:avLst/>
              </a:prstGeom>
              <a:grp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p:spPr>
            <p:txBody>
              <a:bodyPr spcFirstLastPara="0" vert="horz" wrap="square" lIns="10160" tIns="10160" rIns="10160" bIns="10160" numCol="1" spcCol="1270" anchor="ctr" anchorCtr="0">
                <a:noAutofit/>
              </a:bodyPr>
              <a:lstStyle>
                <a:lvl1pPr marL="0" indent="0" algn="ctr" defTabSz="711200">
                  <a:lnSpc>
                    <a:spcPct val="90000"/>
                  </a:lnSpc>
                  <a:spcBef>
                    <a:spcPct val="0"/>
                  </a:spcBef>
                  <a:spcAft>
                    <a:spcPct val="35000"/>
                  </a:spcAft>
                  <a:buNone/>
                  <a:defRPr sz="1600" kern="1200">
                    <a:solidFill>
                      <a:prstClr val="white"/>
                    </a:solidFill>
                    <a:latin typeface="Calibri" panose="020F0502020204030204"/>
                  </a:defRPr>
                </a:lvl1p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n-US" sz="1600" b="0" i="0" u="none" strike="noStrike" kern="1200" cap="none" spc="0" normalizeH="0" baseline="0" noProof="0">
                    <a:ln>
                      <a:noFill/>
                    </a:ln>
                    <a:solidFill>
                      <a:prstClr val="white"/>
                    </a:solidFill>
                    <a:effectLst/>
                    <a:uLnTx/>
                    <a:uFillTx/>
                    <a:latin typeface="Calibri" panose="020F0502020204030204"/>
                    <a:cs typeface="Arial"/>
                    <a:sym typeface="Arial"/>
                  </a:rPr>
                  <a:t>NMS Client</a:t>
                </a:r>
                <a:endParaRPr kumimoji="0" lang="ru-RU" sz="1600" b="0" i="0" u="none" strike="noStrike" kern="1200" cap="none" spc="0" normalizeH="0" baseline="0" noProof="0">
                  <a:ln>
                    <a:noFill/>
                  </a:ln>
                  <a:solidFill>
                    <a:prstClr val="white"/>
                  </a:solidFill>
                  <a:effectLst/>
                  <a:uLnTx/>
                  <a:uFillTx/>
                  <a:latin typeface="Calibri" panose="020F0502020204030204"/>
                  <a:cs typeface="Arial"/>
                  <a:sym typeface="Arial"/>
                </a:endParaRPr>
              </a:p>
            </p:txBody>
          </p:sp>
        </p:grpSp>
        <p:sp>
          <p:nvSpPr>
            <p:cNvPr id="26" name="TextBox 25">
              <a:extLst>
                <a:ext uri="{FF2B5EF4-FFF2-40B4-BE49-F238E27FC236}">
                  <a16:creationId xmlns:a16="http://schemas.microsoft.com/office/drawing/2014/main" id="{B3114E9A-5D37-46EC-9220-53562DAE7A2B}"/>
                </a:ext>
              </a:extLst>
            </p:cNvPr>
            <p:cNvSpPr txBox="1"/>
            <p:nvPr/>
          </p:nvSpPr>
          <p:spPr>
            <a:xfrm>
              <a:off x="10343325" y="5259254"/>
              <a:ext cx="127425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prstClr val="black">
                      <a:lumMod val="50000"/>
                      <a:lumOff val="50000"/>
                    </a:prstClr>
                  </a:solidFill>
                  <a:effectLst/>
                  <a:uLnTx/>
                  <a:uFillTx/>
                  <a:latin typeface="Arial"/>
                  <a:cs typeface="Arial"/>
                  <a:sym typeface="Arial"/>
                </a:rPr>
                <a:t>Data retrieval tools </a:t>
              </a:r>
            </a:p>
          </p:txBody>
        </p:sp>
        <p:sp>
          <p:nvSpPr>
            <p:cNvPr id="27" name="Arrow: Up 26">
              <a:extLst>
                <a:ext uri="{FF2B5EF4-FFF2-40B4-BE49-F238E27FC236}">
                  <a16:creationId xmlns:a16="http://schemas.microsoft.com/office/drawing/2014/main" id="{8226C96E-5EA3-73E4-8D5E-9D842A9C2531}"/>
                </a:ext>
              </a:extLst>
            </p:cNvPr>
            <p:cNvSpPr/>
            <p:nvPr/>
          </p:nvSpPr>
          <p:spPr>
            <a:xfrm>
              <a:off x="10860353" y="3754584"/>
              <a:ext cx="251029" cy="1047107"/>
            </a:xfrm>
            <a:prstGeom prst="upArrow">
              <a:avLst/>
            </a:prstGeom>
            <a:solidFill>
              <a:srgbClr val="9A57CD"/>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8" name="Прямоугольник 10">
              <a:extLst>
                <a:ext uri="{FF2B5EF4-FFF2-40B4-BE49-F238E27FC236}">
                  <a16:creationId xmlns:a16="http://schemas.microsoft.com/office/drawing/2014/main" id="{A293D54C-0F70-7698-1EC5-713E6B67C86F}"/>
                </a:ext>
              </a:extLst>
            </p:cNvPr>
            <p:cNvSpPr/>
            <p:nvPr/>
          </p:nvSpPr>
          <p:spPr>
            <a:xfrm>
              <a:off x="9297328" y="4649924"/>
              <a:ext cx="1005840" cy="475488"/>
            </a:xfrm>
            <a:prstGeom prst="rect">
              <a:avLst/>
            </a:prstGeom>
            <a:solidFill>
              <a:srgbClr val="893BC3"/>
            </a:solidFill>
            <a:ln>
              <a:noFill/>
            </a:ln>
            <a:effectLst>
              <a:outerShdw blurRad="44450" dist="27940" dir="5400000" algn="ctr" rotWithShape="0">
                <a:srgbClr val="000000">
                  <a:alpha val="32000"/>
                </a:srgbClr>
              </a:outerShdw>
            </a:effectLst>
            <a:scene3d>
              <a:camera prst="orthographicFront"/>
              <a:lightRig rig="chilly" dir="t"/>
            </a:scene3d>
            <a:sp3d>
              <a:bevelT w="190500" h="38100"/>
            </a:sp3d>
          </p:spPr>
          <p:txBody>
            <a:bodyPr spcFirstLastPara="0" vert="horz" wrap="square" lIns="10160" tIns="10160" rIns="10160"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n-GB" sz="1600" b="0" i="0" u="none" strike="noStrike" kern="1200" cap="none" spc="0" normalizeH="0" baseline="0" noProof="0">
                  <a:ln>
                    <a:noFill/>
                  </a:ln>
                  <a:solidFill>
                    <a:prstClr val="white"/>
                  </a:solidFill>
                  <a:effectLst/>
                  <a:uLnTx/>
                  <a:uFillTx/>
                  <a:latin typeface="Calibri" panose="020F0502020204030204"/>
                  <a:cs typeface="Arial"/>
                  <a:sym typeface="Arial"/>
                </a:rPr>
                <a:t>Auto NMS</a:t>
              </a:r>
            </a:p>
          </p:txBody>
        </p:sp>
        <p:sp>
          <p:nvSpPr>
            <p:cNvPr id="29" name="TextBox 28">
              <a:extLst>
                <a:ext uri="{FF2B5EF4-FFF2-40B4-BE49-F238E27FC236}">
                  <a16:creationId xmlns:a16="http://schemas.microsoft.com/office/drawing/2014/main" id="{43461468-BE4C-C787-178B-F3A717F4C7B8}"/>
                </a:ext>
              </a:extLst>
            </p:cNvPr>
            <p:cNvSpPr txBox="1"/>
            <p:nvPr/>
          </p:nvSpPr>
          <p:spPr>
            <a:xfrm>
              <a:off x="10477534" y="4649924"/>
              <a:ext cx="1005840" cy="475488"/>
            </a:xfrm>
            <a:prstGeom prst="rect">
              <a:avLst/>
            </a:prstGeom>
            <a:solidFill>
              <a:srgbClr val="893BC3"/>
            </a:solidFill>
            <a:ln>
              <a:noFill/>
            </a:ln>
            <a:effectLst>
              <a:outerShdw blurRad="44450" dist="27940" dir="5400000" algn="ctr" rotWithShape="0">
                <a:srgbClr val="000000">
                  <a:alpha val="32000"/>
                </a:srgbClr>
              </a:outerShdw>
            </a:effectLst>
            <a:scene3d>
              <a:camera prst="orthographicFront"/>
              <a:lightRig rig="chilly" dir="t"/>
            </a:scene3d>
            <a:sp3d>
              <a:bevelT w="190500" h="38100"/>
            </a:sp3d>
          </p:spPr>
          <p:txBody>
            <a:bodyPr spcFirstLastPara="0" vert="horz" wrap="square" lIns="10160" tIns="10160" rIns="10160" bIns="10160" numCol="1" spcCol="1270" anchor="ctr" anchorCtr="0">
              <a:noAutofit/>
            </a:bodyPr>
            <a:lstStyle>
              <a:lvl1pPr marL="0" indent="0" algn="ctr" defTabSz="711200">
                <a:lnSpc>
                  <a:spcPct val="90000"/>
                </a:lnSpc>
                <a:spcBef>
                  <a:spcPct val="0"/>
                </a:spcBef>
                <a:spcAft>
                  <a:spcPct val="35000"/>
                </a:spcAft>
                <a:buNone/>
                <a:defRPr sz="1600" kern="1200">
                  <a:solidFill>
                    <a:prstClr val="white"/>
                  </a:solidFill>
                  <a:latin typeface="Calibri" panose="020F0502020204030204"/>
                </a:defRPr>
              </a:lvl1p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n-US" sz="1600" b="0" i="0" u="none" strike="noStrike" kern="1200" cap="none" spc="0" normalizeH="0" baseline="0" noProof="0" err="1">
                  <a:ln>
                    <a:noFill/>
                  </a:ln>
                  <a:solidFill>
                    <a:prstClr val="white"/>
                  </a:solidFill>
                  <a:effectLst/>
                  <a:uLnTx/>
                  <a:uFillTx/>
                  <a:latin typeface="Calibri" panose="020F0502020204030204"/>
                  <a:cs typeface="Arial"/>
                  <a:sym typeface="Arial"/>
                </a:rPr>
                <a:t>SRSGet</a:t>
              </a:r>
              <a:endParaRPr kumimoji="0" lang="ru-RU" sz="1600" b="0" i="0" u="none" strike="noStrike" kern="1200" cap="none" spc="0" normalizeH="0" baseline="0" noProof="0">
                <a:ln>
                  <a:noFill/>
                </a:ln>
                <a:solidFill>
                  <a:prstClr val="white"/>
                </a:solidFill>
                <a:effectLst/>
                <a:uLnTx/>
                <a:uFillTx/>
                <a:latin typeface="Calibri" panose="020F0502020204030204"/>
                <a:cs typeface="Arial"/>
                <a:sym typeface="Arial"/>
              </a:endParaRPr>
            </a:p>
          </p:txBody>
        </p:sp>
      </p:grpSp>
      <p:graphicFrame>
        <p:nvGraphicFramePr>
          <p:cNvPr id="33" name="Table 32">
            <a:extLst>
              <a:ext uri="{FF2B5EF4-FFF2-40B4-BE49-F238E27FC236}">
                <a16:creationId xmlns:a16="http://schemas.microsoft.com/office/drawing/2014/main" id="{BB856F09-E26B-E3F0-F074-1F77D97E4588}"/>
              </a:ext>
            </a:extLst>
          </p:cNvPr>
          <p:cNvGraphicFramePr>
            <a:graphicFrameLocks noGrp="1"/>
          </p:cNvGraphicFramePr>
          <p:nvPr>
            <p:extLst>
              <p:ext uri="{D42A27DB-BD31-4B8C-83A1-F6EECF244321}">
                <p14:modId xmlns:p14="http://schemas.microsoft.com/office/powerpoint/2010/main" val="504321773"/>
              </p:ext>
            </p:extLst>
          </p:nvPr>
        </p:nvGraphicFramePr>
        <p:xfrm>
          <a:off x="431403" y="4203726"/>
          <a:ext cx="6649734" cy="2138594"/>
        </p:xfrm>
        <a:graphic>
          <a:graphicData uri="http://schemas.openxmlformats.org/drawingml/2006/table">
            <a:tbl>
              <a:tblPr firstRow="1" firstCol="1" bandRow="1">
                <a:tableStyleId>{5C22544A-7EE6-4342-B048-85BDC9FD1C3A}</a:tableStyleId>
              </a:tblPr>
              <a:tblGrid>
                <a:gridCol w="1550508">
                  <a:extLst>
                    <a:ext uri="{9D8B030D-6E8A-4147-A177-3AD203B41FA5}">
                      <a16:colId xmlns:a16="http://schemas.microsoft.com/office/drawing/2014/main" val="3755139349"/>
                    </a:ext>
                  </a:extLst>
                </a:gridCol>
                <a:gridCol w="3855308">
                  <a:extLst>
                    <a:ext uri="{9D8B030D-6E8A-4147-A177-3AD203B41FA5}">
                      <a16:colId xmlns:a16="http://schemas.microsoft.com/office/drawing/2014/main" val="3497590565"/>
                    </a:ext>
                  </a:extLst>
                </a:gridCol>
                <a:gridCol w="1243918">
                  <a:extLst>
                    <a:ext uri="{9D8B030D-6E8A-4147-A177-3AD203B41FA5}">
                      <a16:colId xmlns:a16="http://schemas.microsoft.com/office/drawing/2014/main" val="3043530816"/>
                    </a:ext>
                  </a:extLst>
                </a:gridCol>
              </a:tblGrid>
              <a:tr h="250039">
                <a:tc gridSpan="3">
                  <a:txBody>
                    <a:bodyPr/>
                    <a:lstStyle/>
                    <a:p>
                      <a:pPr algn="ctr">
                        <a:buNone/>
                      </a:pP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Other tools and services provided to NDCs (online)</a:t>
                      </a:r>
                    </a:p>
                  </a:txBody>
                  <a:tcPr marL="68580" marR="68580" marT="0" marB="0" anchor="ctr"/>
                </a:tc>
                <a:tc hMerge="1">
                  <a:txBody>
                    <a:bodyPr/>
                    <a:lstStyle/>
                    <a:p>
                      <a:pPr algn="just">
                        <a:buNone/>
                      </a:pP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just">
                        <a:buNone/>
                      </a:pP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02493627"/>
                  </a:ext>
                </a:extLst>
              </a:tr>
              <a:tr h="250039">
                <a:tc>
                  <a:txBody>
                    <a:bodyPr/>
                    <a:lstStyle/>
                    <a:p>
                      <a:pPr algn="just">
                        <a:buNone/>
                      </a:pPr>
                      <a:r>
                        <a:rPr lang="en-GB" sz="1200">
                          <a:effectLst/>
                          <a:latin typeface="Arial" panose="020B0604020202020204" pitchFamily="34" charset="0"/>
                          <a:cs typeface="Arial" panose="020B0604020202020204" pitchFamily="34" charset="0"/>
                        </a:rPr>
                        <a:t>Technology</a:t>
                      </a:r>
                      <a:endParaRPr lang="en-US" sz="1200">
                        <a:effectLst/>
                        <a:latin typeface="Arial" panose="020B0604020202020204" pitchFamily="34" charset="0"/>
                        <a:cs typeface="Arial" panose="020B0604020202020204" pitchFamily="34" charset="0"/>
                      </a:endParaRPr>
                    </a:p>
                  </a:txBody>
                  <a:tcPr marL="68580" marR="68580" marT="0" marB="0" anchor="ctr"/>
                </a:tc>
                <a:tc>
                  <a:txBody>
                    <a:bodyPr/>
                    <a:lstStyle/>
                    <a:p>
                      <a:pPr algn="just">
                        <a:buNone/>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Service</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buNone/>
                      </a:pPr>
                      <a:r>
                        <a:rPr lang="en-GB" sz="1200">
                          <a:effectLst/>
                          <a:latin typeface="Arial" panose="020B0604020202020204" pitchFamily="34" charset="0"/>
                          <a:cs typeface="Arial" panose="020B0604020202020204" pitchFamily="34" charset="0"/>
                        </a:rPr>
                        <a:t>Release Date</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73638253"/>
                  </a:ext>
                </a:extLst>
              </a:tr>
              <a:tr h="684593">
                <a:tc>
                  <a:txBody>
                    <a:bodyPr/>
                    <a:lstStyle/>
                    <a:p>
                      <a:pPr algn="just">
                        <a:buNone/>
                      </a:pPr>
                      <a:r>
                        <a:rPr lang="en-GB" sz="1100">
                          <a:effectLst/>
                          <a:latin typeface="Arial" panose="020B0604020202020204" pitchFamily="34" charset="0"/>
                          <a:cs typeface="Arial" panose="020B0604020202020204" pitchFamily="34" charset="0"/>
                        </a:rPr>
                        <a:t>SHI</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buNone/>
                      </a:pPr>
                      <a:r>
                        <a:rPr lang="en-GB" sz="1100">
                          <a:effectLst/>
                          <a:latin typeface="Arial" panose="020B0604020202020204" pitchFamily="34" charset="0"/>
                          <a:cs typeface="Arial" panose="020B0604020202020204" pitchFamily="34" charset="0"/>
                        </a:rPr>
                        <a:t>FDSN web service</a:t>
                      </a:r>
                    </a:p>
                    <a:p>
                      <a:pPr>
                        <a:buNone/>
                      </a:pPr>
                      <a:r>
                        <a:rPr lang="en-GB" sz="1100" err="1">
                          <a:solidFill>
                            <a:srgbClr val="000000"/>
                          </a:solidFill>
                          <a:effectLst/>
                          <a:latin typeface="Arial" panose="020B0604020202020204" pitchFamily="34" charset="0"/>
                          <a:ea typeface="Calibri" panose="020F0502020204030204" pitchFamily="34" charset="0"/>
                          <a:cs typeface="Arial" panose="020B0604020202020204" pitchFamily="34" charset="0"/>
                        </a:rPr>
                        <a:t>SeedLink</a:t>
                      </a: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 service</a:t>
                      </a:r>
                    </a:p>
                    <a:p>
                      <a:pPr>
                        <a:buNone/>
                      </a:pP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VDMS 4.2.0 /</a:t>
                      </a:r>
                    </a:p>
                    <a:p>
                      <a:pPr>
                        <a:buNone/>
                      </a:pP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VDMS Client 1.4.8</a:t>
                      </a:r>
                      <a:endPar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GB" sz="1100">
                          <a:effectLst/>
                          <a:latin typeface="Arial" panose="020B0604020202020204" pitchFamily="34" charset="0"/>
                          <a:cs typeface="Arial" panose="020B0604020202020204" pitchFamily="34" charset="0"/>
                        </a:rPr>
                        <a:t>December 2023</a:t>
                      </a:r>
                    </a:p>
                    <a:p>
                      <a:pPr>
                        <a:buNone/>
                      </a:pP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January 2021</a:t>
                      </a:r>
                    </a:p>
                    <a:p>
                      <a:pPr>
                        <a:buNone/>
                      </a:pP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July 2025</a:t>
                      </a:r>
                    </a:p>
                  </a:txBody>
                  <a:tcPr marL="68580" marR="68580" marT="0" marB="0"/>
                </a:tc>
                <a:extLst>
                  <a:ext uri="{0D108BD9-81ED-4DB2-BD59-A6C34878D82A}">
                    <a16:rowId xmlns:a16="http://schemas.microsoft.com/office/drawing/2014/main" val="1179585954"/>
                  </a:ext>
                </a:extLst>
              </a:tr>
              <a:tr h="421517">
                <a:tc>
                  <a:txBody>
                    <a:bodyPr/>
                    <a:lstStyle/>
                    <a:p>
                      <a:pPr algn="just">
                        <a:buNone/>
                      </a:pPr>
                      <a:r>
                        <a:rPr lang="en-GB" sz="1100">
                          <a:effectLst/>
                          <a:latin typeface="Arial" panose="020B0604020202020204" pitchFamily="34" charset="0"/>
                          <a:cs typeface="Arial" panose="020B0604020202020204" pitchFamily="34" charset="0"/>
                        </a:rPr>
                        <a:t>RN</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buNone/>
                      </a:pPr>
                      <a:r>
                        <a:rPr lang="en-GB" sz="1100" err="1">
                          <a:effectLst/>
                          <a:latin typeface="Arial" panose="020B0604020202020204" pitchFamily="34" charset="0"/>
                          <a:cs typeface="Arial" panose="020B0604020202020204" pitchFamily="34" charset="0"/>
                        </a:rPr>
                        <a:t>RNToolkit</a:t>
                      </a:r>
                      <a:r>
                        <a:rPr lang="en-GB" sz="1100">
                          <a:effectLst/>
                          <a:latin typeface="Arial" panose="020B0604020202020204" pitchFamily="34" charset="0"/>
                          <a:cs typeface="Arial" panose="020B0604020202020204" pitchFamily="34" charset="0"/>
                        </a:rPr>
                        <a:t> web</a:t>
                      </a:r>
                    </a:p>
                    <a:p>
                      <a:pPr>
                        <a:buNone/>
                      </a:pP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8"/>
                        </a:rPr>
                        <a:t>https://rntoolkit.ctbto.org</a:t>
                      </a:r>
                      <a:endPar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buNone/>
                      </a:pPr>
                      <a:r>
                        <a:rPr lang="en-GB" sz="1100">
                          <a:effectLst/>
                          <a:latin typeface="Arial" panose="020B0604020202020204" pitchFamily="34" charset="0"/>
                          <a:cs typeface="Arial" panose="020B0604020202020204" pitchFamily="34" charset="0"/>
                        </a:rPr>
                        <a:t>March 2021</a:t>
                      </a:r>
                      <a:endParaRPr lang="en-U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2573873"/>
                  </a:ext>
                </a:extLst>
              </a:tr>
              <a:tr h="5324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err="1">
                          <a:effectLst/>
                          <a:latin typeface="Arial" panose="020B0604020202020204" pitchFamily="34" charset="0"/>
                          <a:cs typeface="Arial" panose="020B0604020202020204" pitchFamily="34" charset="0"/>
                        </a:rPr>
                        <a:t>WebGRAPE</a:t>
                      </a:r>
                      <a:r>
                        <a:rPr lang="en-GB" sz="1100">
                          <a:effectLst/>
                          <a:latin typeface="Arial" panose="020B0604020202020204" pitchFamily="34" charset="0"/>
                          <a:cs typeface="Arial" panose="020B0604020202020204" pitchFamily="34" charset="0"/>
                        </a:rPr>
                        <a:t> (ATM)</a:t>
                      </a:r>
                      <a:endParaRPr lang="en-US" sz="1100">
                        <a:effectLst/>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err="1">
                          <a:effectLst/>
                          <a:latin typeface="Arial" panose="020B0604020202020204" pitchFamily="34" charset="0"/>
                          <a:cs typeface="Arial" panose="020B0604020202020204" pitchFamily="34" charset="0"/>
                        </a:rPr>
                        <a:t>Webgrape</a:t>
                      </a:r>
                      <a:r>
                        <a:rPr lang="en-GB" sz="1100">
                          <a:effectLst/>
                          <a:latin typeface="Arial" panose="020B0604020202020204" pitchFamily="34" charset="0"/>
                          <a:cs typeface="Arial" panose="020B0604020202020204" pitchFamily="34" charset="0"/>
                        </a:rPr>
                        <a:t> Internet Based Service (IBS) v.3.2.4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effectLst/>
                          <a:latin typeface="Arial" panose="020B0604020202020204" pitchFamily="34" charset="0"/>
                          <a:cs typeface="Arial" panose="020B0604020202020204" pitchFamily="34" charset="0"/>
                          <a:hlinkClick r:id="rId9"/>
                        </a:rPr>
                        <a:t>https://webgrape.ctbto.org</a:t>
                      </a:r>
                      <a:endParaRPr lang="en-GB" sz="1100">
                        <a:effectLst/>
                        <a:latin typeface="Arial" panose="020B0604020202020204" pitchFamily="34" charset="0"/>
                        <a:cs typeface="Arial" panose="020B0604020202020204" pitchFamily="34" charset="0"/>
                      </a:endParaRPr>
                    </a:p>
                  </a:txBody>
                  <a:tcPr marL="68580" marR="68580" marT="0" marB="0"/>
                </a:tc>
                <a:tc>
                  <a:txBody>
                    <a:bodyPr/>
                    <a:lstStyle/>
                    <a:p>
                      <a:pPr>
                        <a:buNone/>
                      </a:pP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July 2025</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8480654"/>
                  </a:ext>
                </a:extLst>
              </a:tr>
            </a:tbl>
          </a:graphicData>
        </a:graphic>
      </p:graphicFrame>
    </p:spTree>
    <p:extLst>
      <p:ext uri="{BB962C8B-B14F-4D97-AF65-F5344CB8AC3E}">
        <p14:creationId xmlns:p14="http://schemas.microsoft.com/office/powerpoint/2010/main" val="62743261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Oral Presentation Template_w CTBT Logo_250609" id="{A06DA943-3434-48ED-83C1-995C52383715}" vid="{F145F9AE-10C9-47DB-AAAE-A50848A754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SnT2025_Oral Presentation Template_w CTBT Logo_250702_Keda-IDCOD</Template>
  <TotalTime>0</TotalTime>
  <Words>2459</Words>
  <Application>Microsoft Office PowerPoint</Application>
  <PresentationFormat>Widescreen</PresentationFormat>
  <Paragraphs>367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Aptos Display</vt:lpstr>
      <vt:lpstr>Arial</vt:lpstr>
      <vt:lpstr>Calibri</vt:lpstr>
      <vt:lpstr>Marlett</vt:lpstr>
      <vt:lpstr>Times</vt:lpstr>
      <vt:lpstr>Wingdings</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CTBTO Preparatory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IDC</dc:creator>
  <cp:lastModifiedBy>IDC</cp:lastModifiedBy>
  <cp:revision>1</cp:revision>
  <dcterms:created xsi:type="dcterms:W3CDTF">2025-07-21T09:31:58Z</dcterms:created>
  <dcterms:modified xsi:type="dcterms:W3CDTF">2025-09-02T07:51:39Z</dcterms:modified>
</cp:coreProperties>
</file>