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2" r:id="rId3"/>
    <p:sldId id="260" r:id="rId4"/>
    <p:sldId id="258" r:id="rId5"/>
    <p:sldId id="259" r:id="rId6"/>
    <p:sldId id="261" r:id="rId7"/>
    <p:sldId id="263" r:id="rId8"/>
    <p:sldId id="265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AEE808F0-5C8D-41E2-A7EE-1297103FB202}">
          <p14:sldIdLst>
            <p14:sldId id="257"/>
          </p14:sldIdLst>
        </p14:section>
        <p14:section name="Presentation Slides" id="{7FF95B58-103F-4172-A696-3BF92E4B71C9}">
          <p14:sldIdLst>
            <p14:sldId id="262"/>
            <p14:sldId id="260"/>
            <p14:sldId id="258"/>
            <p14:sldId id="259"/>
            <p14:sldId id="261"/>
            <p14:sldId id="263"/>
            <p14:sldId id="265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BE1846-D351-4A9A-9A50-CB02135279B3}" v="13" dt="2025-09-05T15:54:07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3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 Avar" userId="8c7588e2-15a2-405c-a5c0-3c55c08dc769" providerId="ADAL" clId="{B00191AC-346F-42A6-BD59-0B350EEE5E16}"/>
    <pc:docChg chg="undo custSel addSld modSld">
      <pc:chgData name="Fer Avar" userId="8c7588e2-15a2-405c-a5c0-3c55c08dc769" providerId="ADAL" clId="{B00191AC-346F-42A6-BD59-0B350EEE5E16}" dt="2025-09-05T15:54:07.610" v="1283"/>
      <pc:docMkLst>
        <pc:docMk/>
      </pc:docMkLst>
      <pc:sldChg chg="modSp mod">
        <pc:chgData name="Fer Avar" userId="8c7588e2-15a2-405c-a5c0-3c55c08dc769" providerId="ADAL" clId="{B00191AC-346F-42A6-BD59-0B350EEE5E16}" dt="2025-09-05T15:01:33.508" v="842" actId="20577"/>
        <pc:sldMkLst>
          <pc:docMk/>
          <pc:sldMk cId="2084975613" sldId="259"/>
        </pc:sldMkLst>
        <pc:spChg chg="mod">
          <ac:chgData name="Fer Avar" userId="8c7588e2-15a2-405c-a5c0-3c55c08dc769" providerId="ADAL" clId="{B00191AC-346F-42A6-BD59-0B350EEE5E16}" dt="2025-09-05T15:01:33.508" v="842" actId="20577"/>
          <ac:spMkLst>
            <pc:docMk/>
            <pc:sldMk cId="2084975613" sldId="259"/>
            <ac:spMk id="5" creationId="{E1979DCC-3B6E-CD4E-937C-BAB5B365F032}"/>
          </ac:spMkLst>
        </pc:spChg>
      </pc:sldChg>
      <pc:sldChg chg="modSp mod">
        <pc:chgData name="Fer Avar" userId="8c7588e2-15a2-405c-a5c0-3c55c08dc769" providerId="ADAL" clId="{B00191AC-346F-42A6-BD59-0B350EEE5E16}" dt="2025-09-05T15:03:48.556" v="857" actId="14100"/>
        <pc:sldMkLst>
          <pc:docMk/>
          <pc:sldMk cId="884300786" sldId="261"/>
        </pc:sldMkLst>
        <pc:spChg chg="mod">
          <ac:chgData name="Fer Avar" userId="8c7588e2-15a2-405c-a5c0-3c55c08dc769" providerId="ADAL" clId="{B00191AC-346F-42A6-BD59-0B350EEE5E16}" dt="2025-09-05T14:42:46.022" v="290" actId="20577"/>
          <ac:spMkLst>
            <pc:docMk/>
            <pc:sldMk cId="884300786" sldId="261"/>
            <ac:spMk id="5" creationId="{2E828EE5-C50B-2C6E-C22D-16CC9C2C6BBE}"/>
          </ac:spMkLst>
        </pc:spChg>
        <pc:spChg chg="mod">
          <ac:chgData name="Fer Avar" userId="8c7588e2-15a2-405c-a5c0-3c55c08dc769" providerId="ADAL" clId="{B00191AC-346F-42A6-BD59-0B350EEE5E16}" dt="2025-09-05T15:03:48.556" v="857" actId="14100"/>
          <ac:spMkLst>
            <pc:docMk/>
            <pc:sldMk cId="884300786" sldId="261"/>
            <ac:spMk id="7" creationId="{888D0363-66B8-41A3-ECD5-FCB6DD517491}"/>
          </ac:spMkLst>
        </pc:spChg>
      </pc:sldChg>
      <pc:sldChg chg="modSp mod">
        <pc:chgData name="Fer Avar" userId="8c7588e2-15a2-405c-a5c0-3c55c08dc769" providerId="ADAL" clId="{B00191AC-346F-42A6-BD59-0B350EEE5E16}" dt="2025-09-05T14:54:46.926" v="672" actId="20577"/>
        <pc:sldMkLst>
          <pc:docMk/>
          <pc:sldMk cId="907216802" sldId="262"/>
        </pc:sldMkLst>
        <pc:spChg chg="mod">
          <ac:chgData name="Fer Avar" userId="8c7588e2-15a2-405c-a5c0-3c55c08dc769" providerId="ADAL" clId="{B00191AC-346F-42A6-BD59-0B350EEE5E16}" dt="2025-09-05T14:54:46.926" v="672" actId="20577"/>
          <ac:spMkLst>
            <pc:docMk/>
            <pc:sldMk cId="907216802" sldId="262"/>
            <ac:spMk id="4" creationId="{0608624B-9112-76B6-C647-EB9E36C9FD0F}"/>
          </ac:spMkLst>
        </pc:spChg>
      </pc:sldChg>
      <pc:sldChg chg="modSp mod modNotesTx">
        <pc:chgData name="Fer Avar" userId="8c7588e2-15a2-405c-a5c0-3c55c08dc769" providerId="ADAL" clId="{B00191AC-346F-42A6-BD59-0B350EEE5E16}" dt="2025-09-05T15:16:07.276" v="1280" actId="20577"/>
        <pc:sldMkLst>
          <pc:docMk/>
          <pc:sldMk cId="683838610" sldId="263"/>
        </pc:sldMkLst>
        <pc:spChg chg="mod">
          <ac:chgData name="Fer Avar" userId="8c7588e2-15a2-405c-a5c0-3c55c08dc769" providerId="ADAL" clId="{B00191AC-346F-42A6-BD59-0B350EEE5E16}" dt="2025-09-05T15:04:23.317" v="868" actId="20577"/>
          <ac:spMkLst>
            <pc:docMk/>
            <pc:sldMk cId="683838610" sldId="263"/>
            <ac:spMk id="4" creationId="{CB18ABAA-85B3-9FC9-88B0-7F02552C13B3}"/>
          </ac:spMkLst>
        </pc:spChg>
        <pc:graphicFrameChg chg="mod modGraphic">
          <ac:chgData name="Fer Avar" userId="8c7588e2-15a2-405c-a5c0-3c55c08dc769" providerId="ADAL" clId="{B00191AC-346F-42A6-BD59-0B350EEE5E16}" dt="2025-09-05T15:05:04.385" v="875" actId="20577"/>
          <ac:graphicFrameMkLst>
            <pc:docMk/>
            <pc:sldMk cId="683838610" sldId="263"/>
            <ac:graphicFrameMk id="19" creationId="{BB6E1A08-C2C9-9EF9-406F-E5C975817D4C}"/>
          </ac:graphicFrameMkLst>
        </pc:graphicFrameChg>
        <pc:picChg chg="mod">
          <ac:chgData name="Fer Avar" userId="8c7588e2-15a2-405c-a5c0-3c55c08dc769" providerId="ADAL" clId="{B00191AC-346F-42A6-BD59-0B350EEE5E16}" dt="2025-09-05T14:44:25.116" v="324" actId="1076"/>
          <ac:picMkLst>
            <pc:docMk/>
            <pc:sldMk cId="683838610" sldId="263"/>
            <ac:picMk id="25" creationId="{108F4958-9BD4-010F-76A2-4035FD3001F5}"/>
          </ac:picMkLst>
        </pc:picChg>
        <pc:picChg chg="mod">
          <ac:chgData name="Fer Avar" userId="8c7588e2-15a2-405c-a5c0-3c55c08dc769" providerId="ADAL" clId="{B00191AC-346F-42A6-BD59-0B350EEE5E16}" dt="2025-09-05T14:44:22.664" v="323" actId="1076"/>
          <ac:picMkLst>
            <pc:docMk/>
            <pc:sldMk cId="683838610" sldId="263"/>
            <ac:picMk id="27" creationId="{F3EE6EB5-BCF1-DE5A-2EDE-4C509028131B}"/>
          </ac:picMkLst>
        </pc:picChg>
      </pc:sldChg>
      <pc:sldChg chg="delSp modSp mod">
        <pc:chgData name="Fer Avar" userId="8c7588e2-15a2-405c-a5c0-3c55c08dc769" providerId="ADAL" clId="{B00191AC-346F-42A6-BD59-0B350EEE5E16}" dt="2025-09-05T15:16:20.053" v="1282" actId="1076"/>
        <pc:sldMkLst>
          <pc:docMk/>
          <pc:sldMk cId="1248330831" sldId="265"/>
        </pc:sldMkLst>
        <pc:graphicFrameChg chg="mod modGraphic">
          <ac:chgData name="Fer Avar" userId="8c7588e2-15a2-405c-a5c0-3c55c08dc769" providerId="ADAL" clId="{B00191AC-346F-42A6-BD59-0B350EEE5E16}" dt="2025-09-05T15:07:24.844" v="992" actId="20577"/>
          <ac:graphicFrameMkLst>
            <pc:docMk/>
            <pc:sldMk cId="1248330831" sldId="265"/>
            <ac:graphicFrameMk id="19" creationId="{2504F5D4-CC10-A159-7D59-B30CC3F542C1}"/>
          </ac:graphicFrameMkLst>
        </pc:graphicFrameChg>
        <pc:picChg chg="mod">
          <ac:chgData name="Fer Avar" userId="8c7588e2-15a2-405c-a5c0-3c55c08dc769" providerId="ADAL" clId="{B00191AC-346F-42A6-BD59-0B350EEE5E16}" dt="2025-09-05T15:16:20.053" v="1282" actId="1076"/>
          <ac:picMkLst>
            <pc:docMk/>
            <pc:sldMk cId="1248330831" sldId="265"/>
            <ac:picMk id="13" creationId="{3FF5356C-7BB0-DA85-F421-4886C9D29DE8}"/>
          </ac:picMkLst>
        </pc:picChg>
        <pc:picChg chg="del">
          <ac:chgData name="Fer Avar" userId="8c7588e2-15a2-405c-a5c0-3c55c08dc769" providerId="ADAL" clId="{B00191AC-346F-42A6-BD59-0B350EEE5E16}" dt="2025-09-05T14:33:43.838" v="5" actId="478"/>
          <ac:picMkLst>
            <pc:docMk/>
            <pc:sldMk cId="1248330831" sldId="265"/>
            <ac:picMk id="15" creationId="{31575E4B-E9F1-4D7E-DEEC-73A3FCBCE77E}"/>
          </ac:picMkLst>
        </pc:picChg>
        <pc:picChg chg="mod">
          <ac:chgData name="Fer Avar" userId="8c7588e2-15a2-405c-a5c0-3c55c08dc769" providerId="ADAL" clId="{B00191AC-346F-42A6-BD59-0B350EEE5E16}" dt="2025-09-05T15:16:15.693" v="1281" actId="1076"/>
          <ac:picMkLst>
            <pc:docMk/>
            <pc:sldMk cId="1248330831" sldId="265"/>
            <ac:picMk id="18" creationId="{E55D3BCE-7761-A82D-931F-7F0E7D5FAEF5}"/>
          </ac:picMkLst>
        </pc:picChg>
      </pc:sldChg>
      <pc:sldChg chg="modSp mod">
        <pc:chgData name="Fer Avar" userId="8c7588e2-15a2-405c-a5c0-3c55c08dc769" providerId="ADAL" clId="{B00191AC-346F-42A6-BD59-0B350EEE5E16}" dt="2025-09-05T15:15:40.415" v="1279" actId="20577"/>
        <pc:sldMkLst>
          <pc:docMk/>
          <pc:sldMk cId="1865037948" sldId="267"/>
        </pc:sldMkLst>
        <pc:graphicFrameChg chg="mod modGraphic">
          <ac:chgData name="Fer Avar" userId="8c7588e2-15a2-405c-a5c0-3c55c08dc769" providerId="ADAL" clId="{B00191AC-346F-42A6-BD59-0B350EEE5E16}" dt="2025-09-05T15:15:40.415" v="1279" actId="20577"/>
          <ac:graphicFrameMkLst>
            <pc:docMk/>
            <pc:sldMk cId="1865037948" sldId="267"/>
            <ac:graphicFrameMk id="24" creationId="{E2142F94-6247-5B39-4932-8297E125BC4C}"/>
          </ac:graphicFrameMkLst>
        </pc:graphicFrameChg>
      </pc:sldChg>
      <pc:sldChg chg="modSp mod">
        <pc:chgData name="Fer Avar" userId="8c7588e2-15a2-405c-a5c0-3c55c08dc769" providerId="ADAL" clId="{B00191AC-346F-42A6-BD59-0B350EEE5E16}" dt="2025-09-05T14:52:11.016" v="640" actId="20577"/>
        <pc:sldMkLst>
          <pc:docMk/>
          <pc:sldMk cId="945440378" sldId="268"/>
        </pc:sldMkLst>
        <pc:spChg chg="mod">
          <ac:chgData name="Fer Avar" userId="8c7588e2-15a2-405c-a5c0-3c55c08dc769" providerId="ADAL" clId="{B00191AC-346F-42A6-BD59-0B350EEE5E16}" dt="2025-09-05T14:52:11.016" v="640" actId="20577"/>
          <ac:spMkLst>
            <pc:docMk/>
            <pc:sldMk cId="945440378" sldId="268"/>
            <ac:spMk id="5" creationId="{6A22B7DF-2965-22E1-1154-2B9E310BE378}"/>
          </ac:spMkLst>
        </pc:spChg>
        <pc:spChg chg="mod">
          <ac:chgData name="Fer Avar" userId="8c7588e2-15a2-405c-a5c0-3c55c08dc769" providerId="ADAL" clId="{B00191AC-346F-42A6-BD59-0B350EEE5E16}" dt="2025-09-05T14:51:47.690" v="620" actId="20577"/>
          <ac:spMkLst>
            <pc:docMk/>
            <pc:sldMk cId="945440378" sldId="268"/>
            <ac:spMk id="7" creationId="{05A5B026-9F2A-D394-174F-CD866930E891}"/>
          </ac:spMkLst>
        </pc:spChg>
        <pc:spChg chg="mod">
          <ac:chgData name="Fer Avar" userId="8c7588e2-15a2-405c-a5c0-3c55c08dc769" providerId="ADAL" clId="{B00191AC-346F-42A6-BD59-0B350EEE5E16}" dt="2025-09-05T14:37:19.032" v="60" actId="20577"/>
          <ac:spMkLst>
            <pc:docMk/>
            <pc:sldMk cId="945440378" sldId="268"/>
            <ac:spMk id="12" creationId="{17807BBF-E059-809F-B944-E8283AA80508}"/>
          </ac:spMkLst>
        </pc:spChg>
      </pc:sldChg>
      <pc:sldChg chg="add">
        <pc:chgData name="Fer Avar" userId="8c7588e2-15a2-405c-a5c0-3c55c08dc769" providerId="ADAL" clId="{B00191AC-346F-42A6-BD59-0B350EEE5E16}" dt="2025-09-05T15:54:07.610" v="1283"/>
        <pc:sldMkLst>
          <pc:docMk/>
          <pc:sldMk cId="1350291891" sldId="269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961BF-7A0B-47AC-AB71-894FC550DBE2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6F8F26-E17E-4159-9F56-051AA1FF5E62}">
      <dgm:prSet custT="1"/>
      <dgm:spPr/>
      <dgm:t>
        <a:bodyPr/>
        <a:lstStyle/>
        <a:p>
          <a:r>
            <a:rPr lang="en-US" sz="2000" dirty="0"/>
            <a:t>Formalize</a:t>
          </a:r>
        </a:p>
      </dgm:t>
    </dgm:pt>
    <dgm:pt modelId="{5DF36049-01E6-47A5-B8A5-3D4B6D7298E4}" type="parTrans" cxnId="{FDF6A565-AFEB-4B82-91F5-DC94F63E35E1}">
      <dgm:prSet/>
      <dgm:spPr/>
      <dgm:t>
        <a:bodyPr/>
        <a:lstStyle/>
        <a:p>
          <a:endParaRPr lang="en-US"/>
        </a:p>
      </dgm:t>
    </dgm:pt>
    <dgm:pt modelId="{B9887493-E8F9-450A-B828-595DD107D656}" type="sibTrans" cxnId="{FDF6A565-AFEB-4B82-91F5-DC94F63E35E1}">
      <dgm:prSet/>
      <dgm:spPr/>
      <dgm:t>
        <a:bodyPr/>
        <a:lstStyle/>
        <a:p>
          <a:endParaRPr lang="en-US"/>
        </a:p>
      </dgm:t>
    </dgm:pt>
    <dgm:pt modelId="{57D672CD-4144-4D26-BF82-F9156649D7F4}">
      <dgm:prSet custT="1"/>
      <dgm:spPr/>
      <dgm:t>
        <a:bodyPr/>
        <a:lstStyle/>
        <a:p>
          <a:pPr algn="ctr"/>
          <a:r>
            <a:rPr lang="en-US" sz="2000" dirty="0"/>
            <a:t>science communication authority </a:t>
          </a:r>
        </a:p>
        <a:p>
          <a:pPr algn="ctr"/>
          <a:r>
            <a:rPr lang="en-US" sz="2000" dirty="0"/>
            <a:t>via treaty amendment;</a:t>
          </a:r>
        </a:p>
        <a:p>
          <a:pPr algn="ctr"/>
          <a:r>
            <a:rPr lang="en-US" sz="2000" dirty="0"/>
            <a:t>(Article VII, Clause 2, p. 42)</a:t>
          </a:r>
        </a:p>
      </dgm:t>
    </dgm:pt>
    <dgm:pt modelId="{757D7262-D354-435A-947D-1CB9AEB49587}" type="parTrans" cxnId="{8CE8B4E0-3C98-4CB9-8AE7-C04CF09C9846}">
      <dgm:prSet/>
      <dgm:spPr/>
      <dgm:t>
        <a:bodyPr/>
        <a:lstStyle/>
        <a:p>
          <a:endParaRPr lang="en-US"/>
        </a:p>
      </dgm:t>
    </dgm:pt>
    <dgm:pt modelId="{8888E162-1688-4D17-ACF7-861D0CC9B27F}" type="sibTrans" cxnId="{8CE8B4E0-3C98-4CB9-8AE7-C04CF09C9846}">
      <dgm:prSet/>
      <dgm:spPr/>
      <dgm:t>
        <a:bodyPr/>
        <a:lstStyle/>
        <a:p>
          <a:endParaRPr lang="en-US"/>
        </a:p>
      </dgm:t>
    </dgm:pt>
    <dgm:pt modelId="{C8E2F9EB-839A-4593-907F-BD6581417CC6}">
      <dgm:prSet custT="1"/>
      <dgm:spPr/>
      <dgm:t>
        <a:bodyPr/>
        <a:lstStyle/>
        <a:p>
          <a:r>
            <a:rPr lang="en-US" sz="2000" dirty="0"/>
            <a:t>Negotiate</a:t>
          </a:r>
        </a:p>
      </dgm:t>
    </dgm:pt>
    <dgm:pt modelId="{2B6770A7-6C91-4A23-BB69-69707929597C}" type="parTrans" cxnId="{52FB7F5D-79B1-44B4-9EEC-651F1EE432A8}">
      <dgm:prSet/>
      <dgm:spPr/>
      <dgm:t>
        <a:bodyPr/>
        <a:lstStyle/>
        <a:p>
          <a:endParaRPr lang="en-US"/>
        </a:p>
      </dgm:t>
    </dgm:pt>
    <dgm:pt modelId="{5957BB09-F667-4E42-8A06-E9C17C6F8B07}" type="sibTrans" cxnId="{52FB7F5D-79B1-44B4-9EEC-651F1EE432A8}">
      <dgm:prSet/>
      <dgm:spPr/>
      <dgm:t>
        <a:bodyPr/>
        <a:lstStyle/>
        <a:p>
          <a:endParaRPr lang="en-US"/>
        </a:p>
      </dgm:t>
    </dgm:pt>
    <dgm:pt modelId="{17CA8190-75EC-40D2-859F-E90A3E572020}">
      <dgm:prSet custT="1"/>
      <dgm:spPr/>
      <dgm:t>
        <a:bodyPr/>
        <a:lstStyle/>
        <a:p>
          <a:pPr algn="ctr"/>
          <a:r>
            <a:rPr lang="en-US" sz="2000" dirty="0"/>
            <a:t>standing agreements with State Parties for pre-authorized release of verified data;</a:t>
          </a:r>
        </a:p>
      </dgm:t>
    </dgm:pt>
    <dgm:pt modelId="{4C29F233-C043-4C9E-AF5A-311071F4C06C}" type="parTrans" cxnId="{FD159B55-A855-4F1B-84DD-10AE1428225F}">
      <dgm:prSet/>
      <dgm:spPr/>
      <dgm:t>
        <a:bodyPr/>
        <a:lstStyle/>
        <a:p>
          <a:endParaRPr lang="en-US"/>
        </a:p>
      </dgm:t>
    </dgm:pt>
    <dgm:pt modelId="{F389F56B-AD98-4AA2-B245-A1D549352C3D}" type="sibTrans" cxnId="{FD159B55-A855-4F1B-84DD-10AE1428225F}">
      <dgm:prSet/>
      <dgm:spPr/>
      <dgm:t>
        <a:bodyPr/>
        <a:lstStyle/>
        <a:p>
          <a:endParaRPr lang="en-US"/>
        </a:p>
      </dgm:t>
    </dgm:pt>
    <dgm:pt modelId="{1C02C896-1EE6-4D1D-9713-68E3B4DF56A9}">
      <dgm:prSet custT="1"/>
      <dgm:spPr/>
      <dgm:t>
        <a:bodyPr/>
        <a:lstStyle/>
        <a:p>
          <a:r>
            <a:rPr lang="en-US" sz="2000"/>
            <a:t>Establish</a:t>
          </a:r>
        </a:p>
      </dgm:t>
    </dgm:pt>
    <dgm:pt modelId="{69F75691-BD84-4179-960A-5BEED8F7506E}" type="parTrans" cxnId="{AB47C7C7-A718-4D2D-AC7F-6BF07A73B564}">
      <dgm:prSet/>
      <dgm:spPr/>
      <dgm:t>
        <a:bodyPr/>
        <a:lstStyle/>
        <a:p>
          <a:endParaRPr lang="en-US"/>
        </a:p>
      </dgm:t>
    </dgm:pt>
    <dgm:pt modelId="{4B84DFF4-D82A-4361-8964-4E72DE5DFA21}" type="sibTrans" cxnId="{AB47C7C7-A718-4D2D-AC7F-6BF07A73B564}">
      <dgm:prSet/>
      <dgm:spPr/>
      <dgm:t>
        <a:bodyPr/>
        <a:lstStyle/>
        <a:p>
          <a:endParaRPr lang="en-US"/>
        </a:p>
      </dgm:t>
    </dgm:pt>
    <dgm:pt modelId="{A9874DEE-0E41-4041-ADEC-5D2D8891FF76}">
      <dgm:prSet custT="1"/>
      <dgm:spPr/>
      <dgm:t>
        <a:bodyPr/>
        <a:lstStyle/>
        <a:p>
          <a:pPr algn="ctr"/>
          <a:r>
            <a:rPr lang="en-US" sz="2000" dirty="0"/>
            <a:t>SOPs granting the ES fast-track authority for public emergency response;</a:t>
          </a:r>
        </a:p>
      </dgm:t>
    </dgm:pt>
    <dgm:pt modelId="{1C17F55D-7A1C-4FAE-B126-E1F564459818}" type="parTrans" cxnId="{E19E78E9-FCCE-4E0C-BC95-A5C152B11FCF}">
      <dgm:prSet/>
      <dgm:spPr/>
      <dgm:t>
        <a:bodyPr/>
        <a:lstStyle/>
        <a:p>
          <a:endParaRPr lang="en-US"/>
        </a:p>
      </dgm:t>
    </dgm:pt>
    <dgm:pt modelId="{202BBAD8-711E-4883-A37A-901F88FAD19C}" type="sibTrans" cxnId="{E19E78E9-FCCE-4E0C-BC95-A5C152B11FCF}">
      <dgm:prSet/>
      <dgm:spPr/>
      <dgm:t>
        <a:bodyPr/>
        <a:lstStyle/>
        <a:p>
          <a:endParaRPr lang="en-US"/>
        </a:p>
      </dgm:t>
    </dgm:pt>
    <dgm:pt modelId="{517C34C3-B50D-4E73-8E36-5FD3DEE2FF01}">
      <dgm:prSet custT="1"/>
      <dgm:spPr/>
      <dgm:t>
        <a:bodyPr/>
        <a:lstStyle/>
        <a:p>
          <a:r>
            <a:rPr lang="en-US" sz="2000"/>
            <a:t>Create</a:t>
          </a:r>
        </a:p>
      </dgm:t>
    </dgm:pt>
    <dgm:pt modelId="{317093B4-DE6C-46FB-BE81-EAAB3310F2EC}" type="parTrans" cxnId="{2ACA684A-78D1-445D-93D3-51617D284068}">
      <dgm:prSet/>
      <dgm:spPr/>
      <dgm:t>
        <a:bodyPr/>
        <a:lstStyle/>
        <a:p>
          <a:endParaRPr lang="en-US"/>
        </a:p>
      </dgm:t>
    </dgm:pt>
    <dgm:pt modelId="{9BD23D0C-1EE3-4F91-836D-DB6ABDE776FC}" type="sibTrans" cxnId="{2ACA684A-78D1-445D-93D3-51617D284068}">
      <dgm:prSet/>
      <dgm:spPr/>
      <dgm:t>
        <a:bodyPr/>
        <a:lstStyle/>
        <a:p>
          <a:endParaRPr lang="en-US"/>
        </a:p>
      </dgm:t>
    </dgm:pt>
    <dgm:pt modelId="{DE6B05F1-E84B-4FDC-8870-ABAFD84893E8}">
      <dgm:prSet custT="1"/>
      <dgm:spPr/>
      <dgm:t>
        <a:bodyPr/>
        <a:lstStyle/>
        <a:p>
          <a:pPr algn="ctr"/>
          <a:r>
            <a:rPr lang="en-US" sz="2000" dirty="0"/>
            <a:t>a dedicated Disinformation Unit spanning OES, IMS, &amp; IDC for rapid public communication;</a:t>
          </a:r>
        </a:p>
      </dgm:t>
    </dgm:pt>
    <dgm:pt modelId="{10BD8985-7E6D-4BD3-99E5-6A7391626F42}" type="parTrans" cxnId="{91A4A351-C002-4881-BC4D-CF6412896234}">
      <dgm:prSet/>
      <dgm:spPr/>
      <dgm:t>
        <a:bodyPr/>
        <a:lstStyle/>
        <a:p>
          <a:endParaRPr lang="en-US"/>
        </a:p>
      </dgm:t>
    </dgm:pt>
    <dgm:pt modelId="{A5931BC0-84AE-4745-82AD-D207935FAB9A}" type="sibTrans" cxnId="{91A4A351-C002-4881-BC4D-CF6412896234}">
      <dgm:prSet/>
      <dgm:spPr/>
      <dgm:t>
        <a:bodyPr/>
        <a:lstStyle/>
        <a:p>
          <a:endParaRPr lang="en-US"/>
        </a:p>
      </dgm:t>
    </dgm:pt>
    <dgm:pt modelId="{F6482393-2689-4E8E-97CD-6C4F83626629}">
      <dgm:prSet custT="1"/>
      <dgm:spPr/>
      <dgm:t>
        <a:bodyPr/>
        <a:lstStyle/>
        <a:p>
          <a:r>
            <a:rPr lang="en-US" sz="2000"/>
            <a:t>Conduct</a:t>
          </a:r>
        </a:p>
      </dgm:t>
    </dgm:pt>
    <dgm:pt modelId="{FDD182AD-12DD-479D-967F-3690D84832C7}" type="parTrans" cxnId="{CBFFDFC6-76C7-4B52-BE98-5E62C576A215}">
      <dgm:prSet/>
      <dgm:spPr/>
      <dgm:t>
        <a:bodyPr/>
        <a:lstStyle/>
        <a:p>
          <a:endParaRPr lang="en-US"/>
        </a:p>
      </dgm:t>
    </dgm:pt>
    <dgm:pt modelId="{3E8D31C2-12F8-47CF-9114-238AEAAB368C}" type="sibTrans" cxnId="{CBFFDFC6-76C7-4B52-BE98-5E62C576A215}">
      <dgm:prSet/>
      <dgm:spPr/>
      <dgm:t>
        <a:bodyPr/>
        <a:lstStyle/>
        <a:p>
          <a:endParaRPr lang="en-US"/>
        </a:p>
      </dgm:t>
    </dgm:pt>
    <dgm:pt modelId="{0B9BCADC-3B30-4390-8745-73DAB734940B}">
      <dgm:prSet custT="1"/>
      <dgm:spPr/>
      <dgm:t>
        <a:bodyPr/>
        <a:lstStyle/>
        <a:p>
          <a:pPr algn="ctr"/>
          <a:r>
            <a:rPr lang="en-US" sz="2000" dirty="0"/>
            <a:t>regular scenario drills to stress-test readiness &amp; directly involve State Party input.</a:t>
          </a:r>
        </a:p>
      </dgm:t>
    </dgm:pt>
    <dgm:pt modelId="{C6DE5D81-F196-4209-B27C-7178D4D0D6AE}" type="parTrans" cxnId="{96A56B65-C672-4C36-8BC7-C30AE8A10CA5}">
      <dgm:prSet/>
      <dgm:spPr/>
      <dgm:t>
        <a:bodyPr/>
        <a:lstStyle/>
        <a:p>
          <a:endParaRPr lang="en-US"/>
        </a:p>
      </dgm:t>
    </dgm:pt>
    <dgm:pt modelId="{9A23FC20-DD96-4723-B880-EC7B3DDE7D1A}" type="sibTrans" cxnId="{96A56B65-C672-4C36-8BC7-C30AE8A10CA5}">
      <dgm:prSet/>
      <dgm:spPr/>
      <dgm:t>
        <a:bodyPr/>
        <a:lstStyle/>
        <a:p>
          <a:endParaRPr lang="en-US"/>
        </a:p>
      </dgm:t>
    </dgm:pt>
    <dgm:pt modelId="{CDB2877C-05EF-460D-8C30-17B8BDE7AA14}" type="pres">
      <dgm:prSet presAssocID="{160961BF-7A0B-47AC-AB71-894FC550DBE2}" presName="Name0" presStyleCnt="0">
        <dgm:presLayoutVars>
          <dgm:dir/>
          <dgm:animLvl val="lvl"/>
          <dgm:resizeHandles val="exact"/>
        </dgm:presLayoutVars>
      </dgm:prSet>
      <dgm:spPr/>
    </dgm:pt>
    <dgm:pt modelId="{2B9388CA-C350-4617-A1DD-094C20D399F4}" type="pres">
      <dgm:prSet presAssocID="{7A6F8F26-E17E-4159-9F56-051AA1FF5E62}" presName="composite" presStyleCnt="0"/>
      <dgm:spPr/>
    </dgm:pt>
    <dgm:pt modelId="{77D382F5-2E5F-4184-8B91-278874A7D6C0}" type="pres">
      <dgm:prSet presAssocID="{7A6F8F26-E17E-4159-9F56-051AA1FF5E62}" presName="parTx" presStyleLbl="alignNode1" presStyleIdx="0" presStyleCnt="5">
        <dgm:presLayoutVars>
          <dgm:chMax val="0"/>
          <dgm:chPref val="0"/>
        </dgm:presLayoutVars>
      </dgm:prSet>
      <dgm:spPr/>
    </dgm:pt>
    <dgm:pt modelId="{70CC42DA-7500-45CC-9665-05E2E263B067}" type="pres">
      <dgm:prSet presAssocID="{7A6F8F26-E17E-4159-9F56-051AA1FF5E62}" presName="desTx" presStyleLbl="alignAccFollowNode1" presStyleIdx="0" presStyleCnt="5">
        <dgm:presLayoutVars/>
      </dgm:prSet>
      <dgm:spPr/>
    </dgm:pt>
    <dgm:pt modelId="{663AF627-3576-4B9E-9DD0-EF97F715FED4}" type="pres">
      <dgm:prSet presAssocID="{B9887493-E8F9-450A-B828-595DD107D656}" presName="space" presStyleCnt="0"/>
      <dgm:spPr/>
    </dgm:pt>
    <dgm:pt modelId="{E5EB8ED9-0971-40D4-B76B-BBDCF40597BC}" type="pres">
      <dgm:prSet presAssocID="{C8E2F9EB-839A-4593-907F-BD6581417CC6}" presName="composite" presStyleCnt="0"/>
      <dgm:spPr/>
    </dgm:pt>
    <dgm:pt modelId="{F746781A-AFC7-43B3-9906-01C577265953}" type="pres">
      <dgm:prSet presAssocID="{C8E2F9EB-839A-4593-907F-BD6581417CC6}" presName="parTx" presStyleLbl="alignNode1" presStyleIdx="1" presStyleCnt="5">
        <dgm:presLayoutVars>
          <dgm:chMax val="0"/>
          <dgm:chPref val="0"/>
        </dgm:presLayoutVars>
      </dgm:prSet>
      <dgm:spPr/>
    </dgm:pt>
    <dgm:pt modelId="{E51F94C0-C7BC-4E59-BD71-CB982D7CCA29}" type="pres">
      <dgm:prSet presAssocID="{C8E2F9EB-839A-4593-907F-BD6581417CC6}" presName="desTx" presStyleLbl="alignAccFollowNode1" presStyleIdx="1" presStyleCnt="5" custLinFactNeighborX="-575">
        <dgm:presLayoutVars/>
      </dgm:prSet>
      <dgm:spPr/>
    </dgm:pt>
    <dgm:pt modelId="{5CCD15A6-DD73-40D0-9D83-DA565BDFA81D}" type="pres">
      <dgm:prSet presAssocID="{5957BB09-F667-4E42-8A06-E9C17C6F8B07}" presName="space" presStyleCnt="0"/>
      <dgm:spPr/>
    </dgm:pt>
    <dgm:pt modelId="{3E6613BA-0F92-4FFD-8D1F-384A9EA5F2B7}" type="pres">
      <dgm:prSet presAssocID="{1C02C896-1EE6-4D1D-9713-68E3B4DF56A9}" presName="composite" presStyleCnt="0"/>
      <dgm:spPr/>
    </dgm:pt>
    <dgm:pt modelId="{71C85605-03B9-4963-A314-9051A310C00E}" type="pres">
      <dgm:prSet presAssocID="{1C02C896-1EE6-4D1D-9713-68E3B4DF56A9}" presName="parTx" presStyleLbl="alignNode1" presStyleIdx="2" presStyleCnt="5">
        <dgm:presLayoutVars>
          <dgm:chMax val="0"/>
          <dgm:chPref val="0"/>
        </dgm:presLayoutVars>
      </dgm:prSet>
      <dgm:spPr/>
    </dgm:pt>
    <dgm:pt modelId="{C4CA964C-1512-444E-838B-D2C151701E98}" type="pres">
      <dgm:prSet presAssocID="{1C02C896-1EE6-4D1D-9713-68E3B4DF56A9}" presName="desTx" presStyleLbl="alignAccFollowNode1" presStyleIdx="2" presStyleCnt="5">
        <dgm:presLayoutVars/>
      </dgm:prSet>
      <dgm:spPr/>
    </dgm:pt>
    <dgm:pt modelId="{A88CD28F-7BD4-44E4-881B-9A7EE5108E3A}" type="pres">
      <dgm:prSet presAssocID="{4B84DFF4-D82A-4361-8964-4E72DE5DFA21}" presName="space" presStyleCnt="0"/>
      <dgm:spPr/>
    </dgm:pt>
    <dgm:pt modelId="{D4BEDD60-26AD-41B0-935F-4D3DC6B4B01E}" type="pres">
      <dgm:prSet presAssocID="{517C34C3-B50D-4E73-8E36-5FD3DEE2FF01}" presName="composite" presStyleCnt="0"/>
      <dgm:spPr/>
    </dgm:pt>
    <dgm:pt modelId="{6FC0C004-2456-4068-853A-A281E27C7A7E}" type="pres">
      <dgm:prSet presAssocID="{517C34C3-B50D-4E73-8E36-5FD3DEE2FF01}" presName="parTx" presStyleLbl="alignNode1" presStyleIdx="3" presStyleCnt="5">
        <dgm:presLayoutVars>
          <dgm:chMax val="0"/>
          <dgm:chPref val="0"/>
        </dgm:presLayoutVars>
      </dgm:prSet>
      <dgm:spPr/>
    </dgm:pt>
    <dgm:pt modelId="{FC4016F5-6CCD-4693-9B85-6243EF2691F3}" type="pres">
      <dgm:prSet presAssocID="{517C34C3-B50D-4E73-8E36-5FD3DEE2FF01}" presName="desTx" presStyleLbl="alignAccFollowNode1" presStyleIdx="3" presStyleCnt="5">
        <dgm:presLayoutVars/>
      </dgm:prSet>
      <dgm:spPr/>
    </dgm:pt>
    <dgm:pt modelId="{F17E2A0E-6450-4D8C-81F6-012DB5454255}" type="pres">
      <dgm:prSet presAssocID="{9BD23D0C-1EE3-4F91-836D-DB6ABDE776FC}" presName="space" presStyleCnt="0"/>
      <dgm:spPr/>
    </dgm:pt>
    <dgm:pt modelId="{5239A534-3936-460B-950A-D72F33EC7505}" type="pres">
      <dgm:prSet presAssocID="{F6482393-2689-4E8E-97CD-6C4F83626629}" presName="composite" presStyleCnt="0"/>
      <dgm:spPr/>
    </dgm:pt>
    <dgm:pt modelId="{78A7202B-7E0A-4BB8-A86E-14BBA35AFB1B}" type="pres">
      <dgm:prSet presAssocID="{F6482393-2689-4E8E-97CD-6C4F83626629}" presName="parTx" presStyleLbl="alignNode1" presStyleIdx="4" presStyleCnt="5">
        <dgm:presLayoutVars>
          <dgm:chMax val="0"/>
          <dgm:chPref val="0"/>
        </dgm:presLayoutVars>
      </dgm:prSet>
      <dgm:spPr/>
    </dgm:pt>
    <dgm:pt modelId="{A7D9EB69-B919-4D74-B9D6-E346BD7EBEF0}" type="pres">
      <dgm:prSet presAssocID="{F6482393-2689-4E8E-97CD-6C4F83626629}" presName="desTx" presStyleLbl="alignAccFollowNode1" presStyleIdx="4" presStyleCnt="5">
        <dgm:presLayoutVars/>
      </dgm:prSet>
      <dgm:spPr/>
    </dgm:pt>
  </dgm:ptLst>
  <dgm:cxnLst>
    <dgm:cxn modelId="{B743C412-A817-45AD-BDA7-1525CC147E2B}" type="presOf" srcId="{7A6F8F26-E17E-4159-9F56-051AA1FF5E62}" destId="{77D382F5-2E5F-4184-8B91-278874A7D6C0}" srcOrd="0" destOrd="0" presId="urn:microsoft.com/office/officeart/2016/7/layout/HorizontalActionList"/>
    <dgm:cxn modelId="{DF0D801D-10DF-4FE8-A05C-9B3A05651974}" type="presOf" srcId="{17CA8190-75EC-40D2-859F-E90A3E572020}" destId="{E51F94C0-C7BC-4E59-BD71-CB982D7CCA29}" srcOrd="0" destOrd="0" presId="urn:microsoft.com/office/officeart/2016/7/layout/HorizontalActionList"/>
    <dgm:cxn modelId="{52FB7F5D-79B1-44B4-9EEC-651F1EE432A8}" srcId="{160961BF-7A0B-47AC-AB71-894FC550DBE2}" destId="{C8E2F9EB-839A-4593-907F-BD6581417CC6}" srcOrd="1" destOrd="0" parTransId="{2B6770A7-6C91-4A23-BB69-69707929597C}" sibTransId="{5957BB09-F667-4E42-8A06-E9C17C6F8B07}"/>
    <dgm:cxn modelId="{96A56B65-C672-4C36-8BC7-C30AE8A10CA5}" srcId="{F6482393-2689-4E8E-97CD-6C4F83626629}" destId="{0B9BCADC-3B30-4390-8745-73DAB734940B}" srcOrd="0" destOrd="0" parTransId="{C6DE5D81-F196-4209-B27C-7178D4D0D6AE}" sibTransId="{9A23FC20-DD96-4723-B880-EC7B3DDE7D1A}"/>
    <dgm:cxn modelId="{FDF6A565-AFEB-4B82-91F5-DC94F63E35E1}" srcId="{160961BF-7A0B-47AC-AB71-894FC550DBE2}" destId="{7A6F8F26-E17E-4159-9F56-051AA1FF5E62}" srcOrd="0" destOrd="0" parTransId="{5DF36049-01E6-47A5-B8A5-3D4B6D7298E4}" sibTransId="{B9887493-E8F9-450A-B828-595DD107D656}"/>
    <dgm:cxn modelId="{74903548-4737-46FD-BEE5-9B8D550C352C}" type="presOf" srcId="{C8E2F9EB-839A-4593-907F-BD6581417CC6}" destId="{F746781A-AFC7-43B3-9906-01C577265953}" srcOrd="0" destOrd="0" presId="urn:microsoft.com/office/officeart/2016/7/layout/HorizontalActionList"/>
    <dgm:cxn modelId="{2ACA684A-78D1-445D-93D3-51617D284068}" srcId="{160961BF-7A0B-47AC-AB71-894FC550DBE2}" destId="{517C34C3-B50D-4E73-8E36-5FD3DEE2FF01}" srcOrd="3" destOrd="0" parTransId="{317093B4-DE6C-46FB-BE81-EAAB3310F2EC}" sibTransId="{9BD23D0C-1EE3-4F91-836D-DB6ABDE776FC}"/>
    <dgm:cxn modelId="{5261864F-E722-42F8-946C-E5B142ECEBEB}" type="presOf" srcId="{0B9BCADC-3B30-4390-8745-73DAB734940B}" destId="{A7D9EB69-B919-4D74-B9D6-E346BD7EBEF0}" srcOrd="0" destOrd="0" presId="urn:microsoft.com/office/officeart/2016/7/layout/HorizontalActionList"/>
    <dgm:cxn modelId="{C88FB650-DB56-493F-97EB-1E93D3B433D0}" type="presOf" srcId="{160961BF-7A0B-47AC-AB71-894FC550DBE2}" destId="{CDB2877C-05EF-460D-8C30-17B8BDE7AA14}" srcOrd="0" destOrd="0" presId="urn:microsoft.com/office/officeart/2016/7/layout/HorizontalActionList"/>
    <dgm:cxn modelId="{91A4A351-C002-4881-BC4D-CF6412896234}" srcId="{517C34C3-B50D-4E73-8E36-5FD3DEE2FF01}" destId="{DE6B05F1-E84B-4FDC-8870-ABAFD84893E8}" srcOrd="0" destOrd="0" parTransId="{10BD8985-7E6D-4BD3-99E5-6A7391626F42}" sibTransId="{A5931BC0-84AE-4745-82AD-D207935FAB9A}"/>
    <dgm:cxn modelId="{FD159B55-A855-4F1B-84DD-10AE1428225F}" srcId="{C8E2F9EB-839A-4593-907F-BD6581417CC6}" destId="{17CA8190-75EC-40D2-859F-E90A3E572020}" srcOrd="0" destOrd="0" parTransId="{4C29F233-C043-4C9E-AF5A-311071F4C06C}" sibTransId="{F389F56B-AD98-4AA2-B245-A1D549352C3D}"/>
    <dgm:cxn modelId="{F88B36BC-5D13-4D33-88AE-C886C94D12ED}" type="presOf" srcId="{1C02C896-1EE6-4D1D-9713-68E3B4DF56A9}" destId="{71C85605-03B9-4963-A314-9051A310C00E}" srcOrd="0" destOrd="0" presId="urn:microsoft.com/office/officeart/2016/7/layout/HorizontalActionList"/>
    <dgm:cxn modelId="{CBFFDFC6-76C7-4B52-BE98-5E62C576A215}" srcId="{160961BF-7A0B-47AC-AB71-894FC550DBE2}" destId="{F6482393-2689-4E8E-97CD-6C4F83626629}" srcOrd="4" destOrd="0" parTransId="{FDD182AD-12DD-479D-967F-3690D84832C7}" sibTransId="{3E8D31C2-12F8-47CF-9114-238AEAAB368C}"/>
    <dgm:cxn modelId="{AB47C7C7-A718-4D2D-AC7F-6BF07A73B564}" srcId="{160961BF-7A0B-47AC-AB71-894FC550DBE2}" destId="{1C02C896-1EE6-4D1D-9713-68E3B4DF56A9}" srcOrd="2" destOrd="0" parTransId="{69F75691-BD84-4179-960A-5BEED8F7506E}" sibTransId="{4B84DFF4-D82A-4361-8964-4E72DE5DFA21}"/>
    <dgm:cxn modelId="{950762CA-0F73-46FA-B19A-00FE4AC75D9C}" type="presOf" srcId="{A9874DEE-0E41-4041-ADEC-5D2D8891FF76}" destId="{C4CA964C-1512-444E-838B-D2C151701E98}" srcOrd="0" destOrd="0" presId="urn:microsoft.com/office/officeart/2016/7/layout/HorizontalActionList"/>
    <dgm:cxn modelId="{7FADA9D0-AE7B-424E-B532-7387C3392BB1}" type="presOf" srcId="{57D672CD-4144-4D26-BF82-F9156649D7F4}" destId="{70CC42DA-7500-45CC-9665-05E2E263B067}" srcOrd="0" destOrd="0" presId="urn:microsoft.com/office/officeart/2016/7/layout/HorizontalActionList"/>
    <dgm:cxn modelId="{A3B3ADD9-92B6-4392-A2C5-ACD6145F0F66}" type="presOf" srcId="{F6482393-2689-4E8E-97CD-6C4F83626629}" destId="{78A7202B-7E0A-4BB8-A86E-14BBA35AFB1B}" srcOrd="0" destOrd="0" presId="urn:microsoft.com/office/officeart/2016/7/layout/HorizontalActionList"/>
    <dgm:cxn modelId="{8CE8B4E0-3C98-4CB9-8AE7-C04CF09C9846}" srcId="{7A6F8F26-E17E-4159-9F56-051AA1FF5E62}" destId="{57D672CD-4144-4D26-BF82-F9156649D7F4}" srcOrd="0" destOrd="0" parTransId="{757D7262-D354-435A-947D-1CB9AEB49587}" sibTransId="{8888E162-1688-4D17-ACF7-861D0CC9B27F}"/>
    <dgm:cxn modelId="{D3EAEBE8-8103-412C-96BA-2E62586A365B}" type="presOf" srcId="{517C34C3-B50D-4E73-8E36-5FD3DEE2FF01}" destId="{6FC0C004-2456-4068-853A-A281E27C7A7E}" srcOrd="0" destOrd="0" presId="urn:microsoft.com/office/officeart/2016/7/layout/HorizontalActionList"/>
    <dgm:cxn modelId="{E19E78E9-FCCE-4E0C-BC95-A5C152B11FCF}" srcId="{1C02C896-1EE6-4D1D-9713-68E3B4DF56A9}" destId="{A9874DEE-0E41-4041-ADEC-5D2D8891FF76}" srcOrd="0" destOrd="0" parTransId="{1C17F55D-7A1C-4FAE-B126-E1F564459818}" sibTransId="{202BBAD8-711E-4883-A37A-901F88FAD19C}"/>
    <dgm:cxn modelId="{E56364EC-A3DD-4AA4-B58C-498936358812}" type="presOf" srcId="{DE6B05F1-E84B-4FDC-8870-ABAFD84893E8}" destId="{FC4016F5-6CCD-4693-9B85-6243EF2691F3}" srcOrd="0" destOrd="0" presId="urn:microsoft.com/office/officeart/2016/7/layout/HorizontalActionList"/>
    <dgm:cxn modelId="{7562DE57-C22C-450D-ABF6-FB588CF8845A}" type="presParOf" srcId="{CDB2877C-05EF-460D-8C30-17B8BDE7AA14}" destId="{2B9388CA-C350-4617-A1DD-094C20D399F4}" srcOrd="0" destOrd="0" presId="urn:microsoft.com/office/officeart/2016/7/layout/HorizontalActionList"/>
    <dgm:cxn modelId="{2F0406DF-2967-4079-A6A1-CA186664B0BE}" type="presParOf" srcId="{2B9388CA-C350-4617-A1DD-094C20D399F4}" destId="{77D382F5-2E5F-4184-8B91-278874A7D6C0}" srcOrd="0" destOrd="0" presId="urn:microsoft.com/office/officeart/2016/7/layout/HorizontalActionList"/>
    <dgm:cxn modelId="{FADDD72E-B773-4B28-BA66-93CDA87F8B85}" type="presParOf" srcId="{2B9388CA-C350-4617-A1DD-094C20D399F4}" destId="{70CC42DA-7500-45CC-9665-05E2E263B067}" srcOrd="1" destOrd="0" presId="urn:microsoft.com/office/officeart/2016/7/layout/HorizontalActionList"/>
    <dgm:cxn modelId="{02F7CE3E-9391-41E4-AD26-6CF0BDD7AA72}" type="presParOf" srcId="{CDB2877C-05EF-460D-8C30-17B8BDE7AA14}" destId="{663AF627-3576-4B9E-9DD0-EF97F715FED4}" srcOrd="1" destOrd="0" presId="urn:microsoft.com/office/officeart/2016/7/layout/HorizontalActionList"/>
    <dgm:cxn modelId="{A725D0C1-D546-413F-9935-481595B47710}" type="presParOf" srcId="{CDB2877C-05EF-460D-8C30-17B8BDE7AA14}" destId="{E5EB8ED9-0971-40D4-B76B-BBDCF40597BC}" srcOrd="2" destOrd="0" presId="urn:microsoft.com/office/officeart/2016/7/layout/HorizontalActionList"/>
    <dgm:cxn modelId="{607E5554-2CA8-4C4B-A291-A62C5FA19A82}" type="presParOf" srcId="{E5EB8ED9-0971-40D4-B76B-BBDCF40597BC}" destId="{F746781A-AFC7-43B3-9906-01C577265953}" srcOrd="0" destOrd="0" presId="urn:microsoft.com/office/officeart/2016/7/layout/HorizontalActionList"/>
    <dgm:cxn modelId="{620BD729-CFC2-4330-8295-B0EE35DBFA49}" type="presParOf" srcId="{E5EB8ED9-0971-40D4-B76B-BBDCF40597BC}" destId="{E51F94C0-C7BC-4E59-BD71-CB982D7CCA29}" srcOrd="1" destOrd="0" presId="urn:microsoft.com/office/officeart/2016/7/layout/HorizontalActionList"/>
    <dgm:cxn modelId="{5557695F-10A7-473A-A263-4854E7A9FB86}" type="presParOf" srcId="{CDB2877C-05EF-460D-8C30-17B8BDE7AA14}" destId="{5CCD15A6-DD73-40D0-9D83-DA565BDFA81D}" srcOrd="3" destOrd="0" presId="urn:microsoft.com/office/officeart/2016/7/layout/HorizontalActionList"/>
    <dgm:cxn modelId="{3033AC9C-9553-42EF-A913-6403E8E2B553}" type="presParOf" srcId="{CDB2877C-05EF-460D-8C30-17B8BDE7AA14}" destId="{3E6613BA-0F92-4FFD-8D1F-384A9EA5F2B7}" srcOrd="4" destOrd="0" presId="urn:microsoft.com/office/officeart/2016/7/layout/HorizontalActionList"/>
    <dgm:cxn modelId="{6DC7D616-8EC9-4D1B-A616-C98F71C2B807}" type="presParOf" srcId="{3E6613BA-0F92-4FFD-8D1F-384A9EA5F2B7}" destId="{71C85605-03B9-4963-A314-9051A310C00E}" srcOrd="0" destOrd="0" presId="urn:microsoft.com/office/officeart/2016/7/layout/HorizontalActionList"/>
    <dgm:cxn modelId="{36F59177-1CED-4AFB-A29D-F65434AE508D}" type="presParOf" srcId="{3E6613BA-0F92-4FFD-8D1F-384A9EA5F2B7}" destId="{C4CA964C-1512-444E-838B-D2C151701E98}" srcOrd="1" destOrd="0" presId="urn:microsoft.com/office/officeart/2016/7/layout/HorizontalActionList"/>
    <dgm:cxn modelId="{F59475D2-AC77-4E6E-9FC4-BC766F68AA29}" type="presParOf" srcId="{CDB2877C-05EF-460D-8C30-17B8BDE7AA14}" destId="{A88CD28F-7BD4-44E4-881B-9A7EE5108E3A}" srcOrd="5" destOrd="0" presId="urn:microsoft.com/office/officeart/2016/7/layout/HorizontalActionList"/>
    <dgm:cxn modelId="{70F1E0E4-8015-4C08-92FA-7555458CDA60}" type="presParOf" srcId="{CDB2877C-05EF-460D-8C30-17B8BDE7AA14}" destId="{D4BEDD60-26AD-41B0-935F-4D3DC6B4B01E}" srcOrd="6" destOrd="0" presId="urn:microsoft.com/office/officeart/2016/7/layout/HorizontalActionList"/>
    <dgm:cxn modelId="{DF6A0293-AA95-4708-A47A-94653DD4DE8A}" type="presParOf" srcId="{D4BEDD60-26AD-41B0-935F-4D3DC6B4B01E}" destId="{6FC0C004-2456-4068-853A-A281E27C7A7E}" srcOrd="0" destOrd="0" presId="urn:microsoft.com/office/officeart/2016/7/layout/HorizontalActionList"/>
    <dgm:cxn modelId="{276F53A4-5612-448B-A574-133FC2B4C5D0}" type="presParOf" srcId="{D4BEDD60-26AD-41B0-935F-4D3DC6B4B01E}" destId="{FC4016F5-6CCD-4693-9B85-6243EF2691F3}" srcOrd="1" destOrd="0" presId="urn:microsoft.com/office/officeart/2016/7/layout/HorizontalActionList"/>
    <dgm:cxn modelId="{6EAA5771-8F0D-43BE-BA19-7FF36F48E28D}" type="presParOf" srcId="{CDB2877C-05EF-460D-8C30-17B8BDE7AA14}" destId="{F17E2A0E-6450-4D8C-81F6-012DB5454255}" srcOrd="7" destOrd="0" presId="urn:microsoft.com/office/officeart/2016/7/layout/HorizontalActionList"/>
    <dgm:cxn modelId="{38E3B8B1-E8EB-4596-873B-DC99B137C059}" type="presParOf" srcId="{CDB2877C-05EF-460D-8C30-17B8BDE7AA14}" destId="{5239A534-3936-460B-950A-D72F33EC7505}" srcOrd="8" destOrd="0" presId="urn:microsoft.com/office/officeart/2016/7/layout/HorizontalActionList"/>
    <dgm:cxn modelId="{DA2EF3F9-4D46-48D3-BDA5-1971C47483D8}" type="presParOf" srcId="{5239A534-3936-460B-950A-D72F33EC7505}" destId="{78A7202B-7E0A-4BB8-A86E-14BBA35AFB1B}" srcOrd="0" destOrd="0" presId="urn:microsoft.com/office/officeart/2016/7/layout/HorizontalActionList"/>
    <dgm:cxn modelId="{CBBCF2DA-1BB7-4F6A-8D20-11B86153A299}" type="presParOf" srcId="{5239A534-3936-460B-950A-D72F33EC7505}" destId="{A7D9EB69-B919-4D74-B9D6-E346BD7EBEF0}" srcOrd="1" destOrd="0" presId="urn:microsoft.com/office/officeart/2016/7/layout/HorizontalActionList"/>
  </dgm:cxnLst>
  <dgm:bg>
    <a:noFill/>
    <a:effectLst>
      <a:outerShdw blurRad="50800" dist="50800" dir="5400000" algn="ctr" rotWithShape="0">
        <a:schemeClr val="bg1"/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961BF-7A0B-47AC-AB71-894FC550DBE2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6F8F26-E17E-4159-9F56-051AA1FF5E62}">
      <dgm:prSet custT="1"/>
      <dgm:spPr/>
      <dgm:t>
        <a:bodyPr/>
        <a:lstStyle/>
        <a:p>
          <a:r>
            <a:rPr lang="en-US" sz="2200" dirty="0"/>
            <a:t>Implement Alternatives to</a:t>
          </a:r>
        </a:p>
      </dgm:t>
    </dgm:pt>
    <dgm:pt modelId="{5DF36049-01E6-47A5-B8A5-3D4B6D7298E4}" type="parTrans" cxnId="{FDF6A565-AFEB-4B82-91F5-DC94F63E35E1}">
      <dgm:prSet/>
      <dgm:spPr/>
      <dgm:t>
        <a:bodyPr/>
        <a:lstStyle/>
        <a:p>
          <a:endParaRPr lang="en-US"/>
        </a:p>
      </dgm:t>
    </dgm:pt>
    <dgm:pt modelId="{B9887493-E8F9-450A-B828-595DD107D656}" type="sibTrans" cxnId="{FDF6A565-AFEB-4B82-91F5-DC94F63E35E1}">
      <dgm:prSet/>
      <dgm:spPr/>
      <dgm:t>
        <a:bodyPr/>
        <a:lstStyle/>
        <a:p>
          <a:endParaRPr lang="en-US"/>
        </a:p>
      </dgm:t>
    </dgm:pt>
    <dgm:pt modelId="{57D672CD-4144-4D26-BF82-F9156649D7F4}">
      <dgm:prSet custT="1"/>
      <dgm:spPr/>
      <dgm:t>
        <a:bodyPr/>
        <a:lstStyle/>
        <a:p>
          <a:pPr algn="ctr"/>
          <a:r>
            <a:rPr lang="en-US" sz="2200" dirty="0"/>
            <a:t>Reliance on public dissemination on commercial social media platforms;</a:t>
          </a:r>
        </a:p>
      </dgm:t>
    </dgm:pt>
    <dgm:pt modelId="{757D7262-D354-435A-947D-1CB9AEB49587}" type="parTrans" cxnId="{8CE8B4E0-3C98-4CB9-8AE7-C04CF09C9846}">
      <dgm:prSet/>
      <dgm:spPr/>
      <dgm:t>
        <a:bodyPr/>
        <a:lstStyle/>
        <a:p>
          <a:endParaRPr lang="en-US"/>
        </a:p>
      </dgm:t>
    </dgm:pt>
    <dgm:pt modelId="{8888E162-1688-4D17-ACF7-861D0CC9B27F}" type="sibTrans" cxnId="{8CE8B4E0-3C98-4CB9-8AE7-C04CF09C9846}">
      <dgm:prSet/>
      <dgm:spPr/>
      <dgm:t>
        <a:bodyPr/>
        <a:lstStyle/>
        <a:p>
          <a:endParaRPr lang="en-US"/>
        </a:p>
      </dgm:t>
    </dgm:pt>
    <dgm:pt modelId="{1C02C896-1EE6-4D1D-9713-68E3B4DF56A9}">
      <dgm:prSet custT="1"/>
      <dgm:spPr/>
      <dgm:t>
        <a:bodyPr/>
        <a:lstStyle/>
        <a:p>
          <a:r>
            <a:rPr lang="en-US" sz="2200" dirty="0"/>
            <a:t>Increase</a:t>
          </a:r>
        </a:p>
      </dgm:t>
    </dgm:pt>
    <dgm:pt modelId="{69F75691-BD84-4179-960A-5BEED8F7506E}" type="parTrans" cxnId="{AB47C7C7-A718-4D2D-AC7F-6BF07A73B564}">
      <dgm:prSet/>
      <dgm:spPr/>
      <dgm:t>
        <a:bodyPr/>
        <a:lstStyle/>
        <a:p>
          <a:endParaRPr lang="en-US"/>
        </a:p>
      </dgm:t>
    </dgm:pt>
    <dgm:pt modelId="{4B84DFF4-D82A-4361-8964-4E72DE5DFA21}" type="sibTrans" cxnId="{AB47C7C7-A718-4D2D-AC7F-6BF07A73B564}">
      <dgm:prSet/>
      <dgm:spPr/>
      <dgm:t>
        <a:bodyPr/>
        <a:lstStyle/>
        <a:p>
          <a:endParaRPr lang="en-US"/>
        </a:p>
      </dgm:t>
    </dgm:pt>
    <dgm:pt modelId="{13342C73-77DD-4ABA-AED7-F058A5A16A65}">
      <dgm:prSet custT="1"/>
      <dgm:spPr/>
      <dgm:t>
        <a:bodyPr/>
        <a:lstStyle/>
        <a:p>
          <a:pPr algn="ctr"/>
          <a:r>
            <a:rPr lang="en-US" sz="2200" dirty="0"/>
            <a:t>Transparency by making visible how technical conclusions are reached in direct public crisis communication.</a:t>
          </a:r>
        </a:p>
      </dgm:t>
    </dgm:pt>
    <dgm:pt modelId="{1F18BD01-ACEB-4B06-8CF0-F1EB90A555D6}" type="parTrans" cxnId="{D640DE12-9D54-4211-95C0-38B520FB0776}">
      <dgm:prSet/>
      <dgm:spPr/>
      <dgm:t>
        <a:bodyPr/>
        <a:lstStyle/>
        <a:p>
          <a:endParaRPr lang="nl-BE"/>
        </a:p>
      </dgm:t>
    </dgm:pt>
    <dgm:pt modelId="{2D447B5E-1A95-470D-84D7-674103E3AC6A}" type="sibTrans" cxnId="{D640DE12-9D54-4211-95C0-38B520FB0776}">
      <dgm:prSet/>
      <dgm:spPr/>
      <dgm:t>
        <a:bodyPr/>
        <a:lstStyle/>
        <a:p>
          <a:endParaRPr lang="nl-BE"/>
        </a:p>
      </dgm:t>
    </dgm:pt>
    <dgm:pt modelId="{CDB2877C-05EF-460D-8C30-17B8BDE7AA14}" type="pres">
      <dgm:prSet presAssocID="{160961BF-7A0B-47AC-AB71-894FC550DBE2}" presName="Name0" presStyleCnt="0">
        <dgm:presLayoutVars>
          <dgm:dir/>
          <dgm:animLvl val="lvl"/>
          <dgm:resizeHandles val="exact"/>
        </dgm:presLayoutVars>
      </dgm:prSet>
      <dgm:spPr/>
    </dgm:pt>
    <dgm:pt modelId="{2B9388CA-C350-4617-A1DD-094C20D399F4}" type="pres">
      <dgm:prSet presAssocID="{7A6F8F26-E17E-4159-9F56-051AA1FF5E62}" presName="composite" presStyleCnt="0"/>
      <dgm:spPr/>
    </dgm:pt>
    <dgm:pt modelId="{77D382F5-2E5F-4184-8B91-278874A7D6C0}" type="pres">
      <dgm:prSet presAssocID="{7A6F8F26-E17E-4159-9F56-051AA1FF5E62}" presName="parTx" presStyleLbl="alignNode1" presStyleIdx="0" presStyleCnt="2">
        <dgm:presLayoutVars>
          <dgm:chMax val="0"/>
          <dgm:chPref val="0"/>
        </dgm:presLayoutVars>
      </dgm:prSet>
      <dgm:spPr/>
    </dgm:pt>
    <dgm:pt modelId="{70CC42DA-7500-45CC-9665-05E2E263B067}" type="pres">
      <dgm:prSet presAssocID="{7A6F8F26-E17E-4159-9F56-051AA1FF5E62}" presName="desTx" presStyleLbl="alignAccFollowNode1" presStyleIdx="0" presStyleCnt="2">
        <dgm:presLayoutVars/>
      </dgm:prSet>
      <dgm:spPr/>
    </dgm:pt>
    <dgm:pt modelId="{663AF627-3576-4B9E-9DD0-EF97F715FED4}" type="pres">
      <dgm:prSet presAssocID="{B9887493-E8F9-450A-B828-595DD107D656}" presName="space" presStyleCnt="0"/>
      <dgm:spPr/>
    </dgm:pt>
    <dgm:pt modelId="{3E6613BA-0F92-4FFD-8D1F-384A9EA5F2B7}" type="pres">
      <dgm:prSet presAssocID="{1C02C896-1EE6-4D1D-9713-68E3B4DF56A9}" presName="composite" presStyleCnt="0"/>
      <dgm:spPr/>
    </dgm:pt>
    <dgm:pt modelId="{71C85605-03B9-4963-A314-9051A310C00E}" type="pres">
      <dgm:prSet presAssocID="{1C02C896-1EE6-4D1D-9713-68E3B4DF56A9}" presName="parTx" presStyleLbl="alignNode1" presStyleIdx="1" presStyleCnt="2">
        <dgm:presLayoutVars>
          <dgm:chMax val="0"/>
          <dgm:chPref val="0"/>
        </dgm:presLayoutVars>
      </dgm:prSet>
      <dgm:spPr/>
    </dgm:pt>
    <dgm:pt modelId="{C4CA964C-1512-444E-838B-D2C151701E98}" type="pres">
      <dgm:prSet presAssocID="{1C02C896-1EE6-4D1D-9713-68E3B4DF56A9}" presName="desTx" presStyleLbl="alignAccFollowNode1" presStyleIdx="1" presStyleCnt="2">
        <dgm:presLayoutVars/>
      </dgm:prSet>
      <dgm:spPr/>
    </dgm:pt>
  </dgm:ptLst>
  <dgm:cxnLst>
    <dgm:cxn modelId="{D640DE12-9D54-4211-95C0-38B520FB0776}" srcId="{1C02C896-1EE6-4D1D-9713-68E3B4DF56A9}" destId="{13342C73-77DD-4ABA-AED7-F058A5A16A65}" srcOrd="0" destOrd="0" parTransId="{1F18BD01-ACEB-4B06-8CF0-F1EB90A555D6}" sibTransId="{2D447B5E-1A95-470D-84D7-674103E3AC6A}"/>
    <dgm:cxn modelId="{1455C720-0D61-41BE-B525-22027FDF8CEA}" type="presOf" srcId="{13342C73-77DD-4ABA-AED7-F058A5A16A65}" destId="{C4CA964C-1512-444E-838B-D2C151701E98}" srcOrd="0" destOrd="0" presId="urn:microsoft.com/office/officeart/2016/7/layout/HorizontalActionList"/>
    <dgm:cxn modelId="{35696B60-485D-4BF1-A62B-7E8097650D0E}" type="presOf" srcId="{1C02C896-1EE6-4D1D-9713-68E3B4DF56A9}" destId="{71C85605-03B9-4963-A314-9051A310C00E}" srcOrd="0" destOrd="0" presId="urn:microsoft.com/office/officeart/2016/7/layout/HorizontalActionList"/>
    <dgm:cxn modelId="{332DDD41-0E6F-47A4-B931-8EA5C392BF81}" type="presOf" srcId="{57D672CD-4144-4D26-BF82-F9156649D7F4}" destId="{70CC42DA-7500-45CC-9665-05E2E263B067}" srcOrd="0" destOrd="0" presId="urn:microsoft.com/office/officeart/2016/7/layout/HorizontalActionList"/>
    <dgm:cxn modelId="{FDF6A565-AFEB-4B82-91F5-DC94F63E35E1}" srcId="{160961BF-7A0B-47AC-AB71-894FC550DBE2}" destId="{7A6F8F26-E17E-4159-9F56-051AA1FF5E62}" srcOrd="0" destOrd="0" parTransId="{5DF36049-01E6-47A5-B8A5-3D4B6D7298E4}" sibTransId="{B9887493-E8F9-450A-B828-595DD107D656}"/>
    <dgm:cxn modelId="{C88FB650-DB56-493F-97EB-1E93D3B433D0}" type="presOf" srcId="{160961BF-7A0B-47AC-AB71-894FC550DBE2}" destId="{CDB2877C-05EF-460D-8C30-17B8BDE7AA14}" srcOrd="0" destOrd="0" presId="urn:microsoft.com/office/officeart/2016/7/layout/HorizontalActionList"/>
    <dgm:cxn modelId="{360ACD71-A214-412C-9517-849CC1499F29}" type="presOf" srcId="{7A6F8F26-E17E-4159-9F56-051AA1FF5E62}" destId="{77D382F5-2E5F-4184-8B91-278874A7D6C0}" srcOrd="0" destOrd="0" presId="urn:microsoft.com/office/officeart/2016/7/layout/HorizontalActionList"/>
    <dgm:cxn modelId="{AB47C7C7-A718-4D2D-AC7F-6BF07A73B564}" srcId="{160961BF-7A0B-47AC-AB71-894FC550DBE2}" destId="{1C02C896-1EE6-4D1D-9713-68E3B4DF56A9}" srcOrd="1" destOrd="0" parTransId="{69F75691-BD84-4179-960A-5BEED8F7506E}" sibTransId="{4B84DFF4-D82A-4361-8964-4E72DE5DFA21}"/>
    <dgm:cxn modelId="{8CE8B4E0-3C98-4CB9-8AE7-C04CF09C9846}" srcId="{7A6F8F26-E17E-4159-9F56-051AA1FF5E62}" destId="{57D672CD-4144-4D26-BF82-F9156649D7F4}" srcOrd="0" destOrd="0" parTransId="{757D7262-D354-435A-947D-1CB9AEB49587}" sibTransId="{8888E162-1688-4D17-ACF7-861D0CC9B27F}"/>
    <dgm:cxn modelId="{22E8D9D9-1B42-4F16-89EB-E22309023E09}" type="presParOf" srcId="{CDB2877C-05EF-460D-8C30-17B8BDE7AA14}" destId="{2B9388CA-C350-4617-A1DD-094C20D399F4}" srcOrd="0" destOrd="0" presId="urn:microsoft.com/office/officeart/2016/7/layout/HorizontalActionList"/>
    <dgm:cxn modelId="{64ABCD3E-08A4-4A6F-8D67-2B96E2E52BD9}" type="presParOf" srcId="{2B9388CA-C350-4617-A1DD-094C20D399F4}" destId="{77D382F5-2E5F-4184-8B91-278874A7D6C0}" srcOrd="0" destOrd="0" presId="urn:microsoft.com/office/officeart/2016/7/layout/HorizontalActionList"/>
    <dgm:cxn modelId="{10AA0F3A-E182-4DE2-BE1B-0D9D110368A6}" type="presParOf" srcId="{2B9388CA-C350-4617-A1DD-094C20D399F4}" destId="{70CC42DA-7500-45CC-9665-05E2E263B067}" srcOrd="1" destOrd="0" presId="urn:microsoft.com/office/officeart/2016/7/layout/HorizontalActionList"/>
    <dgm:cxn modelId="{0401B910-D468-4B8E-968A-4F022FBE7998}" type="presParOf" srcId="{CDB2877C-05EF-460D-8C30-17B8BDE7AA14}" destId="{663AF627-3576-4B9E-9DD0-EF97F715FED4}" srcOrd="1" destOrd="0" presId="urn:microsoft.com/office/officeart/2016/7/layout/HorizontalActionList"/>
    <dgm:cxn modelId="{7087FEDE-726A-4658-B0C8-2E6686BC42CC}" type="presParOf" srcId="{CDB2877C-05EF-460D-8C30-17B8BDE7AA14}" destId="{3E6613BA-0F92-4FFD-8D1F-384A9EA5F2B7}" srcOrd="2" destOrd="0" presId="urn:microsoft.com/office/officeart/2016/7/layout/HorizontalActionList"/>
    <dgm:cxn modelId="{2792F34A-B61A-44EC-84B8-95DD481EB8AC}" type="presParOf" srcId="{3E6613BA-0F92-4FFD-8D1F-384A9EA5F2B7}" destId="{71C85605-03B9-4963-A314-9051A310C00E}" srcOrd="0" destOrd="0" presId="urn:microsoft.com/office/officeart/2016/7/layout/HorizontalActionList"/>
    <dgm:cxn modelId="{953C5241-F4A9-419B-AF51-F800B302F481}" type="presParOf" srcId="{3E6613BA-0F92-4FFD-8D1F-384A9EA5F2B7}" destId="{C4CA964C-1512-444E-838B-D2C151701E98}" srcOrd="1" destOrd="0" presId="urn:microsoft.com/office/officeart/2016/7/layout/HorizontalActionList"/>
  </dgm:cxnLst>
  <dgm:bg>
    <a:noFill/>
    <a:effectLst>
      <a:outerShdw blurRad="50800" dist="50800" dir="5400000" algn="ctr" rotWithShape="0">
        <a:schemeClr val="bg1"/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EA724A-5C6A-4261-A462-3FC45BA59A9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7277C6-FFBF-4A9E-B566-110D334EDF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 i="1" dirty="0"/>
            <a:t>Immediate (minutes): </a:t>
          </a:r>
          <a:r>
            <a:rPr lang="en-US" sz="2500" i="0" dirty="0"/>
            <a:t>Technical interpretation release based on standing agreements for crisis response via official website</a:t>
          </a:r>
        </a:p>
      </dgm:t>
    </dgm:pt>
    <dgm:pt modelId="{7B8DC4F0-7738-40A6-B98A-5E3071D7ED96}" type="parTrans" cxnId="{EDD622AE-25D6-42FA-B761-58B0C449A9CD}">
      <dgm:prSet/>
      <dgm:spPr/>
      <dgm:t>
        <a:bodyPr/>
        <a:lstStyle/>
        <a:p>
          <a:endParaRPr lang="en-US"/>
        </a:p>
      </dgm:t>
    </dgm:pt>
    <dgm:pt modelId="{F47BB9F2-3DFF-4B9B-B750-0569DEB9AD08}" type="sibTrans" cxnId="{EDD622AE-25D6-42FA-B761-58B0C449A9CD}">
      <dgm:prSet/>
      <dgm:spPr/>
      <dgm:t>
        <a:bodyPr/>
        <a:lstStyle/>
        <a:p>
          <a:endParaRPr lang="en-US"/>
        </a:p>
      </dgm:t>
    </dgm:pt>
    <dgm:pt modelId="{586E78B3-4A39-41D5-B726-BF291BAF34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/>
            <a:t>Short term (hours): </a:t>
          </a:r>
          <a:r>
            <a:rPr lang="en-US" dirty="0"/>
            <a:t>Live press briefings and webcasts by Disinformation Unit (publicly available) to increase literacy</a:t>
          </a:r>
        </a:p>
      </dgm:t>
    </dgm:pt>
    <dgm:pt modelId="{86C9C674-7181-4EB5-B2B7-CDFD0244C1B9}" type="parTrans" cxnId="{E180839D-20A4-4BD6-8B3B-EDB4282BEEB6}">
      <dgm:prSet/>
      <dgm:spPr/>
      <dgm:t>
        <a:bodyPr/>
        <a:lstStyle/>
        <a:p>
          <a:endParaRPr lang="en-US"/>
        </a:p>
      </dgm:t>
    </dgm:pt>
    <dgm:pt modelId="{2654A19B-8CCD-4B8E-9E54-72811DCA1B2B}" type="sibTrans" cxnId="{E180839D-20A4-4BD6-8B3B-EDB4282BEEB6}">
      <dgm:prSet/>
      <dgm:spPr/>
      <dgm:t>
        <a:bodyPr/>
        <a:lstStyle/>
        <a:p>
          <a:endParaRPr lang="en-US"/>
        </a:p>
      </dgm:t>
    </dgm:pt>
    <dgm:pt modelId="{F0DE1EF2-0320-4038-BDB2-EDF320026D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/>
            <a:t>Medium term (days): </a:t>
          </a:r>
          <a:r>
            <a:rPr lang="en-US" dirty="0"/>
            <a:t>UN News and CTBTO Press Release </a:t>
          </a:r>
        </a:p>
      </dgm:t>
    </dgm:pt>
    <dgm:pt modelId="{22593EE3-4372-444F-AFE9-54A06B6A714C}" type="parTrans" cxnId="{D1DD6B10-AB14-401D-A707-230833038CB2}">
      <dgm:prSet/>
      <dgm:spPr/>
      <dgm:t>
        <a:bodyPr/>
        <a:lstStyle/>
        <a:p>
          <a:endParaRPr lang="nl-BE"/>
        </a:p>
      </dgm:t>
    </dgm:pt>
    <dgm:pt modelId="{C66E12AC-E9C2-4D20-A5EE-9B5F86957D1C}" type="sibTrans" cxnId="{D1DD6B10-AB14-401D-A707-230833038CB2}">
      <dgm:prSet/>
      <dgm:spPr/>
      <dgm:t>
        <a:bodyPr/>
        <a:lstStyle/>
        <a:p>
          <a:endParaRPr lang="nl-BE"/>
        </a:p>
      </dgm:t>
    </dgm:pt>
    <dgm:pt modelId="{4C2D68E3-4105-40E3-B938-D05C5AC9171D}" type="pres">
      <dgm:prSet presAssocID="{3AEA724A-5C6A-4261-A462-3FC45BA59A9C}" presName="root" presStyleCnt="0">
        <dgm:presLayoutVars>
          <dgm:dir/>
          <dgm:resizeHandles val="exact"/>
        </dgm:presLayoutVars>
      </dgm:prSet>
      <dgm:spPr/>
    </dgm:pt>
    <dgm:pt modelId="{706C40FC-19B0-4F9C-8196-3F8A43C2760F}" type="pres">
      <dgm:prSet presAssocID="{C47277C6-FFBF-4A9E-B566-110D334EDF20}" presName="compNode" presStyleCnt="0"/>
      <dgm:spPr/>
    </dgm:pt>
    <dgm:pt modelId="{073929EF-B6B9-4C72-9902-152411EE1CF7}" type="pres">
      <dgm:prSet presAssocID="{C47277C6-FFBF-4A9E-B566-110D334EDF20}" presName="bgRect" presStyleLbl="bgShp" presStyleIdx="0" presStyleCnt="3"/>
      <dgm:spPr/>
    </dgm:pt>
    <dgm:pt modelId="{33715B69-1379-4B91-B496-4279AD80D403}" type="pres">
      <dgm:prSet presAssocID="{C47277C6-FFBF-4A9E-B566-110D334EDF20}" presName="iconRect" presStyleLbl="node1" presStyleIdx="0" presStyleCnt="3" custScaleX="134712" custScaleY="1091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65688D52-D609-4383-BA21-DCD302DB84D6}" type="pres">
      <dgm:prSet presAssocID="{C47277C6-FFBF-4A9E-B566-110D334EDF20}" presName="spaceRect" presStyleCnt="0"/>
      <dgm:spPr/>
    </dgm:pt>
    <dgm:pt modelId="{0A547604-C086-4AEA-B06F-CA378BB8E018}" type="pres">
      <dgm:prSet presAssocID="{C47277C6-FFBF-4A9E-B566-110D334EDF20}" presName="parTx" presStyleLbl="revTx" presStyleIdx="0" presStyleCnt="3">
        <dgm:presLayoutVars>
          <dgm:chMax val="0"/>
          <dgm:chPref val="0"/>
        </dgm:presLayoutVars>
      </dgm:prSet>
      <dgm:spPr/>
    </dgm:pt>
    <dgm:pt modelId="{0503D88D-1358-492E-B66B-5035FA87EAE6}" type="pres">
      <dgm:prSet presAssocID="{F47BB9F2-3DFF-4B9B-B750-0569DEB9AD08}" presName="sibTrans" presStyleCnt="0"/>
      <dgm:spPr/>
    </dgm:pt>
    <dgm:pt modelId="{12FDB05E-ABF8-486F-AE51-653F63FF8F01}" type="pres">
      <dgm:prSet presAssocID="{586E78B3-4A39-41D5-B726-BF291BAF3486}" presName="compNode" presStyleCnt="0"/>
      <dgm:spPr/>
    </dgm:pt>
    <dgm:pt modelId="{393EB2B9-8353-4345-8A59-1BAF5C753E23}" type="pres">
      <dgm:prSet presAssocID="{586E78B3-4A39-41D5-B726-BF291BAF3486}" presName="bgRect" presStyleLbl="bgShp" presStyleIdx="1" presStyleCnt="3"/>
      <dgm:spPr/>
    </dgm:pt>
    <dgm:pt modelId="{F734B5B9-0E9B-4E0A-A986-94329FF5FF37}" type="pres">
      <dgm:prSet presAssocID="{586E78B3-4A39-41D5-B726-BF291BAF3486}" presName="iconRect" presStyleLbl="node1" presStyleIdx="1" presStyleCnt="3" custLinFactX="200000" custLinFactY="100000" custLinFactNeighborX="229804" custLinFactNeighborY="12801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line meeting with solid fill"/>
        </a:ext>
      </dgm:extLst>
    </dgm:pt>
    <dgm:pt modelId="{50D650A0-2F0D-4D16-B697-F09BBFCECFB9}" type="pres">
      <dgm:prSet presAssocID="{586E78B3-4A39-41D5-B726-BF291BAF3486}" presName="spaceRect" presStyleCnt="0"/>
      <dgm:spPr/>
    </dgm:pt>
    <dgm:pt modelId="{6CB3CD4C-63E2-4C8B-BC14-1AC8340BFB93}" type="pres">
      <dgm:prSet presAssocID="{586E78B3-4A39-41D5-B726-BF291BAF3486}" presName="parTx" presStyleLbl="revTx" presStyleIdx="1" presStyleCnt="3">
        <dgm:presLayoutVars>
          <dgm:chMax val="0"/>
          <dgm:chPref val="0"/>
        </dgm:presLayoutVars>
      </dgm:prSet>
      <dgm:spPr/>
    </dgm:pt>
    <dgm:pt modelId="{15782596-9C17-4A6B-85BB-2F973AB30D52}" type="pres">
      <dgm:prSet presAssocID="{2654A19B-8CCD-4B8E-9E54-72811DCA1B2B}" presName="sibTrans" presStyleCnt="0"/>
      <dgm:spPr/>
    </dgm:pt>
    <dgm:pt modelId="{34810728-5472-44FB-BACC-9390CC312155}" type="pres">
      <dgm:prSet presAssocID="{F0DE1EF2-0320-4038-BDB2-EDF320026DDE}" presName="compNode" presStyleCnt="0"/>
      <dgm:spPr/>
    </dgm:pt>
    <dgm:pt modelId="{7E6EE7A5-DAE3-41CD-84E5-F76E4999CBCC}" type="pres">
      <dgm:prSet presAssocID="{F0DE1EF2-0320-4038-BDB2-EDF320026DDE}" presName="bgRect" presStyleLbl="bgShp" presStyleIdx="2" presStyleCnt="3"/>
      <dgm:spPr/>
    </dgm:pt>
    <dgm:pt modelId="{CFA7E52D-35FF-4F3B-BA6D-F09793202FA9}" type="pres">
      <dgm:prSet presAssocID="{F0DE1EF2-0320-4038-BDB2-EDF320026DDE}" presName="iconRect" presStyleLbl="node1" presStyleIdx="2" presStyleCnt="3" custScaleX="118605" custScaleY="12933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 with solid fill"/>
        </a:ext>
      </dgm:extLst>
    </dgm:pt>
    <dgm:pt modelId="{FE47F81C-05E0-435D-BE56-F92287955ECA}" type="pres">
      <dgm:prSet presAssocID="{F0DE1EF2-0320-4038-BDB2-EDF320026DDE}" presName="spaceRect" presStyleCnt="0"/>
      <dgm:spPr/>
    </dgm:pt>
    <dgm:pt modelId="{DFEC2ED5-B6A0-4DD8-AA18-16F234C73C63}" type="pres">
      <dgm:prSet presAssocID="{F0DE1EF2-0320-4038-BDB2-EDF320026DD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6301C0C-0311-46E4-8880-BEDFC472538A}" type="presOf" srcId="{C47277C6-FFBF-4A9E-B566-110D334EDF20}" destId="{0A547604-C086-4AEA-B06F-CA378BB8E018}" srcOrd="0" destOrd="0" presId="urn:microsoft.com/office/officeart/2018/2/layout/IconVerticalSolidList"/>
    <dgm:cxn modelId="{D1DD6B10-AB14-401D-A707-230833038CB2}" srcId="{3AEA724A-5C6A-4261-A462-3FC45BA59A9C}" destId="{F0DE1EF2-0320-4038-BDB2-EDF320026DDE}" srcOrd="2" destOrd="0" parTransId="{22593EE3-4372-444F-AFE9-54A06B6A714C}" sibTransId="{C66E12AC-E9C2-4D20-A5EE-9B5F86957D1C}"/>
    <dgm:cxn modelId="{B3B2742E-8C79-4683-A2DA-279E41D94DB6}" type="presOf" srcId="{F0DE1EF2-0320-4038-BDB2-EDF320026DDE}" destId="{DFEC2ED5-B6A0-4DD8-AA18-16F234C73C63}" srcOrd="0" destOrd="0" presId="urn:microsoft.com/office/officeart/2018/2/layout/IconVerticalSolidList"/>
    <dgm:cxn modelId="{2A7ACA41-8C6B-455C-A4C0-97CCE62B342B}" type="presOf" srcId="{586E78B3-4A39-41D5-B726-BF291BAF3486}" destId="{6CB3CD4C-63E2-4C8B-BC14-1AC8340BFB93}" srcOrd="0" destOrd="0" presId="urn:microsoft.com/office/officeart/2018/2/layout/IconVerticalSolidList"/>
    <dgm:cxn modelId="{6A93D24B-31BA-4397-8100-551FC570B885}" type="presOf" srcId="{3AEA724A-5C6A-4261-A462-3FC45BA59A9C}" destId="{4C2D68E3-4105-40E3-B938-D05C5AC9171D}" srcOrd="0" destOrd="0" presId="urn:microsoft.com/office/officeart/2018/2/layout/IconVerticalSolidList"/>
    <dgm:cxn modelId="{E180839D-20A4-4BD6-8B3B-EDB4282BEEB6}" srcId="{3AEA724A-5C6A-4261-A462-3FC45BA59A9C}" destId="{586E78B3-4A39-41D5-B726-BF291BAF3486}" srcOrd="1" destOrd="0" parTransId="{86C9C674-7181-4EB5-B2B7-CDFD0244C1B9}" sibTransId="{2654A19B-8CCD-4B8E-9E54-72811DCA1B2B}"/>
    <dgm:cxn modelId="{EDD622AE-25D6-42FA-B761-58B0C449A9CD}" srcId="{3AEA724A-5C6A-4261-A462-3FC45BA59A9C}" destId="{C47277C6-FFBF-4A9E-B566-110D334EDF20}" srcOrd="0" destOrd="0" parTransId="{7B8DC4F0-7738-40A6-B98A-5E3071D7ED96}" sibTransId="{F47BB9F2-3DFF-4B9B-B750-0569DEB9AD08}"/>
    <dgm:cxn modelId="{69FC4360-D8AE-49C5-833B-6101E7DC8973}" type="presParOf" srcId="{4C2D68E3-4105-40E3-B938-D05C5AC9171D}" destId="{706C40FC-19B0-4F9C-8196-3F8A43C2760F}" srcOrd="0" destOrd="0" presId="urn:microsoft.com/office/officeart/2018/2/layout/IconVerticalSolidList"/>
    <dgm:cxn modelId="{9E739D6D-8427-4D88-9C2E-1EB9DDCEF3B5}" type="presParOf" srcId="{706C40FC-19B0-4F9C-8196-3F8A43C2760F}" destId="{073929EF-B6B9-4C72-9902-152411EE1CF7}" srcOrd="0" destOrd="0" presId="urn:microsoft.com/office/officeart/2018/2/layout/IconVerticalSolidList"/>
    <dgm:cxn modelId="{AE87B8F7-61DE-45F5-9F5E-D22664339DA8}" type="presParOf" srcId="{706C40FC-19B0-4F9C-8196-3F8A43C2760F}" destId="{33715B69-1379-4B91-B496-4279AD80D403}" srcOrd="1" destOrd="0" presId="urn:microsoft.com/office/officeart/2018/2/layout/IconVerticalSolidList"/>
    <dgm:cxn modelId="{48309B61-14F2-4A8F-AB1F-F40654A5F47A}" type="presParOf" srcId="{706C40FC-19B0-4F9C-8196-3F8A43C2760F}" destId="{65688D52-D609-4383-BA21-DCD302DB84D6}" srcOrd="2" destOrd="0" presId="urn:microsoft.com/office/officeart/2018/2/layout/IconVerticalSolidList"/>
    <dgm:cxn modelId="{88F398E1-A483-4FD0-B6C4-1696125A7FB3}" type="presParOf" srcId="{706C40FC-19B0-4F9C-8196-3F8A43C2760F}" destId="{0A547604-C086-4AEA-B06F-CA378BB8E018}" srcOrd="3" destOrd="0" presId="urn:microsoft.com/office/officeart/2018/2/layout/IconVerticalSolidList"/>
    <dgm:cxn modelId="{01F9EC42-A0D7-403E-B058-FE4F8834C211}" type="presParOf" srcId="{4C2D68E3-4105-40E3-B938-D05C5AC9171D}" destId="{0503D88D-1358-492E-B66B-5035FA87EAE6}" srcOrd="1" destOrd="0" presId="urn:microsoft.com/office/officeart/2018/2/layout/IconVerticalSolidList"/>
    <dgm:cxn modelId="{6289C58C-3594-4730-82CD-53159E53D2AD}" type="presParOf" srcId="{4C2D68E3-4105-40E3-B938-D05C5AC9171D}" destId="{12FDB05E-ABF8-486F-AE51-653F63FF8F01}" srcOrd="2" destOrd="0" presId="urn:microsoft.com/office/officeart/2018/2/layout/IconVerticalSolidList"/>
    <dgm:cxn modelId="{667924F4-D23F-4E80-B938-5E17BF674F87}" type="presParOf" srcId="{12FDB05E-ABF8-486F-AE51-653F63FF8F01}" destId="{393EB2B9-8353-4345-8A59-1BAF5C753E23}" srcOrd="0" destOrd="0" presId="urn:microsoft.com/office/officeart/2018/2/layout/IconVerticalSolidList"/>
    <dgm:cxn modelId="{BAA1BB0B-D010-4EC5-922A-4379DE0160B0}" type="presParOf" srcId="{12FDB05E-ABF8-486F-AE51-653F63FF8F01}" destId="{F734B5B9-0E9B-4E0A-A986-94329FF5FF37}" srcOrd="1" destOrd="0" presId="urn:microsoft.com/office/officeart/2018/2/layout/IconVerticalSolidList"/>
    <dgm:cxn modelId="{4EA2CA05-E669-4BF7-A55B-049E70F5EFD7}" type="presParOf" srcId="{12FDB05E-ABF8-486F-AE51-653F63FF8F01}" destId="{50D650A0-2F0D-4D16-B697-F09BBFCECFB9}" srcOrd="2" destOrd="0" presId="urn:microsoft.com/office/officeart/2018/2/layout/IconVerticalSolidList"/>
    <dgm:cxn modelId="{3D3A4149-3B69-4A17-A384-85AC7554FFE4}" type="presParOf" srcId="{12FDB05E-ABF8-486F-AE51-653F63FF8F01}" destId="{6CB3CD4C-63E2-4C8B-BC14-1AC8340BFB93}" srcOrd="3" destOrd="0" presId="urn:microsoft.com/office/officeart/2018/2/layout/IconVerticalSolidList"/>
    <dgm:cxn modelId="{7B9278D0-88BC-43FC-B6C1-51A767A981FF}" type="presParOf" srcId="{4C2D68E3-4105-40E3-B938-D05C5AC9171D}" destId="{15782596-9C17-4A6B-85BB-2F973AB30D52}" srcOrd="3" destOrd="0" presId="urn:microsoft.com/office/officeart/2018/2/layout/IconVerticalSolidList"/>
    <dgm:cxn modelId="{D08460B6-C77D-488C-BE35-DF15077EEF0B}" type="presParOf" srcId="{4C2D68E3-4105-40E3-B938-D05C5AC9171D}" destId="{34810728-5472-44FB-BACC-9390CC312155}" srcOrd="4" destOrd="0" presId="urn:microsoft.com/office/officeart/2018/2/layout/IconVerticalSolidList"/>
    <dgm:cxn modelId="{D825B085-A7C9-4689-9DAD-E751E21C7415}" type="presParOf" srcId="{34810728-5472-44FB-BACC-9390CC312155}" destId="{7E6EE7A5-DAE3-41CD-84E5-F76E4999CBCC}" srcOrd="0" destOrd="0" presId="urn:microsoft.com/office/officeart/2018/2/layout/IconVerticalSolidList"/>
    <dgm:cxn modelId="{924A8F4E-07AE-44FD-8428-48CFFD4DF7AB}" type="presParOf" srcId="{34810728-5472-44FB-BACC-9390CC312155}" destId="{CFA7E52D-35FF-4F3B-BA6D-F09793202FA9}" srcOrd="1" destOrd="0" presId="urn:microsoft.com/office/officeart/2018/2/layout/IconVerticalSolidList"/>
    <dgm:cxn modelId="{502E8272-3786-47C1-9DFD-6CB086667A31}" type="presParOf" srcId="{34810728-5472-44FB-BACC-9390CC312155}" destId="{FE47F81C-05E0-435D-BE56-F92287955ECA}" srcOrd="2" destOrd="0" presId="urn:microsoft.com/office/officeart/2018/2/layout/IconVerticalSolidList"/>
    <dgm:cxn modelId="{F7502DA1-714D-4CBB-A25D-C42B9326C0AA}" type="presParOf" srcId="{34810728-5472-44FB-BACC-9390CC312155}" destId="{DFEC2ED5-B6A0-4DD8-AA18-16F234C73C6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382F5-2E5F-4184-8B91-278874A7D6C0}">
      <dsp:nvSpPr>
        <dsp:cNvPr id="0" name=""/>
        <dsp:cNvSpPr/>
      </dsp:nvSpPr>
      <dsp:spPr>
        <a:xfrm>
          <a:off x="8625" y="316114"/>
          <a:ext cx="2284626" cy="685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536" tIns="180536" rIns="180536" bIns="18053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Formalize</a:t>
          </a:r>
        </a:p>
      </dsp:txBody>
      <dsp:txXfrm>
        <a:off x="8625" y="316114"/>
        <a:ext cx="2284626" cy="685387"/>
      </dsp:txXfrm>
    </dsp:sp>
    <dsp:sp modelId="{70CC42DA-7500-45CC-9665-05E2E263B067}">
      <dsp:nvSpPr>
        <dsp:cNvPr id="0" name=""/>
        <dsp:cNvSpPr/>
      </dsp:nvSpPr>
      <dsp:spPr>
        <a:xfrm>
          <a:off x="8625" y="1001502"/>
          <a:ext cx="2284626" cy="26295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670" tIns="225670" rIns="225670" bIns="22567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science communication authority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via treaty amendment;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(Article VII, Clause 2, p. 42)</a:t>
          </a:r>
        </a:p>
      </dsp:txBody>
      <dsp:txXfrm>
        <a:off x="8625" y="1001502"/>
        <a:ext cx="2284626" cy="2629553"/>
      </dsp:txXfrm>
    </dsp:sp>
    <dsp:sp modelId="{F746781A-AFC7-43B3-9906-01C577265953}">
      <dsp:nvSpPr>
        <dsp:cNvPr id="0" name=""/>
        <dsp:cNvSpPr/>
      </dsp:nvSpPr>
      <dsp:spPr>
        <a:xfrm>
          <a:off x="2401146" y="316114"/>
          <a:ext cx="2284626" cy="685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536" tIns="180536" rIns="180536" bIns="18053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Negotiate</a:t>
          </a:r>
        </a:p>
      </dsp:txBody>
      <dsp:txXfrm>
        <a:off x="2401146" y="316114"/>
        <a:ext cx="2284626" cy="685387"/>
      </dsp:txXfrm>
    </dsp:sp>
    <dsp:sp modelId="{E51F94C0-C7BC-4E59-BD71-CB982D7CCA29}">
      <dsp:nvSpPr>
        <dsp:cNvPr id="0" name=""/>
        <dsp:cNvSpPr/>
      </dsp:nvSpPr>
      <dsp:spPr>
        <a:xfrm>
          <a:off x="2388009" y="1001502"/>
          <a:ext cx="2284626" cy="26295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670" tIns="225670" rIns="225670" bIns="22567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standing agreements with State Parties for pre-authorized release of verified data;</a:t>
          </a:r>
        </a:p>
      </dsp:txBody>
      <dsp:txXfrm>
        <a:off x="2388009" y="1001502"/>
        <a:ext cx="2284626" cy="2629553"/>
      </dsp:txXfrm>
    </dsp:sp>
    <dsp:sp modelId="{71C85605-03B9-4963-A314-9051A310C00E}">
      <dsp:nvSpPr>
        <dsp:cNvPr id="0" name=""/>
        <dsp:cNvSpPr/>
      </dsp:nvSpPr>
      <dsp:spPr>
        <a:xfrm>
          <a:off x="4793667" y="316114"/>
          <a:ext cx="2284626" cy="685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536" tIns="180536" rIns="180536" bIns="18053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Establish</a:t>
          </a:r>
        </a:p>
      </dsp:txBody>
      <dsp:txXfrm>
        <a:off x="4793667" y="316114"/>
        <a:ext cx="2284626" cy="685387"/>
      </dsp:txXfrm>
    </dsp:sp>
    <dsp:sp modelId="{C4CA964C-1512-444E-838B-D2C151701E98}">
      <dsp:nvSpPr>
        <dsp:cNvPr id="0" name=""/>
        <dsp:cNvSpPr/>
      </dsp:nvSpPr>
      <dsp:spPr>
        <a:xfrm>
          <a:off x="4793667" y="1001502"/>
          <a:ext cx="2284626" cy="26295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670" tIns="225670" rIns="225670" bIns="22567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SOPs granting the ES fast-track authority for public emergency response;</a:t>
          </a:r>
        </a:p>
      </dsp:txBody>
      <dsp:txXfrm>
        <a:off x="4793667" y="1001502"/>
        <a:ext cx="2284626" cy="2629553"/>
      </dsp:txXfrm>
    </dsp:sp>
    <dsp:sp modelId="{6FC0C004-2456-4068-853A-A281E27C7A7E}">
      <dsp:nvSpPr>
        <dsp:cNvPr id="0" name=""/>
        <dsp:cNvSpPr/>
      </dsp:nvSpPr>
      <dsp:spPr>
        <a:xfrm>
          <a:off x="7186188" y="316114"/>
          <a:ext cx="2284626" cy="685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536" tIns="180536" rIns="180536" bIns="18053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Create</a:t>
          </a:r>
        </a:p>
      </dsp:txBody>
      <dsp:txXfrm>
        <a:off x="7186188" y="316114"/>
        <a:ext cx="2284626" cy="685387"/>
      </dsp:txXfrm>
    </dsp:sp>
    <dsp:sp modelId="{FC4016F5-6CCD-4693-9B85-6243EF2691F3}">
      <dsp:nvSpPr>
        <dsp:cNvPr id="0" name=""/>
        <dsp:cNvSpPr/>
      </dsp:nvSpPr>
      <dsp:spPr>
        <a:xfrm>
          <a:off x="7186188" y="1001502"/>
          <a:ext cx="2284626" cy="26295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670" tIns="225670" rIns="225670" bIns="22567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dedicated Disinformation Unit spanning OES, IMS, &amp; IDC for rapid public communication;</a:t>
          </a:r>
        </a:p>
      </dsp:txBody>
      <dsp:txXfrm>
        <a:off x="7186188" y="1001502"/>
        <a:ext cx="2284626" cy="2629553"/>
      </dsp:txXfrm>
    </dsp:sp>
    <dsp:sp modelId="{78A7202B-7E0A-4BB8-A86E-14BBA35AFB1B}">
      <dsp:nvSpPr>
        <dsp:cNvPr id="0" name=""/>
        <dsp:cNvSpPr/>
      </dsp:nvSpPr>
      <dsp:spPr>
        <a:xfrm>
          <a:off x="9578709" y="316114"/>
          <a:ext cx="2284626" cy="685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536" tIns="180536" rIns="180536" bIns="18053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Conduct</a:t>
          </a:r>
        </a:p>
      </dsp:txBody>
      <dsp:txXfrm>
        <a:off x="9578709" y="316114"/>
        <a:ext cx="2284626" cy="685387"/>
      </dsp:txXfrm>
    </dsp:sp>
    <dsp:sp modelId="{A7D9EB69-B919-4D74-B9D6-E346BD7EBEF0}">
      <dsp:nvSpPr>
        <dsp:cNvPr id="0" name=""/>
        <dsp:cNvSpPr/>
      </dsp:nvSpPr>
      <dsp:spPr>
        <a:xfrm>
          <a:off x="9578709" y="1001502"/>
          <a:ext cx="2284626" cy="26295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670" tIns="225670" rIns="225670" bIns="22567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regular scenario drills to stress-test readiness &amp; directly involve State Party input.</a:t>
          </a:r>
        </a:p>
      </dsp:txBody>
      <dsp:txXfrm>
        <a:off x="9578709" y="1001502"/>
        <a:ext cx="2284626" cy="2629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382F5-2E5F-4184-8B91-278874A7D6C0}">
      <dsp:nvSpPr>
        <dsp:cNvPr id="0" name=""/>
        <dsp:cNvSpPr/>
      </dsp:nvSpPr>
      <dsp:spPr>
        <a:xfrm>
          <a:off x="5119" y="423130"/>
          <a:ext cx="4597797" cy="1379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328" tIns="363328" rIns="363328" bIns="36332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Implement Alternatives to</a:t>
          </a:r>
        </a:p>
      </dsp:txBody>
      <dsp:txXfrm>
        <a:off x="5119" y="423130"/>
        <a:ext cx="4597797" cy="1379339"/>
      </dsp:txXfrm>
    </dsp:sp>
    <dsp:sp modelId="{70CC42DA-7500-45CC-9665-05E2E263B067}">
      <dsp:nvSpPr>
        <dsp:cNvPr id="0" name=""/>
        <dsp:cNvSpPr/>
      </dsp:nvSpPr>
      <dsp:spPr>
        <a:xfrm>
          <a:off x="5119" y="1802469"/>
          <a:ext cx="4597797" cy="24531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4160" tIns="454160" rIns="454160" bIns="45416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Reliance on public dissemination on commercial social media platforms;</a:t>
          </a:r>
        </a:p>
      </dsp:txBody>
      <dsp:txXfrm>
        <a:off x="5119" y="1802469"/>
        <a:ext cx="4597797" cy="2453166"/>
      </dsp:txXfrm>
    </dsp:sp>
    <dsp:sp modelId="{71C85605-03B9-4963-A314-9051A310C00E}">
      <dsp:nvSpPr>
        <dsp:cNvPr id="0" name=""/>
        <dsp:cNvSpPr/>
      </dsp:nvSpPr>
      <dsp:spPr>
        <a:xfrm>
          <a:off x="4710812" y="423130"/>
          <a:ext cx="4597797" cy="1379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328" tIns="363328" rIns="363328" bIns="36332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Increase</a:t>
          </a:r>
        </a:p>
      </dsp:txBody>
      <dsp:txXfrm>
        <a:off x="4710812" y="423130"/>
        <a:ext cx="4597797" cy="1379339"/>
      </dsp:txXfrm>
    </dsp:sp>
    <dsp:sp modelId="{C4CA964C-1512-444E-838B-D2C151701E98}">
      <dsp:nvSpPr>
        <dsp:cNvPr id="0" name=""/>
        <dsp:cNvSpPr/>
      </dsp:nvSpPr>
      <dsp:spPr>
        <a:xfrm>
          <a:off x="4710812" y="1802469"/>
          <a:ext cx="4597797" cy="24531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4160" tIns="454160" rIns="454160" bIns="45416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Transparency by making visible how technical conclusions are reached in direct public crisis communication.</a:t>
          </a:r>
        </a:p>
      </dsp:txBody>
      <dsp:txXfrm>
        <a:off x="4710812" y="1802469"/>
        <a:ext cx="4597797" cy="2453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929EF-B6B9-4C72-9902-152411EE1CF7}">
      <dsp:nvSpPr>
        <dsp:cNvPr id="0" name=""/>
        <dsp:cNvSpPr/>
      </dsp:nvSpPr>
      <dsp:spPr>
        <a:xfrm>
          <a:off x="0" y="462"/>
          <a:ext cx="10661105" cy="10813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15B69-1379-4B91-B496-4279AD80D403}">
      <dsp:nvSpPr>
        <dsp:cNvPr id="0" name=""/>
        <dsp:cNvSpPr/>
      </dsp:nvSpPr>
      <dsp:spPr>
        <a:xfrm>
          <a:off x="223885" y="216633"/>
          <a:ext cx="801190" cy="6490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47604-C086-4AEA-B06F-CA378BB8E018}">
      <dsp:nvSpPr>
        <dsp:cNvPr id="0" name=""/>
        <dsp:cNvSpPr/>
      </dsp:nvSpPr>
      <dsp:spPr>
        <a:xfrm>
          <a:off x="1248960" y="462"/>
          <a:ext cx="9412144" cy="108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43" tIns="114443" rIns="114443" bIns="11444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 dirty="0"/>
            <a:t>Immediate (minutes): </a:t>
          </a:r>
          <a:r>
            <a:rPr lang="en-US" sz="2500" i="0" kern="1200" dirty="0"/>
            <a:t>Technical interpretation release based on standing agreements for crisis response via official website</a:t>
          </a:r>
        </a:p>
      </dsp:txBody>
      <dsp:txXfrm>
        <a:off x="1248960" y="462"/>
        <a:ext cx="9412144" cy="1081350"/>
      </dsp:txXfrm>
    </dsp:sp>
    <dsp:sp modelId="{393EB2B9-8353-4345-8A59-1BAF5C753E23}">
      <dsp:nvSpPr>
        <dsp:cNvPr id="0" name=""/>
        <dsp:cNvSpPr/>
      </dsp:nvSpPr>
      <dsp:spPr>
        <a:xfrm>
          <a:off x="0" y="1352150"/>
          <a:ext cx="10661105" cy="10813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4B5B9-0E9B-4E0A-A986-94329FF5FF37}">
      <dsp:nvSpPr>
        <dsp:cNvPr id="0" name=""/>
        <dsp:cNvSpPr/>
      </dsp:nvSpPr>
      <dsp:spPr>
        <a:xfrm>
          <a:off x="2883337" y="2951563"/>
          <a:ext cx="594742" cy="5947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3CD4C-63E2-4C8B-BC14-1AC8340BFB93}">
      <dsp:nvSpPr>
        <dsp:cNvPr id="0" name=""/>
        <dsp:cNvSpPr/>
      </dsp:nvSpPr>
      <dsp:spPr>
        <a:xfrm>
          <a:off x="1248960" y="1352150"/>
          <a:ext cx="9412144" cy="108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43" tIns="114443" rIns="114443" bIns="11444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 dirty="0"/>
            <a:t>Short term (hours): </a:t>
          </a:r>
          <a:r>
            <a:rPr lang="en-US" sz="2500" kern="1200" dirty="0"/>
            <a:t>Live press briefings and webcasts by Disinformation Unit (publicly available) to increase literacy</a:t>
          </a:r>
        </a:p>
      </dsp:txBody>
      <dsp:txXfrm>
        <a:off x="1248960" y="1352150"/>
        <a:ext cx="9412144" cy="1081350"/>
      </dsp:txXfrm>
    </dsp:sp>
    <dsp:sp modelId="{7E6EE7A5-DAE3-41CD-84E5-F76E4999CBCC}">
      <dsp:nvSpPr>
        <dsp:cNvPr id="0" name=""/>
        <dsp:cNvSpPr/>
      </dsp:nvSpPr>
      <dsp:spPr>
        <a:xfrm>
          <a:off x="0" y="2703839"/>
          <a:ext cx="10661105" cy="10813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7E52D-35FF-4F3B-BA6D-F09793202FA9}">
      <dsp:nvSpPr>
        <dsp:cNvPr id="0" name=""/>
        <dsp:cNvSpPr/>
      </dsp:nvSpPr>
      <dsp:spPr>
        <a:xfrm>
          <a:off x="271782" y="2859903"/>
          <a:ext cx="705394" cy="7692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C2ED5-B6A0-4DD8-AA18-16F234C73C63}">
      <dsp:nvSpPr>
        <dsp:cNvPr id="0" name=""/>
        <dsp:cNvSpPr/>
      </dsp:nvSpPr>
      <dsp:spPr>
        <a:xfrm>
          <a:off x="1248960" y="2703839"/>
          <a:ext cx="9412144" cy="108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43" tIns="114443" rIns="114443" bIns="11444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 dirty="0"/>
            <a:t>Medium term (days): </a:t>
          </a:r>
          <a:r>
            <a:rPr lang="en-US" sz="2500" kern="1200" dirty="0"/>
            <a:t>UN News and CTBTO Press Release </a:t>
          </a:r>
        </a:p>
      </dsp:txBody>
      <dsp:txXfrm>
        <a:off x="1248960" y="2703839"/>
        <a:ext cx="9412144" cy="1081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F92B4-1D4E-4F2E-A3B8-1C93EC8E9780}" type="datetimeFigureOut">
              <a:rPr lang="nl-BE" smtClean="0"/>
              <a:t>5/09/2025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30A6D-D15C-4BE1-816D-692F36DCF95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796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30A6D-D15C-4BE1-816D-692F36DCF957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2019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5C2D-768C-289A-11F9-FC92D5E6E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A5D743-CB06-8656-D5E5-BA18D87A0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0E3ADD-EFFA-BD44-ECA8-CB4A94225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Risk of Gatekeeping</a:t>
            </a:r>
          </a:p>
          <a:p>
            <a:endParaRPr lang="en-US" b="1" dirty="0"/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dirty="0"/>
              <a:t>Avoid reliance on commercial social media platforms for dissemination;</a:t>
            </a: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dirty="0"/>
              <a:t>Simplify and amend </a:t>
            </a:r>
            <a:r>
              <a:rPr lang="en-US" dirty="0" err="1"/>
              <a:t>VDec</a:t>
            </a:r>
            <a:r>
              <a:rPr lang="en-US" dirty="0"/>
              <a:t> procedures to increase access to verification data;</a:t>
            </a:r>
            <a:endParaRPr lang="nl-BE" dirty="0"/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dirty="0"/>
              <a:t>Increase transparency by making visible — in publicly available technical reporting, not only within the expert/diplomatic “in-group” — how certain conclusions are reached.</a:t>
            </a:r>
            <a:endParaRPr lang="nl-BE" dirty="0"/>
          </a:p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34D97-45B8-6787-FBFA-CC056C35E7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30A6D-D15C-4BE1-816D-692F36DCF957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814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23BF5-46BD-9DBE-1C6D-5A7EFFE9B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0D1AB6-B744-DD00-7F3C-881D17FD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8DAAAA-CCFB-F37D-5885-F81545E3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C9D509-C1CA-C3B8-C628-98020572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89195-0134-A781-83CE-429363D8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041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01CDD-443A-9532-4CAE-0358767F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907BCB-80CD-8BC8-CC71-16EDB345F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749D3F-99DF-2D31-5492-9EB5EEA2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77142-D02D-2D50-9017-F8A02D16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8D10D5-E826-5792-3E41-B740161E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495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5CC6A66-1B66-5709-BDBF-BCF964A84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44BB28-4703-7856-67D9-348FF8245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2E29B9-163A-C1ED-5CAD-611C34F2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3A47E3-8246-AD91-00A8-4636FDF2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1B949-3646-1E8F-42A3-05810003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126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111B0-06A6-0424-6DDE-6EBB8794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9AB170-4014-9B3F-699B-6E6CA4E9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A78585-523B-DBF3-0F8D-1668A4F7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E1FE9A-3B2E-11A9-FB00-EF0D7A3E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7FC6C5-7752-05CE-1DD9-140E254E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178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4DE73-0346-C945-A258-3A9BDC39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81640A-15F9-FF8C-3D79-D2565577E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E75B4D-E9C2-C666-487E-F32E37AC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28193E-CAC3-B0ED-898B-B51CA005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CBA56-7CAF-0339-452D-8A5BBAC9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985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39CE-232B-9D48-0380-28FFD22A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10461-8D1E-457A-FD38-EE00E5AB4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0F8FAD-FE5B-FA84-775E-1F87A14B6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59F109-4452-20B7-F773-47A4C059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3EFD5D-C147-F2EB-BAE1-464D7E07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1D551-DC88-DDB1-ABE7-990D1219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47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7F86E-D0A4-E1B5-F5B5-F5D4A8E0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F0B812-640A-22BA-D135-A299CC1B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911307-A5EC-9EBA-C771-083A7E340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741BA-19A9-73A9-2CC3-86803F2BD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7E4EFA-AC59-9815-CEEB-74434EB7F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DD75B4-D404-BA05-0580-B1E9B123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A69E446-7EF1-3B6A-F753-206EA396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B22566-EAEC-D0D0-8C2C-04229BF9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02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46807-C92C-8EC9-2121-4FF26D56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A679CB-5D50-CDCF-3C32-58C0F7B5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F6C1F5-5C85-ED8A-A819-36DB929F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8EE343-CD2C-E51E-59DD-2EB5C50D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088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9CFDCC6-79D4-40CF-8922-94D0913D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809B21-F7A8-0AE5-59F4-34208F94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A8E158-1BE1-D01D-DA65-1557D377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203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3D3A5-889B-3DCB-41B7-6F7F5E22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9CCB88-A8C5-8CB8-B235-14AFD0E7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DB5310-7442-DC81-2A8A-9C83BE6B3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1EF56B-8DB6-6FE6-DCC5-8397E1E1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A63746-6A27-D8F8-7970-89B13014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E8C240-6B0B-B6CE-7C09-9BF0EE91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418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7EBF6-3D41-A9E3-6EEC-CB6C98FA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0EF12A5-DDF7-27FF-D368-B9A8B8155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0D5EEC-B584-6A8F-6E2E-3BFE5DDE8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5B7841-554A-45D4-3D6E-0E0423E9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5451FA-34C2-7DAD-F29B-B7637B54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857089-400A-B9FF-1C18-2506707C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45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1FB6B71-BED9-9ED3-CFE3-38F771B1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2A3BE1-6255-C93F-6150-CB1D41CE8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5E424F-E755-B117-6853-939E60BCC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5E5E8-FBB2-4D35-9F84-1E9D6EC9AF06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6D9248-831B-6DE5-F510-642AEA42F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E51F6C-30A3-F9B5-6DFC-1D9FDC76A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636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fer.avar@uantwerpen.b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2.svg"/><Relationship Id="rId4" Type="http://schemas.openxmlformats.org/officeDocument/2006/relationships/diagramData" Target="../diagrams/data2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A1764533-22B5-B809-94FA-CC98AC8F67BC}"/>
              </a:ext>
            </a:extLst>
          </p:cNvPr>
          <p:cNvSpPr txBox="1"/>
          <p:nvPr/>
        </p:nvSpPr>
        <p:spPr>
          <a:xfrm>
            <a:off x="812800" y="3193435"/>
            <a:ext cx="8808088" cy="502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 Avar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B21AED0-F95A-564C-E4F0-DAB66D727FD1}"/>
              </a:ext>
            </a:extLst>
          </p:cNvPr>
          <p:cNvSpPr txBox="1"/>
          <p:nvPr/>
        </p:nvSpPr>
        <p:spPr>
          <a:xfrm>
            <a:off x="2632730" y="3835015"/>
            <a:ext cx="4720571" cy="61821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de-DE"/>
            </a:defPPr>
            <a:lvl1pPr>
              <a:defRPr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400" dirty="0"/>
              <a:t>PhD Researcher</a:t>
            </a:r>
          </a:p>
          <a:p>
            <a:r>
              <a:rPr lang="en-GB" sz="1400" dirty="0"/>
              <a:t>University of Antwerp, Department of Political Science</a:t>
            </a:r>
            <a:endParaRPr lang="en-GB" sz="1400" noProof="0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DBDEFE3-EB86-C691-EB18-BE02B46B0FD6}"/>
              </a:ext>
            </a:extLst>
          </p:cNvPr>
          <p:cNvSpPr txBox="1"/>
          <p:nvPr/>
        </p:nvSpPr>
        <p:spPr>
          <a:xfrm>
            <a:off x="2632730" y="4764720"/>
            <a:ext cx="69881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September 2025, Vienna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CB8FB0D-2BD9-3E2B-CF27-130FA014D816}"/>
              </a:ext>
            </a:extLst>
          </p:cNvPr>
          <p:cNvSpPr txBox="1"/>
          <p:nvPr/>
        </p:nvSpPr>
        <p:spPr>
          <a:xfrm>
            <a:off x="812799" y="2379870"/>
            <a:ext cx="8808088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Science-Based Truth During Mis/Dis-Information Crises: Expanding CTBTO’s Public Communication Role Post-EIF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O5.3- 773 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Main logo | UAntwerp Style Guide | University of Antwerp">
            <a:extLst>
              <a:ext uri="{FF2B5EF4-FFF2-40B4-BE49-F238E27FC236}">
                <a16:creationId xmlns:a16="http://schemas.microsoft.com/office/drawing/2014/main" id="{46B2BDED-A0B4-7BF7-A1AF-7D9CC2076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816" y="3492188"/>
            <a:ext cx="1922082" cy="96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142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45897-BE6A-1B73-69D5-B3C499932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9D638E-DB8E-3A1D-C3AC-2BDA854B9522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Takeaway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22B7DF-2965-22E1-1154-2B9E310BE378}"/>
              </a:ext>
            </a:extLst>
          </p:cNvPr>
          <p:cNvSpPr txBox="1"/>
          <p:nvPr/>
        </p:nvSpPr>
        <p:spPr>
          <a:xfrm>
            <a:off x="633913" y="2148025"/>
            <a:ext cx="5819140" cy="37856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sz="2200" dirty="0"/>
              <a:t>Institutionalize (through amendment) a science-based public outreach role in fighting mis/dis-information post-EIF via concrete communication strategies and a dedicated Unit.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9C6686-6CD9-3144-3C9B-F919AAE11495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A035F02-1141-CD09-3DCB-F535A08B0158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Science-Based Truth During Mis/Dis-Information Crises: Expanding CTBTO’s Public Communication Role Post-EIF</a:t>
            </a:r>
            <a:endParaRPr lang="en-US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D51D68C-FD8F-ECA8-C76A-EBB4BA4435F2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 Avar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011C10-BB37-F3A9-0767-8BB3AC0399C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O5.3- 773 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Main logo | UAntwerp Style Guide | University of Antwerp">
            <a:extLst>
              <a:ext uri="{FF2B5EF4-FFF2-40B4-BE49-F238E27FC236}">
                <a16:creationId xmlns:a16="http://schemas.microsoft.com/office/drawing/2014/main" id="{5565E483-AA87-6048-7CA9-6F8EA1725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58" y="6092489"/>
            <a:ext cx="1315122" cy="6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4">
            <a:extLst>
              <a:ext uri="{FF2B5EF4-FFF2-40B4-BE49-F238E27FC236}">
                <a16:creationId xmlns:a16="http://schemas.microsoft.com/office/drawing/2014/main" id="{05A5B026-9F2A-D394-174F-CD866930E891}"/>
              </a:ext>
            </a:extLst>
          </p:cNvPr>
          <p:cNvSpPr txBox="1"/>
          <p:nvPr/>
        </p:nvSpPr>
        <p:spPr>
          <a:xfrm>
            <a:off x="6820017" y="2148025"/>
            <a:ext cx="5314042" cy="37856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sz="2200" b="1" dirty="0"/>
          </a:p>
          <a:p>
            <a:endParaRPr lang="en-US" sz="2200" b="1" dirty="0"/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sz="2200" dirty="0"/>
              <a:t>Protect verification integrity from distortion,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sz="2200" dirty="0"/>
              <a:t>Enhance crisis stability through rapid public clarification,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sz="2200" dirty="0"/>
              <a:t>Position CTBTO post-EIF as a publicly-responsive verification institution in addition to being a State-Party responsive international organization.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7807BBF-E059-809F-B944-E8283AA80508}"/>
              </a:ext>
            </a:extLst>
          </p:cNvPr>
          <p:cNvSpPr/>
          <p:nvPr/>
        </p:nvSpPr>
        <p:spPr>
          <a:xfrm>
            <a:off x="1656806" y="1839593"/>
            <a:ext cx="2932611" cy="4594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R</a:t>
            </a:r>
            <a:r>
              <a:rPr lang="nl-BE" sz="2200" dirty="0" err="1"/>
              <a:t>ecommendation</a:t>
            </a:r>
            <a:endParaRPr lang="nl-BE" sz="2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96F3D3-C135-DAB8-C404-92552FC582BC}"/>
              </a:ext>
            </a:extLst>
          </p:cNvPr>
          <p:cNvSpPr/>
          <p:nvPr/>
        </p:nvSpPr>
        <p:spPr>
          <a:xfrm>
            <a:off x="8010732" y="1838885"/>
            <a:ext cx="2932611" cy="4594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Strategic Impact</a:t>
            </a:r>
            <a:endParaRPr lang="nl-BE" sz="2200" dirty="0"/>
          </a:p>
        </p:txBody>
      </p:sp>
    </p:spTree>
    <p:extLst>
      <p:ext uri="{BB962C8B-B14F-4D97-AF65-F5344CB8AC3E}">
        <p14:creationId xmlns:p14="http://schemas.microsoft.com/office/powerpoint/2010/main" val="945440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78729-C975-1E09-90C6-7C00E3CE0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E8F59193-0FEF-32CF-BC28-F51F3CFBEA36}"/>
              </a:ext>
            </a:extLst>
          </p:cNvPr>
          <p:cNvSpPr txBox="1"/>
          <p:nvPr/>
        </p:nvSpPr>
        <p:spPr>
          <a:xfrm>
            <a:off x="812799" y="3129889"/>
            <a:ext cx="8808088" cy="230385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 Avar</a:t>
            </a:r>
          </a:p>
          <a:p>
            <a:endParaRPr lang="en-GB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/>
              <a:t>PhD Researcher</a:t>
            </a:r>
          </a:p>
          <a:p>
            <a:r>
              <a:rPr lang="en-GB" dirty="0"/>
              <a:t>University of Antwerp, Department of Political Science</a:t>
            </a:r>
          </a:p>
          <a:p>
            <a:endParaRPr lang="en-GB" dirty="0"/>
          </a:p>
          <a:p>
            <a:r>
              <a:rPr lang="en-GB" dirty="0"/>
              <a:t>Contact: </a:t>
            </a:r>
            <a:r>
              <a:rPr lang="en-GB" dirty="0">
                <a:hlinkClick r:id="rId2"/>
              </a:rPr>
              <a:t>fer.avar@uantwerpen.be</a:t>
            </a:r>
            <a:r>
              <a:rPr lang="en-GB" dirty="0"/>
              <a:t> </a:t>
            </a:r>
          </a:p>
          <a:p>
            <a:endParaRPr lang="en-GB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457FA0-4627-A815-0F05-FEE0E89B0B30}"/>
              </a:ext>
            </a:extLst>
          </p:cNvPr>
          <p:cNvSpPr txBox="1"/>
          <p:nvPr/>
        </p:nvSpPr>
        <p:spPr>
          <a:xfrm>
            <a:off x="812799" y="3663601"/>
            <a:ext cx="4720571" cy="61821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de-DE"/>
            </a:defPPr>
            <a:lvl1pPr>
              <a:defRPr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sz="1400" noProof="0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3818F0A-EFCE-DB08-77EF-AE8B955E77A7}"/>
              </a:ext>
            </a:extLst>
          </p:cNvPr>
          <p:cNvSpPr txBox="1"/>
          <p:nvPr/>
        </p:nvSpPr>
        <p:spPr>
          <a:xfrm>
            <a:off x="812799" y="2379870"/>
            <a:ext cx="8808088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C5298C-45E4-2A9B-4584-3B0E62F1940E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O5.3- 773 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Main logo | UAntwerp Style Guide | University of Antwerp">
            <a:extLst>
              <a:ext uri="{FF2B5EF4-FFF2-40B4-BE49-F238E27FC236}">
                <a16:creationId xmlns:a16="http://schemas.microsoft.com/office/drawing/2014/main" id="{34A9467A-AE7A-53D1-9B48-B4A348FFC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816" y="3492188"/>
            <a:ext cx="1922082" cy="96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29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176DC-84E9-9733-6CA0-C080D2201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D32E8ADB-6DCB-6874-013C-2A6B9B23EE7B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37C0FB6-4A36-4D92-F081-763767756D8A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Science-Based Truth During Mis/Dis-Information Crises: Expanding CTBTO’s Public Communication Role Post-EIF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0FA99417-8ED7-373B-EE28-9A99631F651D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 Avar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5677DB-AF60-3253-F5F8-9484EA679C62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O5.3- 773 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Main logo | UAntwerp Style Guide | University of Antwerp">
            <a:extLst>
              <a:ext uri="{FF2B5EF4-FFF2-40B4-BE49-F238E27FC236}">
                <a16:creationId xmlns:a16="http://schemas.microsoft.com/office/drawing/2014/main" id="{EBC13E63-CFE3-31E2-96BA-008474B7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58" y="6092489"/>
            <a:ext cx="1315122" cy="6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17153C-0B86-3B37-8822-8F3C5C280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268" y="2021420"/>
            <a:ext cx="4130732" cy="39689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C66DAF-7859-D5F6-96FF-15F03041A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19" y="1553629"/>
            <a:ext cx="4476980" cy="36958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D921F6-C613-1D1C-63FE-83718AEF9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307" y="2724381"/>
            <a:ext cx="2881301" cy="40615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8E5B15-873C-7938-8672-7AE70E033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491" y="1523094"/>
            <a:ext cx="2768742" cy="396895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608624B-9112-76B6-C647-EB9E36C9FD0F}"/>
              </a:ext>
            </a:extLst>
          </p:cNvPr>
          <p:cNvSpPr txBox="1">
            <a:spLocks/>
          </p:cNvSpPr>
          <p:nvPr/>
        </p:nvSpPr>
        <p:spPr>
          <a:xfrm>
            <a:off x="160019" y="1077155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Commotion Regarding Alleged Nuclear Testing in Iran – October 5, 2024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1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6093F-288E-72D9-5A80-58720991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4E6FE294-6FDD-3102-BF17-671A1534EE9A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3D0ED6A-B683-8419-DCFD-803842617559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Science-Based Truth During Mis/Dis-Information Crises: Expanding CTBTO’s Public Communication Role Post-EIF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EB495AF-0994-3DBC-E4DF-CC31903648CE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 Avar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95398D0-9021-E4BE-60C0-82D74E957023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O5.3- 773 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Main logo | UAntwerp Style Guide | University of Antwerp">
            <a:extLst>
              <a:ext uri="{FF2B5EF4-FFF2-40B4-BE49-F238E27FC236}">
                <a16:creationId xmlns:a16="http://schemas.microsoft.com/office/drawing/2014/main" id="{787F37D9-B1E3-B51F-4FD5-9937F930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58" y="6092489"/>
            <a:ext cx="1315122" cy="6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C5FFF0-877D-101B-8072-CC44F00B7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947" y="1178759"/>
            <a:ext cx="5760720" cy="497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7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BFAE5-633A-5613-1235-E0D954456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EE0EB0-4FEF-8C66-184B-4B2651C252B1}"/>
              </a:ext>
            </a:extLst>
          </p:cNvPr>
          <p:cNvSpPr txBox="1">
            <a:spLocks/>
          </p:cNvSpPr>
          <p:nvPr/>
        </p:nvSpPr>
        <p:spPr>
          <a:xfrm>
            <a:off x="160019" y="1038741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CTBTO’s Response (Oct 7 &amp; 9</a:t>
            </a:r>
            <a:r>
              <a:rPr lang="en-GB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2024 </a:t>
            </a:r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284F025-AF79-0C0D-763D-CAE8F5CE7842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A5D39F62-28AF-5445-EB30-F30232634ACC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Science-Based Truth During Mis/Dis-Information Crises: Expanding CTBTO’s Public Communication Role Post-EIF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F67B4C0F-2158-3DAC-2A71-B2FE664D3607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 Avar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7D84AC-2CB5-6BA7-81F4-4A28C3D1BEBD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O5.3- 773 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Main logo | UAntwerp Style Guide | University of Antwerp">
            <a:extLst>
              <a:ext uri="{FF2B5EF4-FFF2-40B4-BE49-F238E27FC236}">
                <a16:creationId xmlns:a16="http://schemas.microsoft.com/office/drawing/2014/main" id="{AD8F6F2A-0354-DFFC-3931-ADED9B78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58" y="6092489"/>
            <a:ext cx="1315122" cy="6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C1D327-F8CA-6489-B081-6E4AF1C7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735" y="1523094"/>
            <a:ext cx="5249245" cy="39716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E57773-494F-2A2F-7040-41593E36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19" y="1546590"/>
            <a:ext cx="5210491" cy="3971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3B4E61-64C6-EDFA-A014-0DC83BF0A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289" y="1523094"/>
            <a:ext cx="9125419" cy="48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DEC40-0F51-E932-F3A6-E6498905A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1979DCC-3B6E-CD4E-937C-BAB5B365F032}"/>
              </a:ext>
            </a:extLst>
          </p:cNvPr>
          <p:cNvSpPr txBox="1"/>
          <p:nvPr/>
        </p:nvSpPr>
        <p:spPr>
          <a:xfrm>
            <a:off x="2234883" y="2225102"/>
            <a:ext cx="7722234" cy="209125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i="1" dirty="0">
                <a:solidFill>
                  <a:srgbClr val="1A3A64"/>
                </a:solidFill>
                <a:ea typeface="+mj-ea"/>
              </a:rPr>
              <a:t>Building on this success story, my research asks:</a:t>
            </a:r>
          </a:p>
          <a:p>
            <a:pPr algn="ctr"/>
            <a:endParaRPr lang="en-US" b="1" dirty="0">
              <a:solidFill>
                <a:srgbClr val="1A3A64"/>
              </a:solidFill>
              <a:ea typeface="+mj-ea"/>
            </a:endParaRPr>
          </a:p>
          <a:p>
            <a:pPr algn="ctr"/>
            <a:r>
              <a:rPr lang="en-US" b="1" dirty="0">
                <a:solidFill>
                  <a:srgbClr val="1A3A64"/>
                </a:solidFill>
                <a:ea typeface="+mj-ea"/>
              </a:rPr>
              <a:t>(How) could the CTBTO institutionalize a stronger public-facing role in managing mis/dis-information in high-escalation-risk contexts post-EIF? </a:t>
            </a:r>
          </a:p>
          <a:p>
            <a:pPr algn="ctr"/>
            <a:endParaRPr lang="en-US" sz="2200" b="1" dirty="0"/>
          </a:p>
          <a:p>
            <a:pPr algn="ctr"/>
            <a:r>
              <a:rPr lang="en-US" b="1" dirty="0">
                <a:solidFill>
                  <a:srgbClr val="1A3A64"/>
                </a:solidFill>
                <a:ea typeface="+mj-ea"/>
              </a:rPr>
              <a:t>(How) could it do so while continuing to further enable public access and literacy to technical data and interpretation?</a:t>
            </a:r>
            <a:endParaRPr lang="en-GB" b="1" dirty="0">
              <a:solidFill>
                <a:srgbClr val="1A3A64"/>
              </a:solidFill>
              <a:ea typeface="+mj-ea"/>
            </a:endParaRPr>
          </a:p>
          <a:p>
            <a:pPr algn="ctr"/>
            <a:endParaRPr lang="en-GB" sz="2200" b="1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24BD5DA-1D3F-9FA1-9B2A-1223B12084AC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EFC6DD4-E47A-D888-6412-820B4DB214EA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Science-Based Truth During Mis/Dis-Information Crises: Expanding CTBTO’s Public Communication Role Post-EIF</a:t>
            </a:r>
            <a:endParaRPr lang="en-US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AA97D51D-C5F8-E9AC-B229-38EAAB003B1D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 Avar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1F8E6DE-1904-8FEA-5B69-D3B3FC4D5E9D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O5.3- 773 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Main logo | UAntwerp Style Guide | University of Antwerp">
            <a:extLst>
              <a:ext uri="{FF2B5EF4-FFF2-40B4-BE49-F238E27FC236}">
                <a16:creationId xmlns:a16="http://schemas.microsoft.com/office/drawing/2014/main" id="{9F56981D-68C3-9CDF-B221-C1E75FBE2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58" y="6092489"/>
            <a:ext cx="1315122" cy="6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97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37654-959E-361C-B7DA-74B5D1DF9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BD31ED-5238-7B06-15AE-5C185FAA9C60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&amp; Legal Hurdles in Institutionalizing </a:t>
            </a:r>
            <a:r>
              <a:rPr lang="en-GB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400" b="1" noProof="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ublic</a:t>
            </a:r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Communication </a:t>
            </a:r>
            <a:r>
              <a:rPr lang="en-GB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 post-EIF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E828EE5-C50B-2C6E-C22D-16CC9C2C6BBE}"/>
              </a:ext>
            </a:extLst>
          </p:cNvPr>
          <p:cNvSpPr txBox="1"/>
          <p:nvPr/>
        </p:nvSpPr>
        <p:spPr>
          <a:xfrm>
            <a:off x="276861" y="1912393"/>
            <a:ext cx="5819140" cy="37856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dirty="0"/>
              <a:t>Public commentary on specific states may be perceived as interference</a:t>
            </a:r>
            <a:endParaRPr lang="nl-BE" dirty="0"/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dirty="0"/>
              <a:t>Raw data outputs risk politicization in adversarial information environments</a:t>
            </a:r>
            <a:endParaRPr lang="nl-BE" dirty="0"/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dirty="0"/>
              <a:t>State Parties may resist disclosure of technical interpretations prior to domestic response</a:t>
            </a:r>
            <a:endParaRPr lang="en-US" b="1" dirty="0"/>
          </a:p>
          <a:p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BD2F176-B234-0B80-59E7-272F7E05D1E8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80F4C0EA-0DDD-C590-4CAA-47D9B805D9F5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Science-Based Truth During Mis/Dis-Information Crises: Expanding CTBTO’s Public Communication Role Post-EIF</a:t>
            </a:r>
            <a:endParaRPr lang="en-US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3B8DCC6-0BF1-B06D-EB9D-B315B7449739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 Avar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535ABC-FEE6-5523-8F7B-6F103692696B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O5.3- 773 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Main logo | UAntwerp Style Guide | University of Antwerp">
            <a:extLst>
              <a:ext uri="{FF2B5EF4-FFF2-40B4-BE49-F238E27FC236}">
                <a16:creationId xmlns:a16="http://schemas.microsoft.com/office/drawing/2014/main" id="{F6CE69DC-A2EF-9929-B05A-0BC3AF9B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58" y="6092489"/>
            <a:ext cx="1315122" cy="6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4">
            <a:extLst>
              <a:ext uri="{FF2B5EF4-FFF2-40B4-BE49-F238E27FC236}">
                <a16:creationId xmlns:a16="http://schemas.microsoft.com/office/drawing/2014/main" id="{888D0363-66B8-41A3-ECD5-FCB6DD517491}"/>
              </a:ext>
            </a:extLst>
          </p:cNvPr>
          <p:cNvSpPr txBox="1"/>
          <p:nvPr/>
        </p:nvSpPr>
        <p:spPr>
          <a:xfrm>
            <a:off x="6319157" y="1843645"/>
            <a:ext cx="5595982" cy="37856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b="1" dirty="0"/>
          </a:p>
          <a:p>
            <a:endParaRPr lang="en-US" b="1" dirty="0"/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u="sng" dirty="0"/>
              <a:t>Mandate restrictions: </a:t>
            </a:r>
            <a:r>
              <a:rPr lang="en-US" dirty="0"/>
              <a:t>Article IV </a:t>
            </a:r>
            <a:r>
              <a:rPr lang="fr-FR" dirty="0"/>
              <a:t>(Clause 14 p. 22)</a:t>
            </a:r>
            <a:r>
              <a:rPr lang="en-US" dirty="0"/>
              <a:t> restricts data-sharing for </a:t>
            </a:r>
            <a:r>
              <a:rPr lang="en-US" i="1" dirty="0"/>
              <a:t>State Parties</a:t>
            </a:r>
            <a:r>
              <a:rPr lang="en-US" dirty="0"/>
              <a:t>, not the public</a:t>
            </a:r>
            <a:endParaRPr lang="nl-BE" dirty="0"/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u="sng" dirty="0"/>
              <a:t>Confidentiality obligations: </a:t>
            </a:r>
            <a:r>
              <a:rPr lang="en-US" dirty="0"/>
              <a:t>restrictions on data release without State Party authorization</a:t>
            </a:r>
            <a:endParaRPr lang="nl-BE" dirty="0"/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u="sng" dirty="0"/>
              <a:t>Governance delays</a:t>
            </a:r>
            <a:r>
              <a:rPr lang="en-US" dirty="0"/>
              <a:t>: consensus decision-making can slow urgent communication</a:t>
            </a:r>
            <a:endParaRPr lang="nl-BE" dirty="0"/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u="sng" dirty="0"/>
              <a:t>Risk of overreach: </a:t>
            </a:r>
            <a:r>
              <a:rPr lang="en-US" dirty="0"/>
              <a:t>engagement on state-specific incidents could be framed as exceeding the technical remit</a:t>
            </a:r>
            <a:endParaRPr lang="en-GB" dirty="0"/>
          </a:p>
          <a:p>
            <a:endParaRPr lang="en-GB" noProof="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37FF6E-26CB-49EA-8AAC-7B2D56FFE9DA}"/>
              </a:ext>
            </a:extLst>
          </p:cNvPr>
          <p:cNvSpPr/>
          <p:nvPr/>
        </p:nvSpPr>
        <p:spPr>
          <a:xfrm>
            <a:off x="1656806" y="1839594"/>
            <a:ext cx="2253343" cy="3513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err="1"/>
              <a:t>Political</a:t>
            </a:r>
            <a:endParaRPr lang="nl-BE" sz="2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CA9281-E9A2-FA06-3FCA-B85129D5884E}"/>
              </a:ext>
            </a:extLst>
          </p:cNvPr>
          <p:cNvSpPr/>
          <p:nvPr/>
        </p:nvSpPr>
        <p:spPr>
          <a:xfrm>
            <a:off x="7999846" y="1796671"/>
            <a:ext cx="2253343" cy="3513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</a:t>
            </a:r>
            <a:r>
              <a:rPr lang="nl-BE" sz="2000" dirty="0" err="1"/>
              <a:t>egal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88430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99556-D681-EE8F-3BA3-207500B3A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18ABAA-85B3-9FC9-88B0-7F02552C13B3}"/>
              </a:ext>
            </a:extLst>
          </p:cNvPr>
          <p:cNvSpPr txBox="1">
            <a:spLocks/>
          </p:cNvSpPr>
          <p:nvPr/>
        </p:nvSpPr>
        <p:spPr>
          <a:xfrm>
            <a:off x="160019" y="1086317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(Starting) Strategies to Overcome Legal &amp; Political Barriers</a:t>
            </a:r>
            <a:endParaRPr lang="en-GB" sz="22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627D16C-7E0E-EC37-B39F-6B680DF23473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EA323FC-72B2-F739-E688-B12C4DDA51CD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Science-Based Truth During Mis/Dis-Information Crises: Expanding CTBTO’s Public Communication Role Post-EIF</a:t>
            </a:r>
            <a:endParaRPr lang="en-US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7867F3C-E108-4A41-EF9E-36ADDDA062F7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 Avar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ADAB9B-D189-3A3A-74FD-7F4DC0AE9F11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O5.3- 773 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Main logo | UAntwerp Style Guide | University of Antwerp">
            <a:extLst>
              <a:ext uri="{FF2B5EF4-FFF2-40B4-BE49-F238E27FC236}">
                <a16:creationId xmlns:a16="http://schemas.microsoft.com/office/drawing/2014/main" id="{4AEF9F1F-66FE-DDB7-ABC2-23B633B1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58" y="6092489"/>
            <a:ext cx="1315122" cy="6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Textfeld 4">
            <a:extLst>
              <a:ext uri="{FF2B5EF4-FFF2-40B4-BE49-F238E27FC236}">
                <a16:creationId xmlns:a16="http://schemas.microsoft.com/office/drawing/2014/main" id="{BB6E1A08-C2C9-9EF9-406F-E5C975817D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319890"/>
              </p:ext>
            </p:extLst>
          </p:nvPr>
        </p:nvGraphicFramePr>
        <p:xfrm>
          <a:off x="160019" y="2120534"/>
          <a:ext cx="11871961" cy="3947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Graphic 15" descr="Handshake with solid fill">
            <a:extLst>
              <a:ext uri="{FF2B5EF4-FFF2-40B4-BE49-F238E27FC236}">
                <a16:creationId xmlns:a16="http://schemas.microsoft.com/office/drawing/2014/main" id="{A49B40BB-F9F6-0107-17CE-5A5FC58146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13758" y="1506811"/>
            <a:ext cx="914400" cy="914400"/>
          </a:xfrm>
          <a:prstGeom prst="rect">
            <a:avLst/>
          </a:prstGeom>
        </p:spPr>
      </p:pic>
      <p:pic>
        <p:nvPicPr>
          <p:cNvPr id="21" name="Graphic 20" descr="Court with solid fill">
            <a:extLst>
              <a:ext uri="{FF2B5EF4-FFF2-40B4-BE49-F238E27FC236}">
                <a16:creationId xmlns:a16="http://schemas.microsoft.com/office/drawing/2014/main" id="{1F7C6839-84C5-8F9F-22A0-57B1B59C74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9461" y="1577341"/>
            <a:ext cx="649675" cy="6496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Graphic 22" descr="Signature with solid fill">
            <a:extLst>
              <a:ext uri="{FF2B5EF4-FFF2-40B4-BE49-F238E27FC236}">
                <a16:creationId xmlns:a16="http://schemas.microsoft.com/office/drawing/2014/main" id="{973B0EBA-93EF-E69B-2F01-B3ED64AA8E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94243" y="1611153"/>
            <a:ext cx="644408" cy="644408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5" name="Graphic 24" descr="Users with solid fill">
            <a:extLst>
              <a:ext uri="{FF2B5EF4-FFF2-40B4-BE49-F238E27FC236}">
                <a16:creationId xmlns:a16="http://schemas.microsoft.com/office/drawing/2014/main" id="{108F4958-9BD4-010F-76A2-4035FD3001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01474" y="1536281"/>
            <a:ext cx="91440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Graphic 26" descr="Shield Tick with solid fill">
            <a:extLst>
              <a:ext uri="{FF2B5EF4-FFF2-40B4-BE49-F238E27FC236}">
                <a16:creationId xmlns:a16="http://schemas.microsoft.com/office/drawing/2014/main" id="{F3EE6EB5-BCF1-DE5A-2EDE-4C509028131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530496" y="1616145"/>
            <a:ext cx="693981" cy="6939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68383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7ED3C-6655-2473-C3AC-3F58CB8F8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603005-DEFA-1DE7-FB70-E2BA08BAC11B}"/>
              </a:ext>
            </a:extLst>
          </p:cNvPr>
          <p:cNvSpPr txBox="1">
            <a:spLocks/>
          </p:cNvSpPr>
          <p:nvPr/>
        </p:nvSpPr>
        <p:spPr>
          <a:xfrm>
            <a:off x="160017" y="1190669"/>
            <a:ext cx="11871964" cy="30453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to Overcome Risk of Monopolization of Legitimate Data &amp; Technical Interpretation </a:t>
            </a:r>
          </a:p>
          <a:p>
            <a:endParaRPr lang="en-GB" sz="20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45FCF78-CB4A-20E5-1AF8-2A24E554A95C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80B8F98-7A3D-D40F-DA80-5099CE6DBCC3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Science-Based Truth During Mis/Dis-Information Crises: Expanding CTBTO’s Public Communication Role Post-EIF</a:t>
            </a:r>
            <a:endParaRPr lang="en-US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D0BBBAA2-1446-B329-A443-BB2117EE5F04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 Avar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CEAC95-1673-6B19-0BF2-33894A6E5087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O5.3- 773 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Main logo | UAntwerp Style Guide | University of Antwerp">
            <a:extLst>
              <a:ext uri="{FF2B5EF4-FFF2-40B4-BE49-F238E27FC236}">
                <a16:creationId xmlns:a16="http://schemas.microsoft.com/office/drawing/2014/main" id="{335FC765-DED1-2E49-B4A0-12B306D10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58" y="6092489"/>
            <a:ext cx="1315122" cy="6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Textfeld 4">
            <a:extLst>
              <a:ext uri="{FF2B5EF4-FFF2-40B4-BE49-F238E27FC236}">
                <a16:creationId xmlns:a16="http://schemas.microsoft.com/office/drawing/2014/main" id="{2504F5D4-CC10-A159-7D59-B30CC3F54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003295"/>
              </p:ext>
            </p:extLst>
          </p:nvPr>
        </p:nvGraphicFramePr>
        <p:xfrm>
          <a:off x="1403128" y="1992482"/>
          <a:ext cx="9313730" cy="467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Graphic 12" descr="Artificial Intelligence with solid fill">
            <a:extLst>
              <a:ext uri="{FF2B5EF4-FFF2-40B4-BE49-F238E27FC236}">
                <a16:creationId xmlns:a16="http://schemas.microsoft.com/office/drawing/2014/main" id="{3FF5356C-7BB0-DA85-F421-4886C9D29D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67462" y="1592517"/>
            <a:ext cx="783476" cy="7834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Graphic 17" descr="Magnifying glass with solid fill">
            <a:extLst>
              <a:ext uri="{FF2B5EF4-FFF2-40B4-BE49-F238E27FC236}">
                <a16:creationId xmlns:a16="http://schemas.microsoft.com/office/drawing/2014/main" id="{E55D3BCE-7761-A82D-931F-7F0E7D5FAE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59431" y="1625972"/>
            <a:ext cx="716567" cy="7165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24833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728BB-C0CD-FDB4-A8B3-11B4D8AEC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F25EE8-93F2-865C-DC84-7D1CE833DE35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Public Communication Flow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A30B18-D43E-1C12-832B-26699379A01F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86B0429C-1A35-CB5E-0805-C26182328E01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Science-Based Truth During Mis/Dis-Information Crises: Expanding CTBTO’s Public Communication Role Post-EIF</a:t>
            </a:r>
            <a:endParaRPr lang="en-US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F9A00B75-B2A0-29B0-A7B4-41C52C625255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 Avar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E42CD3-E73D-C823-D1E1-69D9F8BD7C2E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O5.3- 773 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Main logo | UAntwerp Style Guide | University of Antwerp">
            <a:extLst>
              <a:ext uri="{FF2B5EF4-FFF2-40B4-BE49-F238E27FC236}">
                <a16:creationId xmlns:a16="http://schemas.microsoft.com/office/drawing/2014/main" id="{CC68AB42-8104-7F6D-363D-E405CC8BC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58" y="6092489"/>
            <a:ext cx="1315122" cy="6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Textfeld 4">
            <a:extLst>
              <a:ext uri="{FF2B5EF4-FFF2-40B4-BE49-F238E27FC236}">
                <a16:creationId xmlns:a16="http://schemas.microsoft.com/office/drawing/2014/main" id="{E2142F94-6247-5B39-4932-8297E125B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710436"/>
              </p:ext>
            </p:extLst>
          </p:nvPr>
        </p:nvGraphicFramePr>
        <p:xfrm>
          <a:off x="829854" y="1914965"/>
          <a:ext cx="10661105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Graphic 25" descr="Online meeting with solid fill">
            <a:extLst>
              <a:ext uri="{FF2B5EF4-FFF2-40B4-BE49-F238E27FC236}">
                <a16:creationId xmlns:a16="http://schemas.microsoft.com/office/drawing/2014/main" id="{2A5E6062-6D0F-EDBC-F158-8BC7383E8B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6801" y="3350623"/>
            <a:ext cx="779844" cy="77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37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Oral Presentation Template_CLEAN" id="{F9ED4FD5-2E55-4D95-94FD-83F849DCE760}" vid="{91127B50-358A-435B-B8A9-D8D234154E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SnT2025_Oral Presentation Template_CLEAN_250702</Template>
  <TotalTime>349</TotalTime>
  <Words>696</Words>
  <Application>Microsoft Office PowerPoint</Application>
  <PresentationFormat>Widescreen</PresentationFormat>
  <Paragraphs>102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 Avar</dc:creator>
  <cp:lastModifiedBy>Fer Avar</cp:lastModifiedBy>
  <cp:revision>2</cp:revision>
  <dcterms:created xsi:type="dcterms:W3CDTF">2025-08-22T09:38:03Z</dcterms:created>
  <dcterms:modified xsi:type="dcterms:W3CDTF">2025-09-05T15:54:16Z</dcterms:modified>
</cp:coreProperties>
</file>