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DISCLAIMER </a:t>
            </a: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E8E8E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Any views or opinions reflected here are those of the author, expressed in a personal capacity, and do not necessarily reflect those of her current employer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E8E8E8">
                  <a:lumMod val="75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2263174" y="1488280"/>
            <a:ext cx="8726101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poster is about the dual challenges facing the CTBT: rising salience of nuclear weapons and a post-truth information environment. 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twin obstacles present unprecedented challenges to international institutions like the CTBTO. 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poster examines the challenges and opportunities that a renewed nuclear focus and fractured information environment present and how the CTBTO can leverage Science Diplomacy to advance the CTBTO’s mission during these difficulties.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The most important result of this analysis is recognizing that today’s nuclear anxiety, paired with 	need for trustworthy information, creates a unique opening for CTBTO advocacy</a:t>
            </a:r>
            <a:r>
              <a:rPr lang="en-GB" sz="140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the poster.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</a:rPr>
              <a:t>Seizing the Moment: Leveraging Shifting Nuclear Attitudes to Strengthen the CTBT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Molly Grace Doyle</a:t>
            </a:r>
          </a:p>
          <a:p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 Washington University, Student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P5.3-451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53</TotalTime>
  <Words>169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DOYLE, Molly</dc:creator>
  <cp:lastModifiedBy>molly doyle</cp:lastModifiedBy>
  <cp:revision>2</cp:revision>
  <dcterms:created xsi:type="dcterms:W3CDTF">2025-09-02T11:00:33Z</dcterms:created>
  <dcterms:modified xsi:type="dcterms:W3CDTF">2025-09-02T13:06:21Z</dcterms:modified>
</cp:coreProperties>
</file>