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A64"/>
    <a:srgbClr val="C9CBC6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45" d="100"/>
          <a:sy n="45" d="100"/>
        </p:scale>
        <p:origin x="991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875554731156279"/>
          <c:y val="0.13186349247078272"/>
          <c:w val="0.54301700726715518"/>
          <c:h val="0.6276744471529032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spPr>
    <a:solidFill>
      <a:sysClr val="window" lastClr="FFFFFF"/>
    </a:solidFill>
  </c:sp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0.54721</cdr:x>
      <cdr:y>0.96258</cdr:y>
    </cdr:from>
    <cdr:to>
      <cdr:x>0.87476</cdr:x>
      <cdr:y>0.97327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05101" y="4116707"/>
          <a:ext cx="1619250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</cdr:x>
      <cdr:y>0</cdr:y>
    </cdr:from>
    <cdr:to>
      <cdr:x>0.96954</cdr:x>
      <cdr:y>0.96136</cdr:y>
    </cdr:to>
    <cdr:pic>
      <cdr:nvPicPr>
        <cdr:cNvPr id="4" name="chart">
          <a:extLst xmlns:a="http://schemas.openxmlformats.org/drawingml/2006/main">
            <a:ext uri="{FF2B5EF4-FFF2-40B4-BE49-F238E27FC236}">
              <a16:creationId xmlns:a16="http://schemas.microsoft.com/office/drawing/2014/main" id="{40360D2C-1088-A485-28D4-800E4255C3DA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-2656443"/>
          <a:ext cx="3287946" cy="3098180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D3346CC-2301-B6CD-0D5D-8EB6E352E6C3}"/>
              </a:ext>
            </a:extLst>
          </p:cNvPr>
          <p:cNvSpPr txBox="1">
            <a:spLocks/>
          </p:cNvSpPr>
          <p:nvPr/>
        </p:nvSpPr>
        <p:spPr>
          <a:xfrm>
            <a:off x="11052046" y="934522"/>
            <a:ext cx="701041" cy="55375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P.5.2-778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D5AE4295-86D6-0ED9-4F2B-A8BCD338E5F5}"/>
              </a:ext>
            </a:extLst>
          </p:cNvPr>
          <p:cNvSpPr txBox="1"/>
          <p:nvPr/>
        </p:nvSpPr>
        <p:spPr>
          <a:xfrm>
            <a:off x="187156" y="6440942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DISCLAIMER: This presentation has been generated for illustration purposes only</a:t>
            </a:r>
          </a:p>
        </p:txBody>
      </p:sp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2022236" y="1845829"/>
            <a:ext cx="9730851" cy="4201403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presentation gives provisions  for Increasing the availability and safety the National Data </a:t>
            </a:r>
            <a:r>
              <a:rPr lang="en-US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Centres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(NDC) and   station Monitoring system facilities hold by Senegal on behalf of CTBTO  </a:t>
            </a: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 the facilities of CTBTO in the national sensitive  digital asset by the Government  for  consideration on:;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 support budget and resources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</a:t>
            </a:r>
            <a:r>
              <a:rPr lang="en-GB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qnd</a:t>
            </a: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security including cybersecurity and ICT I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availability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supports  in cooperation  with CTBTO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other national institutions  involved  in the treaty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other national institutions  involved  in the </a:t>
            </a:r>
            <a:r>
              <a:rPr lang="en-US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dqtq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application</a:t>
            </a: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obligations or scientific and civil applications of  generated Data</a:t>
            </a: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the availability and safety by integrating CTBTO station and NDC Facilities as sensitive digital asset in the Framework of national cybersecurity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69172" y="960468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endParaRPr lang="fr-SN" sz="1200" b="0" i="0" u="none" strike="noStrike" dirty="0">
              <a:solidFill>
                <a:srgbClr val="1A3A64"/>
              </a:solidFill>
              <a:effectLst/>
              <a:latin typeface="Arial"/>
              <a:cs typeface="Arial"/>
            </a:endParaRPr>
          </a:p>
          <a:p>
            <a:r>
              <a:rPr lang="fr-SN" sz="1200" dirty="0">
                <a:solidFill>
                  <a:srgbClr val="1A3A64"/>
                </a:solidFill>
                <a:latin typeface="Arial"/>
                <a:cs typeface="Arial"/>
              </a:rPr>
              <a:t>Cheikh amadou Bamba DATH</a:t>
            </a:r>
            <a:r>
              <a:rPr lang="fr-SN" sz="1200" b="0" i="0" u="none" strike="noStrike" dirty="0">
                <a:solidFill>
                  <a:srgbClr val="1A3A64"/>
                </a:solidFill>
                <a:effectLst/>
                <a:latin typeface="Arial"/>
                <a:cs typeface="Arial"/>
              </a:rPr>
              <a:t> Laboratoire Atomes Laser, </a:t>
            </a:r>
            <a:r>
              <a:rPr lang="fr-SN" sz="1200" b="0" i="0" u="none" strike="noStrike" dirty="0" err="1">
                <a:solidFill>
                  <a:srgbClr val="1A3A64"/>
                </a:solidFill>
                <a:effectLst/>
                <a:latin typeface="Arial"/>
                <a:cs typeface="Arial"/>
              </a:rPr>
              <a:t>Faculte</a:t>
            </a:r>
            <a:r>
              <a:rPr lang="fr-SN" sz="1200" b="0" i="0" u="none" strike="noStrike" dirty="0">
                <a:solidFill>
                  <a:srgbClr val="1A3A64"/>
                </a:solidFill>
                <a:effectLst/>
                <a:latin typeface="Arial"/>
                <a:cs typeface="Arial"/>
              </a:rPr>
              <a:t> des Sciences et Techniques, UCAD,  </a:t>
            </a:r>
            <a:r>
              <a:rPr lang="fr-SN" sz="1200" b="0" i="0" u="none" strike="noStrike" dirty="0" err="1">
                <a:solidFill>
                  <a:srgbClr val="1A3A64"/>
                </a:solidFill>
                <a:effectLst/>
                <a:latin typeface="Arial"/>
                <a:cs typeface="Arial"/>
              </a:rPr>
              <a:t>Senegal</a:t>
            </a:r>
            <a:endParaRPr lang="fr-SN" sz="1200" b="0" i="0" u="none" strike="noStrike" dirty="0">
              <a:solidFill>
                <a:srgbClr val="1A3A64"/>
              </a:solidFill>
              <a:effectLst/>
              <a:latin typeface="Arial"/>
              <a:cs typeface="Arial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E2DDE2A-D94F-9E69-2B32-407A44C125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8917223"/>
              </p:ext>
            </p:extLst>
          </p:nvPr>
        </p:nvGraphicFramePr>
        <p:xfrm>
          <a:off x="7961376" y="3111501"/>
          <a:ext cx="3391252" cy="2767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7A2FFD37-1476-A53F-898D-D39F28A061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462" y="6272604"/>
            <a:ext cx="1885215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nT2025_Lightning Talk Template_CLEAN_250627_dr 3_FN" id="{506A7A28-3A96-48F3-B9F5-A7AF7546958D}" vid="{AC3700E0-E2A9-4A04-8C0A-BB56C749F82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e43835-892f-4438-b97f-a194acad537d">
      <Terms xmlns="http://schemas.microsoft.com/office/infopath/2007/PartnerControls"/>
    </lcf76f155ced4ddcb4097134ff3c332f>
    <TaxCatchAll xmlns="92ea592d-9254-4852-90b7-7d20b5286f6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AC10656680304EA4A371A737EC296E" ma:contentTypeVersion="13" ma:contentTypeDescription="Create a new document." ma:contentTypeScope="" ma:versionID="11f42e4868807888b35289107d1404d8">
  <xsd:schema xmlns:xsd="http://www.w3.org/2001/XMLSchema" xmlns:xs="http://www.w3.org/2001/XMLSchema" xmlns:p="http://schemas.microsoft.com/office/2006/metadata/properties" xmlns:ns2="dee43835-892f-4438-b97f-a194acad537d" xmlns:ns3="92ea592d-9254-4852-90b7-7d20b5286f68" targetNamespace="http://schemas.microsoft.com/office/2006/metadata/properties" ma:root="true" ma:fieldsID="a733c18ec0ca6fc540137f3b391bd7b8" ns2:_="" ns3:_="">
    <xsd:import namespace="dee43835-892f-4438-b97f-a194acad537d"/>
    <xsd:import namespace="92ea592d-9254-4852-90b7-7d20b5286f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43835-892f-4438-b97f-a194acad53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9e8395b-6b03-452f-b821-0db5c68086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a592d-9254-4852-90b7-7d20b5286f6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4da7c0-8a0d-42fa-a26f-7bb62f36dfe9}" ma:internalName="TaxCatchAll" ma:showField="CatchAllData" ma:web="92ea592d-9254-4852-90b7-7d20b5286f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5DA042-D6BE-4CE2-944D-99D38DC3508E}">
  <ds:schemaRefs>
    <ds:schemaRef ds:uri="http://schemas.microsoft.com/office/2006/metadata/properties"/>
    <ds:schemaRef ds:uri="http://schemas.microsoft.com/office/infopath/2007/PartnerControls"/>
    <ds:schemaRef ds:uri="dee43835-892f-4438-b97f-a194acad537d"/>
    <ds:schemaRef ds:uri="92ea592d-9254-4852-90b7-7d20b5286f68"/>
  </ds:schemaRefs>
</ds:datastoreItem>
</file>

<file path=customXml/itemProps2.xml><?xml version="1.0" encoding="utf-8"?>
<ds:datastoreItem xmlns:ds="http://schemas.openxmlformats.org/officeDocument/2006/customXml" ds:itemID="{A84CB18E-B747-4B9D-BD57-25F78A284C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9224B2-52BE-48E6-85D5-CBC2DE85D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e43835-892f-4438-b97f-a194acad537d"/>
    <ds:schemaRef ds:uri="92ea592d-9254-4852-90b7-7d20b5286f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Example_with_CTBTO_Logo</Template>
  <TotalTime>217</TotalTime>
  <Words>149</Words>
  <Application>Microsoft Office PowerPoint</Application>
  <PresentationFormat>Grand écran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KRYSTA Monika</dc:creator>
  <cp:lastModifiedBy>User</cp:lastModifiedBy>
  <cp:revision>6</cp:revision>
  <dcterms:created xsi:type="dcterms:W3CDTF">2025-07-01T09:27:21Z</dcterms:created>
  <dcterms:modified xsi:type="dcterms:W3CDTF">2025-09-01T14:14:17Z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0x01010032AC10656680304EA4A371A737EC296E</vt:lpwstr>
  </property>
</Properties>
</file>