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A3A64"/>
    <a:srgbClr val="C9CBC6"/>
    <a:srgbClr val="EEEEE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6B9E6-5B21-4DFB-B0FE-DAD9071CA578}" v="2" dt="2025-07-01T12:42:33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>
        <p:scale>
          <a:sx n="98" d="100"/>
          <a:sy n="98" d="100"/>
        </p:scale>
        <p:origin x="2088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YSTA Monika" userId="3b68d60c-c869-4e55-a1d7-a484fc139185" providerId="ADAL" clId="{B366B9E6-5B21-4DFB-B0FE-DAD9071CA578}"/>
    <pc:docChg chg="custSel modSld">
      <pc:chgData name="KRYSTA Monika" userId="3b68d60c-c869-4e55-a1d7-a484fc139185" providerId="ADAL" clId="{B366B9E6-5B21-4DFB-B0FE-DAD9071CA578}" dt="2025-07-01T12:45:10" v="654" actId="20577"/>
      <pc:docMkLst>
        <pc:docMk/>
      </pc:docMkLst>
      <pc:sldChg chg="addSp delSp modSp mod">
        <pc:chgData name="KRYSTA Monika" userId="3b68d60c-c869-4e55-a1d7-a484fc139185" providerId="ADAL" clId="{B366B9E6-5B21-4DFB-B0FE-DAD9071CA578}" dt="2025-07-01T12:45:10" v="654" actId="20577"/>
        <pc:sldMkLst>
          <pc:docMk/>
          <pc:sldMk cId="3649860611" sldId="256"/>
        </pc:sldMkLst>
        <pc:spChg chg="mod">
          <ac:chgData name="KRYSTA Monika" userId="3b68d60c-c869-4e55-a1d7-a484fc139185" providerId="ADAL" clId="{B366B9E6-5B21-4DFB-B0FE-DAD9071CA578}" dt="2025-07-01T09:38:23.511" v="222" actId="20577"/>
          <ac:spMkLst>
            <pc:docMk/>
            <pc:sldMk cId="3649860611" sldId="256"/>
            <ac:spMk id="9" creationId="{89EA74CD-7C66-4B77-605D-E0D86DB56FF2}"/>
          </ac:spMkLst>
        </pc:spChg>
        <pc:spChg chg="mod">
          <ac:chgData name="KRYSTA Monika" userId="3b68d60c-c869-4e55-a1d7-a484fc139185" providerId="ADAL" clId="{B366B9E6-5B21-4DFB-B0FE-DAD9071CA578}" dt="2025-07-01T12:45:10" v="654" actId="20577"/>
          <ac:spMkLst>
            <pc:docMk/>
            <pc:sldMk cId="3649860611" sldId="256"/>
            <ac:spMk id="10" creationId="{D5AE4295-86D6-0ED9-4F2B-A8BCD338E5F5}"/>
          </ac:spMkLst>
        </pc:spChg>
        <pc:spChg chg="del mod">
          <ac:chgData name="KRYSTA Monika" userId="3b68d60c-c869-4e55-a1d7-a484fc139185" providerId="ADAL" clId="{B366B9E6-5B21-4DFB-B0FE-DAD9071CA578}" dt="2025-07-01T12:43:19.797" v="395" actId="21"/>
          <ac:spMkLst>
            <pc:docMk/>
            <pc:sldMk cId="3649860611" sldId="256"/>
            <ac:spMk id="13" creationId="{6A323FA7-6C67-D7D8-C60F-22F60C72221A}"/>
          </ac:spMkLst>
        </pc:spChg>
        <pc:spChg chg="mod">
          <ac:chgData name="KRYSTA Monika" userId="3b68d60c-c869-4e55-a1d7-a484fc139185" providerId="ADAL" clId="{B366B9E6-5B21-4DFB-B0FE-DAD9071CA578}" dt="2025-07-01T09:31:25.994" v="174" actId="255"/>
          <ac:spMkLst>
            <pc:docMk/>
            <pc:sldMk cId="3649860611" sldId="256"/>
            <ac:spMk id="28" creationId="{B80091A9-21A6-ACE8-7D0F-BF92C1995514}"/>
          </ac:spMkLst>
        </pc:spChg>
        <pc:graphicFrameChg chg="add mod">
          <ac:chgData name="KRYSTA Monika" userId="3b68d60c-c869-4e55-a1d7-a484fc139185" providerId="ADAL" clId="{B366B9E6-5B21-4DFB-B0FE-DAD9071CA578}" dt="2025-07-01T09:43:41.872" v="234" actId="1038"/>
          <ac:graphicFrameMkLst>
            <pc:docMk/>
            <pc:sldMk cId="3649860611" sldId="256"/>
            <ac:graphicFrameMk id="3" creationId="{2E2DDE2A-D94F-9E69-2B32-407A44C125B8}"/>
          </ac:graphicFrameMkLst>
        </pc:graphicFrameChg>
        <pc:picChg chg="add mod">
          <ac:chgData name="KRYSTA Monika" userId="3b68d60c-c869-4e55-a1d7-a484fc139185" providerId="ADAL" clId="{B366B9E6-5B21-4DFB-B0FE-DAD9071CA578}" dt="2025-07-01T12:43:14.747" v="394" actId="1038"/>
          <ac:picMkLst>
            <pc:docMk/>
            <pc:sldMk cId="3649860611" sldId="256"/>
            <ac:picMk id="6" creationId="{7A2FFD37-1476-A53F-898D-D39F28A061C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pPr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=""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1D3346CC-2301-B6CD-0D5D-8EB6E352E6C3}"/>
              </a:ext>
            </a:extLst>
          </p:cNvPr>
          <p:cNvSpPr txBox="1">
            <a:spLocks/>
          </p:cNvSpPr>
          <p:nvPr/>
        </p:nvSpPr>
        <p:spPr>
          <a:xfrm>
            <a:off x="11490959" y="898361"/>
            <a:ext cx="701041" cy="39658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50" dirty="0" smtClean="0">
                <a:latin typeface="Arial Rounded MT Bold" pitchFamily="34" charset="0"/>
              </a:rPr>
              <a:t>P5.2-832</a:t>
            </a:r>
            <a:endParaRPr lang="en-GB" sz="2800" b="1" noProof="0" dirty="0">
              <a:solidFill>
                <a:srgbClr val="1B3B65"/>
              </a:solidFill>
              <a:latin typeface="Arial Rounded MT Bold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=""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136649"/>
            <a:ext cx="7793154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to see our poster if you would like to find out more about: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Inter-NDC Cooperation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synergy 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methodological feedback of scientific studies to monitoring and verification algorithms</a:t>
            </a:r>
          </a:p>
          <a:p>
            <a:pPr marL="742950" lvl="1" indent="-285750">
              <a:buFont typeface="Arial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en-GB" sz="1400" dirty="0" smtClean="0">
                <a:solidFill>
                  <a:srgbClr val="1A3A64"/>
                </a:solidFill>
                <a:latin typeface="Arial"/>
                <a:cs typeface="Arial"/>
              </a:rPr>
              <a:t> </a:t>
            </a:r>
            <a:endParaRPr lang="en-GB" sz="1400" dirty="0">
              <a:solidFill>
                <a:srgbClr val="1A3A64"/>
              </a:solidFill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=""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Study of Tectonic Plates Interactions Using IMS Stations: An Example of Inter-NDC Cooperation and Regional Empowerment</a:t>
            </a: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=""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U.O. Madu</a:t>
            </a:r>
            <a:r>
              <a:rPr lang="en-US" sz="1200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D.R. Seif</a:t>
            </a:r>
            <a:r>
              <a:rPr lang="en-US" sz="1200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J.K. Mulwa</a:t>
            </a:r>
            <a:r>
              <a:rPr lang="en-US" sz="1200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</a:p>
          <a:p>
            <a:r>
              <a:rPr lang="en-US" sz="1000" baseline="30000" dirty="0" smtClean="0">
                <a:solidFill>
                  <a:srgbClr val="002060"/>
                </a:solidFill>
              </a:rPr>
              <a:t>1</a:t>
            </a:r>
            <a:r>
              <a:rPr lang="en-US" sz="1000" dirty="0" smtClean="0">
                <a:solidFill>
                  <a:srgbClr val="002060"/>
                </a:solidFill>
              </a:rPr>
              <a:t>Nigeria Atomic Energy Commission, Abuja, Nigeria</a:t>
            </a:r>
          </a:p>
          <a:p>
            <a:r>
              <a:rPr lang="en-US" sz="1000" baseline="30000" dirty="0" smtClean="0">
                <a:solidFill>
                  <a:srgbClr val="002060"/>
                </a:solidFill>
              </a:rPr>
              <a:t>2</a:t>
            </a:r>
            <a:r>
              <a:rPr lang="en-US" sz="1000" dirty="0" smtClean="0">
                <a:solidFill>
                  <a:srgbClr val="002060"/>
                </a:solidFill>
              </a:rPr>
              <a:t>Tanzania Atomic Energy Commission, Dodoma, Tanzania </a:t>
            </a:r>
          </a:p>
          <a:p>
            <a:r>
              <a:rPr lang="en-US" sz="1000" baseline="30000" dirty="0" smtClean="0">
                <a:solidFill>
                  <a:srgbClr val="002060"/>
                </a:solidFill>
              </a:rPr>
              <a:t>3</a:t>
            </a:r>
            <a:r>
              <a:rPr lang="en-US" sz="1000" dirty="0" smtClean="0">
                <a:solidFill>
                  <a:srgbClr val="002060"/>
                </a:solidFill>
              </a:rPr>
              <a:t>University of Nairobi, Department of Earth and Climate Sciences, Nairobi, Kenya</a:t>
            </a:r>
          </a:p>
          <a:p>
            <a:endParaRPr lang="x-none" sz="110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noProof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noProof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7873" y="2928026"/>
            <a:ext cx="7665396" cy="2710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571" t="13860" r="18041" b="8302"/>
          <a:stretch/>
        </p:blipFill>
        <p:spPr bwMode="auto">
          <a:xfrm>
            <a:off x="9465013" y="5744067"/>
            <a:ext cx="1896893" cy="968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SnT2025_Lightning Talk Template_CLEAN_250627_dr 3_FN" id="{506A7A28-3A96-48F3-B9F5-A7AF7546958D}" vid="{AC3700E0-E2A9-4A04-8C0A-BB56C749F82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C10656680304EA4A371A737EC296E" ma:contentTypeVersion="13" ma:contentTypeDescription="Create a new document." ma:contentTypeScope="" ma:versionID="11f42e4868807888b35289107d1404d8">
  <xsd:schema xmlns:xsd="http://www.w3.org/2001/XMLSchema" xmlns:xs="http://www.w3.org/2001/XMLSchema" xmlns:p="http://schemas.microsoft.com/office/2006/metadata/properties" xmlns:ns2="dee43835-892f-4438-b97f-a194acad537d" xmlns:ns3="92ea592d-9254-4852-90b7-7d20b5286f68" targetNamespace="http://schemas.microsoft.com/office/2006/metadata/properties" ma:root="true" ma:fieldsID="a733c18ec0ca6fc540137f3b391bd7b8" ns2:_="" ns3:_="">
    <xsd:import namespace="dee43835-892f-4438-b97f-a194acad537d"/>
    <xsd:import namespace="92ea592d-9254-4852-90b7-7d20b5286f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43835-892f-4438-b97f-a194acad5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e8395b-6b03-452f-b821-0db5c68086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a592d-9254-4852-90b7-7d20b5286f6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4da7c0-8a0d-42fa-a26f-7bb62f36dfe9}" ma:internalName="TaxCatchAll" ma:showField="CatchAllData" ma:web="92ea592d-9254-4852-90b7-7d20b5286f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e43835-892f-4438-b97f-a194acad537d">
      <Terms xmlns="http://schemas.microsoft.com/office/infopath/2007/PartnerControls"/>
    </lcf76f155ced4ddcb4097134ff3c332f>
    <TaxCatchAll xmlns="92ea592d-9254-4852-90b7-7d20b5286f68" xsi:nil="true"/>
  </documentManagement>
</p:properties>
</file>

<file path=customXml/itemProps1.xml><?xml version="1.0" encoding="utf-8"?>
<ds:datastoreItem xmlns:ds="http://schemas.openxmlformats.org/officeDocument/2006/customXml" ds:itemID="{569224B2-52BE-48E6-85D5-CBC2DE85D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e43835-892f-4438-b97f-a194acad537d"/>
    <ds:schemaRef ds:uri="92ea592d-9254-4852-90b7-7d20b5286f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CB18E-B747-4B9D-BD57-25F78A284C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5DA042-D6BE-4CE2-944D-99D38DC3508E}">
  <ds:schemaRefs>
    <ds:schemaRef ds:uri="http://schemas.microsoft.com/office/2006/metadata/properties"/>
    <ds:schemaRef ds:uri="http://schemas.microsoft.com/office/infopath/2007/PartnerControls"/>
    <ds:schemaRef ds:uri="dee43835-892f-4438-b97f-a194acad537d"/>
    <ds:schemaRef ds:uri="92ea592d-9254-4852-90b7-7d20b5286f68"/>
  </ds:schemaRefs>
</ds:datastoreItem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Example_with_CTBTO_Logo</Template>
  <TotalTime>30</TotalTime>
  <Words>84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KRYSTA Monika</dc:creator>
  <cp:lastModifiedBy>RnD Committee</cp:lastModifiedBy>
  <cp:revision>4</cp:revision>
  <dcterms:created xsi:type="dcterms:W3CDTF">2025-07-01T09:27:21Z</dcterms:created>
  <dcterms:modified xsi:type="dcterms:W3CDTF">2025-09-02T00:32:29Z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