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BC6"/>
    <a:srgbClr val="1A3A64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569605" y="1232226"/>
            <a:ext cx="8074233" cy="49307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 algn="just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Ladies and gentlemen welcome this presentation, this work highlights the difficulties to implement radiological monitoring in air in Mali.</a:t>
            </a: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Mali is a </a:t>
            </a:r>
            <a:r>
              <a:rPr lang="en-GB" sz="14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sahelian</a:t>
            </a: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developing country with many open pit mines in exploration/exploitation. Those activities are generating waste in environment. This is why it is important to implement a regular and efficient radiological monitoring program in environment to protect population </a:t>
            </a:r>
            <a:r>
              <a:rPr lang="en-GB" sz="14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haelth</a:t>
            </a: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This program is part of the main mission of AMARAP.</a:t>
            </a:r>
          </a:p>
          <a:p>
            <a:pPr marL="285750" indent="-285750" algn="just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AMARAP lab in charge of environment has 2 detectors (</a:t>
            </a:r>
            <a:r>
              <a:rPr lang="en-GB" sz="14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HPGe</a:t>
            </a: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GB" sz="14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NaI</a:t>
            </a: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have been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soil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foodstuff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water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samples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around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country. In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radionuclide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monitoring in air (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rain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water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aerosol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 </a:t>
            </a:r>
            <a:r>
              <a:rPr lang="fr-F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been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fr-ML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33 </a:t>
            </a:r>
            <a:r>
              <a:rPr lang="fr-ML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samples</a:t>
            </a:r>
            <a:r>
              <a:rPr lang="fr-ML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have been </a:t>
            </a:r>
            <a:r>
              <a:rPr lang="fr-ML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analyzed</a:t>
            </a:r>
            <a:r>
              <a:rPr lang="fr-ML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 2022), </a:t>
            </a:r>
            <a:r>
              <a:rPr lang="fr-ML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sampling</a:t>
            </a:r>
            <a:r>
              <a:rPr lang="fr-ML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ML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ML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ML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fr-ML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 2025).</a:t>
            </a:r>
          </a:p>
          <a:p>
            <a:pPr marL="285750" indent="-285750" algn="just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Ladies and gentlemen as you know, every great job will go through challenges to achieve goal. That is the reason 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AMARAP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facing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difficulties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: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support in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Building infrastructures and trainings,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data and collaboration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stakeholders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etc.</a:t>
            </a:r>
          </a:p>
          <a:p>
            <a:pPr marL="285750" indent="-285750" algn="just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main perspective is to start direct environmental air sampling using specific pumps and filters.</a:t>
            </a:r>
          </a:p>
          <a:p>
            <a:pPr marL="285750" indent="-285750" algn="just">
              <a:lnSpc>
                <a:spcPct val="15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find out more about this topic or share your experiences, come over for a chat in front of our poster screen or contact me on </a:t>
            </a:r>
            <a:r>
              <a:rPr lang="en-GB" sz="11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coulibalyadama274@yahoo.fr</a:t>
            </a: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198607" y="655898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pPr algn="ctr"/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GB" sz="12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Coulibaly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A.A.M. </a:t>
            </a:r>
            <a:r>
              <a:rPr lang="en-GB" sz="12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Dicko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O. </a:t>
            </a:r>
            <a:r>
              <a:rPr lang="en-GB" sz="12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Camara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Département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Contrôle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Surveillance du </a:t>
            </a:r>
            <a:r>
              <a:rPr lang="en-GB" sz="12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Territoire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(DCST)/</a:t>
            </a:r>
            <a:r>
              <a:rPr lang="en-GB" sz="1200" noProof="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Agence</a:t>
            </a:r>
            <a:r>
              <a:rPr lang="en-GB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noProof="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Malienne</a:t>
            </a:r>
            <a:r>
              <a:rPr lang="en-GB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Radioprotection (AMARAP)</a:t>
            </a: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Zone de dessin 45"/>
          <p:cNvGrpSpPr>
            <a:grpSpLocks/>
          </p:cNvGrpSpPr>
          <p:nvPr/>
        </p:nvGrpSpPr>
        <p:grpSpPr bwMode="auto">
          <a:xfrm>
            <a:off x="132310" y="5553126"/>
            <a:ext cx="1353278" cy="1304874"/>
            <a:chOff x="2217" y="2034"/>
            <a:chExt cx="2173" cy="2026"/>
          </a:xfrm>
        </p:grpSpPr>
        <p:sp>
          <p:nvSpPr>
            <p:cNvPr id="18" name="AutoShape 46"/>
            <p:cNvSpPr>
              <a:spLocks noChangeAspect="1" noChangeArrowheads="1"/>
            </p:cNvSpPr>
            <p:nvPr/>
          </p:nvSpPr>
          <p:spPr bwMode="auto">
            <a:xfrm>
              <a:off x="2217" y="2034"/>
              <a:ext cx="2173" cy="202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9" name="Rectangle 4"/>
            <p:cNvSpPr>
              <a:spLocks noChangeArrowheads="1"/>
            </p:cNvSpPr>
            <p:nvPr/>
          </p:nvSpPr>
          <p:spPr bwMode="auto">
            <a:xfrm>
              <a:off x="2242" y="2058"/>
              <a:ext cx="51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endPara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0" name="Group 5"/>
            <p:cNvGrpSpPr>
              <a:grpSpLocks/>
            </p:cNvGrpSpPr>
            <p:nvPr/>
          </p:nvGrpSpPr>
          <p:grpSpPr bwMode="auto">
            <a:xfrm rot="-613001">
              <a:off x="2346" y="2194"/>
              <a:ext cx="1837" cy="720"/>
              <a:chOff x="104" y="136"/>
              <a:chExt cx="1837" cy="720"/>
            </a:xfrm>
          </p:grpSpPr>
          <p:sp>
            <p:nvSpPr>
              <p:cNvPr id="33" name="Freeform 6"/>
              <p:cNvSpPr>
                <a:spLocks noEditPoints="1"/>
              </p:cNvSpPr>
              <p:nvPr/>
            </p:nvSpPr>
            <p:spPr bwMode="auto">
              <a:xfrm>
                <a:off x="104" y="791"/>
                <a:ext cx="80" cy="65"/>
              </a:xfrm>
              <a:custGeom>
                <a:avLst/>
                <a:gdLst>
                  <a:gd name="T0" fmla="*/ 54 w 80"/>
                  <a:gd name="T1" fmla="*/ 14 h 65"/>
                  <a:gd name="T2" fmla="*/ 48 w 80"/>
                  <a:gd name="T3" fmla="*/ 45 h 65"/>
                  <a:gd name="T4" fmla="*/ 63 w 80"/>
                  <a:gd name="T5" fmla="*/ 55 h 65"/>
                  <a:gd name="T6" fmla="*/ 65 w 80"/>
                  <a:gd name="T7" fmla="*/ 45 h 65"/>
                  <a:gd name="T8" fmla="*/ 67 w 80"/>
                  <a:gd name="T9" fmla="*/ 45 h 65"/>
                  <a:gd name="T10" fmla="*/ 67 w 80"/>
                  <a:gd name="T11" fmla="*/ 43 h 65"/>
                  <a:gd name="T12" fmla="*/ 67 w 80"/>
                  <a:gd name="T13" fmla="*/ 43 h 65"/>
                  <a:gd name="T14" fmla="*/ 69 w 80"/>
                  <a:gd name="T15" fmla="*/ 43 h 65"/>
                  <a:gd name="T16" fmla="*/ 69 w 80"/>
                  <a:gd name="T17" fmla="*/ 43 h 65"/>
                  <a:gd name="T18" fmla="*/ 72 w 80"/>
                  <a:gd name="T19" fmla="*/ 45 h 65"/>
                  <a:gd name="T20" fmla="*/ 72 w 80"/>
                  <a:gd name="T21" fmla="*/ 47 h 65"/>
                  <a:gd name="T22" fmla="*/ 67 w 80"/>
                  <a:gd name="T23" fmla="*/ 63 h 65"/>
                  <a:gd name="T24" fmla="*/ 67 w 80"/>
                  <a:gd name="T25" fmla="*/ 65 h 65"/>
                  <a:gd name="T26" fmla="*/ 65 w 80"/>
                  <a:gd name="T27" fmla="*/ 65 h 65"/>
                  <a:gd name="T28" fmla="*/ 65 w 80"/>
                  <a:gd name="T29" fmla="*/ 65 h 65"/>
                  <a:gd name="T30" fmla="*/ 63 w 80"/>
                  <a:gd name="T31" fmla="*/ 65 h 65"/>
                  <a:gd name="T32" fmla="*/ 63 w 80"/>
                  <a:gd name="T33" fmla="*/ 65 h 65"/>
                  <a:gd name="T34" fmla="*/ 63 w 80"/>
                  <a:gd name="T35" fmla="*/ 65 h 65"/>
                  <a:gd name="T36" fmla="*/ 63 w 80"/>
                  <a:gd name="T37" fmla="*/ 63 h 65"/>
                  <a:gd name="T38" fmla="*/ 63 w 80"/>
                  <a:gd name="T39" fmla="*/ 59 h 65"/>
                  <a:gd name="T40" fmla="*/ 9 w 80"/>
                  <a:gd name="T41" fmla="*/ 29 h 65"/>
                  <a:gd name="T42" fmla="*/ 7 w 80"/>
                  <a:gd name="T43" fmla="*/ 41 h 65"/>
                  <a:gd name="T44" fmla="*/ 7 w 80"/>
                  <a:gd name="T45" fmla="*/ 43 h 65"/>
                  <a:gd name="T46" fmla="*/ 4 w 80"/>
                  <a:gd name="T47" fmla="*/ 43 h 65"/>
                  <a:gd name="T48" fmla="*/ 4 w 80"/>
                  <a:gd name="T49" fmla="*/ 45 h 65"/>
                  <a:gd name="T50" fmla="*/ 2 w 80"/>
                  <a:gd name="T51" fmla="*/ 45 h 65"/>
                  <a:gd name="T52" fmla="*/ 2 w 80"/>
                  <a:gd name="T53" fmla="*/ 45 h 65"/>
                  <a:gd name="T54" fmla="*/ 2 w 80"/>
                  <a:gd name="T55" fmla="*/ 43 h 65"/>
                  <a:gd name="T56" fmla="*/ 0 w 80"/>
                  <a:gd name="T57" fmla="*/ 43 h 65"/>
                  <a:gd name="T58" fmla="*/ 0 w 80"/>
                  <a:gd name="T59" fmla="*/ 41 h 65"/>
                  <a:gd name="T60" fmla="*/ 7 w 80"/>
                  <a:gd name="T61" fmla="*/ 18 h 65"/>
                  <a:gd name="T62" fmla="*/ 74 w 80"/>
                  <a:gd name="T63" fmla="*/ 6 h 65"/>
                  <a:gd name="T64" fmla="*/ 74 w 80"/>
                  <a:gd name="T65" fmla="*/ 2 h 65"/>
                  <a:gd name="T66" fmla="*/ 76 w 80"/>
                  <a:gd name="T67" fmla="*/ 2 h 65"/>
                  <a:gd name="T68" fmla="*/ 76 w 80"/>
                  <a:gd name="T69" fmla="*/ 0 h 65"/>
                  <a:gd name="T70" fmla="*/ 76 w 80"/>
                  <a:gd name="T71" fmla="*/ 0 h 65"/>
                  <a:gd name="T72" fmla="*/ 78 w 80"/>
                  <a:gd name="T73" fmla="*/ 0 h 65"/>
                  <a:gd name="T74" fmla="*/ 78 w 80"/>
                  <a:gd name="T75" fmla="*/ 0 h 65"/>
                  <a:gd name="T76" fmla="*/ 80 w 80"/>
                  <a:gd name="T77" fmla="*/ 2 h 65"/>
                  <a:gd name="T78" fmla="*/ 80 w 80"/>
                  <a:gd name="T79" fmla="*/ 2 h 65"/>
                  <a:gd name="T80" fmla="*/ 80 w 80"/>
                  <a:gd name="T81" fmla="*/ 4 h 65"/>
                  <a:gd name="T82" fmla="*/ 76 w 80"/>
                  <a:gd name="T83" fmla="*/ 20 h 65"/>
                  <a:gd name="T84" fmla="*/ 76 w 80"/>
                  <a:gd name="T85" fmla="*/ 23 h 65"/>
                  <a:gd name="T86" fmla="*/ 74 w 80"/>
                  <a:gd name="T87" fmla="*/ 23 h 65"/>
                  <a:gd name="T88" fmla="*/ 74 w 80"/>
                  <a:gd name="T89" fmla="*/ 25 h 65"/>
                  <a:gd name="T90" fmla="*/ 74 w 80"/>
                  <a:gd name="T91" fmla="*/ 25 h 65"/>
                  <a:gd name="T92" fmla="*/ 72 w 80"/>
                  <a:gd name="T93" fmla="*/ 25 h 65"/>
                  <a:gd name="T94" fmla="*/ 72 w 80"/>
                  <a:gd name="T95" fmla="*/ 23 h 65"/>
                  <a:gd name="T96" fmla="*/ 72 w 80"/>
                  <a:gd name="T97" fmla="*/ 23 h 65"/>
                  <a:gd name="T98" fmla="*/ 72 w 80"/>
                  <a:gd name="T99" fmla="*/ 20 h 65"/>
                  <a:gd name="T100" fmla="*/ 74 w 80"/>
                  <a:gd name="T101" fmla="*/ 12 h 65"/>
                  <a:gd name="T102" fmla="*/ 54 w 80"/>
                  <a:gd name="T103" fmla="*/ 14 h 65"/>
                  <a:gd name="T104" fmla="*/ 48 w 80"/>
                  <a:gd name="T105" fmla="*/ 14 h 65"/>
                  <a:gd name="T106" fmla="*/ 11 w 80"/>
                  <a:gd name="T107" fmla="*/ 23 h 65"/>
                  <a:gd name="T108" fmla="*/ 9 w 80"/>
                  <a:gd name="T109" fmla="*/ 23 h 65"/>
                  <a:gd name="T110" fmla="*/ 43 w 80"/>
                  <a:gd name="T111" fmla="*/ 43 h 65"/>
                  <a:gd name="T112" fmla="*/ 48 w 80"/>
                  <a:gd name="T113" fmla="*/ 14 h 6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80" h="65">
                    <a:moveTo>
                      <a:pt x="54" y="14"/>
                    </a:moveTo>
                    <a:lnTo>
                      <a:pt x="48" y="45"/>
                    </a:lnTo>
                    <a:lnTo>
                      <a:pt x="63" y="55"/>
                    </a:lnTo>
                    <a:lnTo>
                      <a:pt x="65" y="45"/>
                    </a:lnTo>
                    <a:lnTo>
                      <a:pt x="67" y="45"/>
                    </a:lnTo>
                    <a:lnTo>
                      <a:pt x="67" y="43"/>
                    </a:lnTo>
                    <a:lnTo>
                      <a:pt x="69" y="43"/>
                    </a:lnTo>
                    <a:lnTo>
                      <a:pt x="72" y="45"/>
                    </a:lnTo>
                    <a:lnTo>
                      <a:pt x="72" y="47"/>
                    </a:lnTo>
                    <a:lnTo>
                      <a:pt x="67" y="63"/>
                    </a:lnTo>
                    <a:lnTo>
                      <a:pt x="67" y="65"/>
                    </a:lnTo>
                    <a:lnTo>
                      <a:pt x="65" y="65"/>
                    </a:lnTo>
                    <a:lnTo>
                      <a:pt x="63" y="65"/>
                    </a:lnTo>
                    <a:lnTo>
                      <a:pt x="63" y="63"/>
                    </a:lnTo>
                    <a:lnTo>
                      <a:pt x="63" y="59"/>
                    </a:lnTo>
                    <a:lnTo>
                      <a:pt x="9" y="29"/>
                    </a:lnTo>
                    <a:lnTo>
                      <a:pt x="7" y="41"/>
                    </a:lnTo>
                    <a:lnTo>
                      <a:pt x="7" y="43"/>
                    </a:lnTo>
                    <a:lnTo>
                      <a:pt x="4" y="43"/>
                    </a:lnTo>
                    <a:lnTo>
                      <a:pt x="4" y="45"/>
                    </a:lnTo>
                    <a:lnTo>
                      <a:pt x="2" y="45"/>
                    </a:lnTo>
                    <a:lnTo>
                      <a:pt x="2" y="43"/>
                    </a:lnTo>
                    <a:lnTo>
                      <a:pt x="0" y="43"/>
                    </a:lnTo>
                    <a:lnTo>
                      <a:pt x="0" y="41"/>
                    </a:lnTo>
                    <a:lnTo>
                      <a:pt x="7" y="18"/>
                    </a:lnTo>
                    <a:lnTo>
                      <a:pt x="74" y="6"/>
                    </a:lnTo>
                    <a:lnTo>
                      <a:pt x="74" y="2"/>
                    </a:lnTo>
                    <a:lnTo>
                      <a:pt x="76" y="2"/>
                    </a:lnTo>
                    <a:lnTo>
                      <a:pt x="76" y="0"/>
                    </a:lnTo>
                    <a:lnTo>
                      <a:pt x="78" y="0"/>
                    </a:lnTo>
                    <a:lnTo>
                      <a:pt x="80" y="2"/>
                    </a:lnTo>
                    <a:lnTo>
                      <a:pt x="80" y="4"/>
                    </a:lnTo>
                    <a:lnTo>
                      <a:pt x="76" y="20"/>
                    </a:lnTo>
                    <a:lnTo>
                      <a:pt x="76" y="23"/>
                    </a:lnTo>
                    <a:lnTo>
                      <a:pt x="74" y="23"/>
                    </a:lnTo>
                    <a:lnTo>
                      <a:pt x="74" y="25"/>
                    </a:lnTo>
                    <a:lnTo>
                      <a:pt x="72" y="25"/>
                    </a:lnTo>
                    <a:lnTo>
                      <a:pt x="72" y="23"/>
                    </a:lnTo>
                    <a:lnTo>
                      <a:pt x="72" y="20"/>
                    </a:lnTo>
                    <a:lnTo>
                      <a:pt x="74" y="12"/>
                    </a:lnTo>
                    <a:lnTo>
                      <a:pt x="54" y="14"/>
                    </a:lnTo>
                    <a:close/>
                    <a:moveTo>
                      <a:pt x="48" y="14"/>
                    </a:moveTo>
                    <a:lnTo>
                      <a:pt x="11" y="23"/>
                    </a:lnTo>
                    <a:lnTo>
                      <a:pt x="9" y="23"/>
                    </a:lnTo>
                    <a:lnTo>
                      <a:pt x="43" y="43"/>
                    </a:lnTo>
                    <a:lnTo>
                      <a:pt x="48" y="14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4" name="Freeform 7"/>
              <p:cNvSpPr>
                <a:spLocks noEditPoints="1"/>
              </p:cNvSpPr>
              <p:nvPr/>
            </p:nvSpPr>
            <p:spPr bwMode="auto">
              <a:xfrm>
                <a:off x="141" y="718"/>
                <a:ext cx="76" cy="63"/>
              </a:xfrm>
              <a:custGeom>
                <a:avLst/>
                <a:gdLst>
                  <a:gd name="T0" fmla="*/ 9 w 76"/>
                  <a:gd name="T1" fmla="*/ 14 h 63"/>
                  <a:gd name="T2" fmla="*/ 13 w 76"/>
                  <a:gd name="T3" fmla="*/ 2 h 63"/>
                  <a:gd name="T4" fmla="*/ 15 w 76"/>
                  <a:gd name="T5" fmla="*/ 0 h 63"/>
                  <a:gd name="T6" fmla="*/ 17 w 76"/>
                  <a:gd name="T7" fmla="*/ 2 h 63"/>
                  <a:gd name="T8" fmla="*/ 17 w 76"/>
                  <a:gd name="T9" fmla="*/ 4 h 63"/>
                  <a:gd name="T10" fmla="*/ 15 w 76"/>
                  <a:gd name="T11" fmla="*/ 10 h 63"/>
                  <a:gd name="T12" fmla="*/ 67 w 76"/>
                  <a:gd name="T13" fmla="*/ 27 h 63"/>
                  <a:gd name="T14" fmla="*/ 74 w 76"/>
                  <a:gd name="T15" fmla="*/ 31 h 63"/>
                  <a:gd name="T16" fmla="*/ 76 w 76"/>
                  <a:gd name="T17" fmla="*/ 39 h 63"/>
                  <a:gd name="T18" fmla="*/ 76 w 76"/>
                  <a:gd name="T19" fmla="*/ 47 h 63"/>
                  <a:gd name="T20" fmla="*/ 71 w 76"/>
                  <a:gd name="T21" fmla="*/ 61 h 63"/>
                  <a:gd name="T22" fmla="*/ 69 w 76"/>
                  <a:gd name="T23" fmla="*/ 63 h 63"/>
                  <a:gd name="T24" fmla="*/ 67 w 76"/>
                  <a:gd name="T25" fmla="*/ 63 h 63"/>
                  <a:gd name="T26" fmla="*/ 67 w 76"/>
                  <a:gd name="T27" fmla="*/ 61 h 63"/>
                  <a:gd name="T28" fmla="*/ 71 w 76"/>
                  <a:gd name="T29" fmla="*/ 47 h 63"/>
                  <a:gd name="T30" fmla="*/ 71 w 76"/>
                  <a:gd name="T31" fmla="*/ 39 h 63"/>
                  <a:gd name="T32" fmla="*/ 67 w 76"/>
                  <a:gd name="T33" fmla="*/ 31 h 63"/>
                  <a:gd name="T34" fmla="*/ 61 w 76"/>
                  <a:gd name="T35" fmla="*/ 29 h 63"/>
                  <a:gd name="T36" fmla="*/ 52 w 76"/>
                  <a:gd name="T37" fmla="*/ 35 h 63"/>
                  <a:gd name="T38" fmla="*/ 50 w 76"/>
                  <a:gd name="T39" fmla="*/ 45 h 63"/>
                  <a:gd name="T40" fmla="*/ 39 w 76"/>
                  <a:gd name="T41" fmla="*/ 59 h 63"/>
                  <a:gd name="T42" fmla="*/ 19 w 76"/>
                  <a:gd name="T43" fmla="*/ 61 h 63"/>
                  <a:gd name="T44" fmla="*/ 4 w 76"/>
                  <a:gd name="T45" fmla="*/ 49 h 63"/>
                  <a:gd name="T46" fmla="*/ 0 w 76"/>
                  <a:gd name="T47" fmla="*/ 33 h 63"/>
                  <a:gd name="T48" fmla="*/ 17 w 76"/>
                  <a:gd name="T49" fmla="*/ 16 h 63"/>
                  <a:gd name="T50" fmla="*/ 24 w 76"/>
                  <a:gd name="T51" fmla="*/ 18 h 63"/>
                  <a:gd name="T52" fmla="*/ 9 w 76"/>
                  <a:gd name="T53" fmla="*/ 27 h 63"/>
                  <a:gd name="T54" fmla="*/ 4 w 76"/>
                  <a:gd name="T55" fmla="*/ 41 h 63"/>
                  <a:gd name="T56" fmla="*/ 13 w 76"/>
                  <a:gd name="T57" fmla="*/ 53 h 63"/>
                  <a:gd name="T58" fmla="*/ 28 w 76"/>
                  <a:gd name="T59" fmla="*/ 57 h 63"/>
                  <a:gd name="T60" fmla="*/ 43 w 76"/>
                  <a:gd name="T61" fmla="*/ 51 h 63"/>
                  <a:gd name="T62" fmla="*/ 48 w 76"/>
                  <a:gd name="T63" fmla="*/ 37 h 63"/>
                  <a:gd name="T64" fmla="*/ 39 w 76"/>
                  <a:gd name="T65" fmla="*/ 25 h 6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76" h="63">
                    <a:moveTo>
                      <a:pt x="17" y="16"/>
                    </a:moveTo>
                    <a:lnTo>
                      <a:pt x="9" y="14"/>
                    </a:lnTo>
                    <a:lnTo>
                      <a:pt x="13" y="4"/>
                    </a:lnTo>
                    <a:lnTo>
                      <a:pt x="13" y="2"/>
                    </a:lnTo>
                    <a:lnTo>
                      <a:pt x="15" y="0"/>
                    </a:lnTo>
                    <a:lnTo>
                      <a:pt x="17" y="2"/>
                    </a:lnTo>
                    <a:lnTo>
                      <a:pt x="17" y="4"/>
                    </a:lnTo>
                    <a:lnTo>
                      <a:pt x="15" y="10"/>
                    </a:lnTo>
                    <a:lnTo>
                      <a:pt x="63" y="25"/>
                    </a:lnTo>
                    <a:lnTo>
                      <a:pt x="67" y="27"/>
                    </a:lnTo>
                    <a:lnTo>
                      <a:pt x="71" y="29"/>
                    </a:lnTo>
                    <a:lnTo>
                      <a:pt x="74" y="31"/>
                    </a:lnTo>
                    <a:lnTo>
                      <a:pt x="74" y="35"/>
                    </a:lnTo>
                    <a:lnTo>
                      <a:pt x="76" y="39"/>
                    </a:lnTo>
                    <a:lnTo>
                      <a:pt x="76" y="41"/>
                    </a:lnTo>
                    <a:lnTo>
                      <a:pt x="76" y="47"/>
                    </a:lnTo>
                    <a:lnTo>
                      <a:pt x="71" y="61"/>
                    </a:lnTo>
                    <a:lnTo>
                      <a:pt x="69" y="63"/>
                    </a:lnTo>
                    <a:lnTo>
                      <a:pt x="67" y="63"/>
                    </a:lnTo>
                    <a:lnTo>
                      <a:pt x="67" y="61"/>
                    </a:lnTo>
                    <a:lnTo>
                      <a:pt x="67" y="59"/>
                    </a:lnTo>
                    <a:lnTo>
                      <a:pt x="71" y="47"/>
                    </a:lnTo>
                    <a:lnTo>
                      <a:pt x="71" y="43"/>
                    </a:lnTo>
                    <a:lnTo>
                      <a:pt x="71" y="39"/>
                    </a:lnTo>
                    <a:lnTo>
                      <a:pt x="69" y="35"/>
                    </a:lnTo>
                    <a:lnTo>
                      <a:pt x="67" y="31"/>
                    </a:lnTo>
                    <a:lnTo>
                      <a:pt x="65" y="31"/>
                    </a:lnTo>
                    <a:lnTo>
                      <a:pt x="61" y="29"/>
                    </a:lnTo>
                    <a:lnTo>
                      <a:pt x="45" y="25"/>
                    </a:lnTo>
                    <a:lnTo>
                      <a:pt x="52" y="35"/>
                    </a:lnTo>
                    <a:lnTo>
                      <a:pt x="52" y="41"/>
                    </a:lnTo>
                    <a:lnTo>
                      <a:pt x="50" y="45"/>
                    </a:lnTo>
                    <a:lnTo>
                      <a:pt x="48" y="53"/>
                    </a:lnTo>
                    <a:lnTo>
                      <a:pt x="39" y="59"/>
                    </a:lnTo>
                    <a:lnTo>
                      <a:pt x="30" y="63"/>
                    </a:lnTo>
                    <a:lnTo>
                      <a:pt x="19" y="61"/>
                    </a:lnTo>
                    <a:lnTo>
                      <a:pt x="9" y="57"/>
                    </a:lnTo>
                    <a:lnTo>
                      <a:pt x="4" y="49"/>
                    </a:lnTo>
                    <a:lnTo>
                      <a:pt x="0" y="41"/>
                    </a:lnTo>
                    <a:lnTo>
                      <a:pt x="0" y="33"/>
                    </a:lnTo>
                    <a:lnTo>
                      <a:pt x="6" y="22"/>
                    </a:lnTo>
                    <a:lnTo>
                      <a:pt x="17" y="16"/>
                    </a:lnTo>
                    <a:close/>
                    <a:moveTo>
                      <a:pt x="32" y="20"/>
                    </a:moveTo>
                    <a:lnTo>
                      <a:pt x="24" y="18"/>
                    </a:lnTo>
                    <a:lnTo>
                      <a:pt x="15" y="22"/>
                    </a:lnTo>
                    <a:lnTo>
                      <a:pt x="9" y="27"/>
                    </a:lnTo>
                    <a:lnTo>
                      <a:pt x="6" y="33"/>
                    </a:lnTo>
                    <a:lnTo>
                      <a:pt x="4" y="41"/>
                    </a:lnTo>
                    <a:lnTo>
                      <a:pt x="9" y="47"/>
                    </a:lnTo>
                    <a:lnTo>
                      <a:pt x="13" y="53"/>
                    </a:lnTo>
                    <a:lnTo>
                      <a:pt x="19" y="57"/>
                    </a:lnTo>
                    <a:lnTo>
                      <a:pt x="28" y="57"/>
                    </a:lnTo>
                    <a:lnTo>
                      <a:pt x="37" y="55"/>
                    </a:lnTo>
                    <a:lnTo>
                      <a:pt x="43" y="51"/>
                    </a:lnTo>
                    <a:lnTo>
                      <a:pt x="45" y="45"/>
                    </a:lnTo>
                    <a:lnTo>
                      <a:pt x="48" y="37"/>
                    </a:lnTo>
                    <a:lnTo>
                      <a:pt x="43" y="31"/>
                    </a:lnTo>
                    <a:lnTo>
                      <a:pt x="39" y="25"/>
                    </a:lnTo>
                    <a:lnTo>
                      <a:pt x="32" y="20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5" name="Freeform 8"/>
              <p:cNvSpPr>
                <a:spLocks noEditPoints="1"/>
              </p:cNvSpPr>
              <p:nvPr/>
            </p:nvSpPr>
            <p:spPr bwMode="auto">
              <a:xfrm>
                <a:off x="165" y="663"/>
                <a:ext cx="58" cy="53"/>
              </a:xfrm>
              <a:custGeom>
                <a:avLst/>
                <a:gdLst>
                  <a:gd name="T0" fmla="*/ 39 w 58"/>
                  <a:gd name="T1" fmla="*/ 2 h 53"/>
                  <a:gd name="T2" fmla="*/ 21 w 58"/>
                  <a:gd name="T3" fmla="*/ 47 h 53"/>
                  <a:gd name="T4" fmla="*/ 30 w 58"/>
                  <a:gd name="T5" fmla="*/ 49 h 53"/>
                  <a:gd name="T6" fmla="*/ 39 w 58"/>
                  <a:gd name="T7" fmla="*/ 45 h 53"/>
                  <a:gd name="T8" fmla="*/ 45 w 58"/>
                  <a:gd name="T9" fmla="*/ 41 h 53"/>
                  <a:gd name="T10" fmla="*/ 50 w 58"/>
                  <a:gd name="T11" fmla="*/ 33 h 53"/>
                  <a:gd name="T12" fmla="*/ 52 w 58"/>
                  <a:gd name="T13" fmla="*/ 29 h 53"/>
                  <a:gd name="T14" fmla="*/ 52 w 58"/>
                  <a:gd name="T15" fmla="*/ 23 h 53"/>
                  <a:gd name="T16" fmla="*/ 52 w 58"/>
                  <a:gd name="T17" fmla="*/ 17 h 53"/>
                  <a:gd name="T18" fmla="*/ 52 w 58"/>
                  <a:gd name="T19" fmla="*/ 13 h 53"/>
                  <a:gd name="T20" fmla="*/ 52 w 58"/>
                  <a:gd name="T21" fmla="*/ 11 h 53"/>
                  <a:gd name="T22" fmla="*/ 52 w 58"/>
                  <a:gd name="T23" fmla="*/ 11 h 53"/>
                  <a:gd name="T24" fmla="*/ 52 w 58"/>
                  <a:gd name="T25" fmla="*/ 8 h 53"/>
                  <a:gd name="T26" fmla="*/ 52 w 58"/>
                  <a:gd name="T27" fmla="*/ 8 h 53"/>
                  <a:gd name="T28" fmla="*/ 54 w 58"/>
                  <a:gd name="T29" fmla="*/ 8 h 53"/>
                  <a:gd name="T30" fmla="*/ 54 w 58"/>
                  <a:gd name="T31" fmla="*/ 8 h 53"/>
                  <a:gd name="T32" fmla="*/ 56 w 58"/>
                  <a:gd name="T33" fmla="*/ 8 h 53"/>
                  <a:gd name="T34" fmla="*/ 56 w 58"/>
                  <a:gd name="T35" fmla="*/ 11 h 53"/>
                  <a:gd name="T36" fmla="*/ 58 w 58"/>
                  <a:gd name="T37" fmla="*/ 15 h 53"/>
                  <a:gd name="T38" fmla="*/ 58 w 58"/>
                  <a:gd name="T39" fmla="*/ 21 h 53"/>
                  <a:gd name="T40" fmla="*/ 56 w 58"/>
                  <a:gd name="T41" fmla="*/ 29 h 53"/>
                  <a:gd name="T42" fmla="*/ 54 w 58"/>
                  <a:gd name="T43" fmla="*/ 35 h 53"/>
                  <a:gd name="T44" fmla="*/ 47 w 58"/>
                  <a:gd name="T45" fmla="*/ 45 h 53"/>
                  <a:gd name="T46" fmla="*/ 39 w 58"/>
                  <a:gd name="T47" fmla="*/ 51 h 53"/>
                  <a:gd name="T48" fmla="*/ 28 w 58"/>
                  <a:gd name="T49" fmla="*/ 53 h 53"/>
                  <a:gd name="T50" fmla="*/ 17 w 58"/>
                  <a:gd name="T51" fmla="*/ 51 h 53"/>
                  <a:gd name="T52" fmla="*/ 8 w 58"/>
                  <a:gd name="T53" fmla="*/ 45 h 53"/>
                  <a:gd name="T54" fmla="*/ 2 w 58"/>
                  <a:gd name="T55" fmla="*/ 37 h 53"/>
                  <a:gd name="T56" fmla="*/ 0 w 58"/>
                  <a:gd name="T57" fmla="*/ 27 h 53"/>
                  <a:gd name="T58" fmla="*/ 2 w 58"/>
                  <a:gd name="T59" fmla="*/ 17 h 53"/>
                  <a:gd name="T60" fmla="*/ 8 w 58"/>
                  <a:gd name="T61" fmla="*/ 8 h 53"/>
                  <a:gd name="T62" fmla="*/ 17 w 58"/>
                  <a:gd name="T63" fmla="*/ 2 h 53"/>
                  <a:gd name="T64" fmla="*/ 28 w 58"/>
                  <a:gd name="T65" fmla="*/ 0 h 53"/>
                  <a:gd name="T66" fmla="*/ 39 w 58"/>
                  <a:gd name="T67" fmla="*/ 2 h 53"/>
                  <a:gd name="T68" fmla="*/ 32 w 58"/>
                  <a:gd name="T69" fmla="*/ 6 h 53"/>
                  <a:gd name="T70" fmla="*/ 26 w 58"/>
                  <a:gd name="T71" fmla="*/ 4 h 53"/>
                  <a:gd name="T72" fmla="*/ 17 w 58"/>
                  <a:gd name="T73" fmla="*/ 8 h 53"/>
                  <a:gd name="T74" fmla="*/ 11 w 58"/>
                  <a:gd name="T75" fmla="*/ 13 h 53"/>
                  <a:gd name="T76" fmla="*/ 6 w 58"/>
                  <a:gd name="T77" fmla="*/ 19 h 53"/>
                  <a:gd name="T78" fmla="*/ 4 w 58"/>
                  <a:gd name="T79" fmla="*/ 27 h 53"/>
                  <a:gd name="T80" fmla="*/ 6 w 58"/>
                  <a:gd name="T81" fmla="*/ 35 h 53"/>
                  <a:gd name="T82" fmla="*/ 11 w 58"/>
                  <a:gd name="T83" fmla="*/ 41 h 53"/>
                  <a:gd name="T84" fmla="*/ 15 w 58"/>
                  <a:gd name="T85" fmla="*/ 45 h 53"/>
                  <a:gd name="T86" fmla="*/ 32 w 58"/>
                  <a:gd name="T87" fmla="*/ 6 h 53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58" h="53">
                    <a:moveTo>
                      <a:pt x="39" y="2"/>
                    </a:moveTo>
                    <a:lnTo>
                      <a:pt x="21" y="47"/>
                    </a:lnTo>
                    <a:lnTo>
                      <a:pt x="30" y="49"/>
                    </a:lnTo>
                    <a:lnTo>
                      <a:pt x="39" y="45"/>
                    </a:lnTo>
                    <a:lnTo>
                      <a:pt x="45" y="41"/>
                    </a:lnTo>
                    <a:lnTo>
                      <a:pt x="50" y="33"/>
                    </a:lnTo>
                    <a:lnTo>
                      <a:pt x="52" y="29"/>
                    </a:lnTo>
                    <a:lnTo>
                      <a:pt x="52" y="23"/>
                    </a:lnTo>
                    <a:lnTo>
                      <a:pt x="52" y="17"/>
                    </a:lnTo>
                    <a:lnTo>
                      <a:pt x="52" y="13"/>
                    </a:lnTo>
                    <a:lnTo>
                      <a:pt x="52" y="11"/>
                    </a:lnTo>
                    <a:lnTo>
                      <a:pt x="52" y="8"/>
                    </a:lnTo>
                    <a:lnTo>
                      <a:pt x="54" y="8"/>
                    </a:lnTo>
                    <a:lnTo>
                      <a:pt x="56" y="8"/>
                    </a:lnTo>
                    <a:lnTo>
                      <a:pt x="56" y="11"/>
                    </a:lnTo>
                    <a:lnTo>
                      <a:pt x="58" y="15"/>
                    </a:lnTo>
                    <a:lnTo>
                      <a:pt x="58" y="21"/>
                    </a:lnTo>
                    <a:lnTo>
                      <a:pt x="56" y="29"/>
                    </a:lnTo>
                    <a:lnTo>
                      <a:pt x="54" y="35"/>
                    </a:lnTo>
                    <a:lnTo>
                      <a:pt x="47" y="45"/>
                    </a:lnTo>
                    <a:lnTo>
                      <a:pt x="39" y="51"/>
                    </a:lnTo>
                    <a:lnTo>
                      <a:pt x="28" y="53"/>
                    </a:lnTo>
                    <a:lnTo>
                      <a:pt x="17" y="51"/>
                    </a:lnTo>
                    <a:lnTo>
                      <a:pt x="8" y="45"/>
                    </a:lnTo>
                    <a:lnTo>
                      <a:pt x="2" y="37"/>
                    </a:lnTo>
                    <a:lnTo>
                      <a:pt x="0" y="27"/>
                    </a:lnTo>
                    <a:lnTo>
                      <a:pt x="2" y="17"/>
                    </a:lnTo>
                    <a:lnTo>
                      <a:pt x="8" y="8"/>
                    </a:lnTo>
                    <a:lnTo>
                      <a:pt x="17" y="2"/>
                    </a:lnTo>
                    <a:lnTo>
                      <a:pt x="28" y="0"/>
                    </a:lnTo>
                    <a:lnTo>
                      <a:pt x="39" y="2"/>
                    </a:lnTo>
                    <a:close/>
                    <a:moveTo>
                      <a:pt x="32" y="6"/>
                    </a:moveTo>
                    <a:lnTo>
                      <a:pt x="26" y="4"/>
                    </a:lnTo>
                    <a:lnTo>
                      <a:pt x="17" y="8"/>
                    </a:lnTo>
                    <a:lnTo>
                      <a:pt x="11" y="13"/>
                    </a:lnTo>
                    <a:lnTo>
                      <a:pt x="6" y="19"/>
                    </a:lnTo>
                    <a:lnTo>
                      <a:pt x="4" y="27"/>
                    </a:lnTo>
                    <a:lnTo>
                      <a:pt x="6" y="35"/>
                    </a:lnTo>
                    <a:lnTo>
                      <a:pt x="11" y="41"/>
                    </a:lnTo>
                    <a:lnTo>
                      <a:pt x="15" y="45"/>
                    </a:lnTo>
                    <a:lnTo>
                      <a:pt x="32" y="6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6" name="Freeform 9"/>
              <p:cNvSpPr>
                <a:spLocks/>
              </p:cNvSpPr>
              <p:nvPr/>
            </p:nvSpPr>
            <p:spPr bwMode="auto">
              <a:xfrm>
                <a:off x="189" y="603"/>
                <a:ext cx="69" cy="58"/>
              </a:xfrm>
              <a:custGeom>
                <a:avLst/>
                <a:gdLst>
                  <a:gd name="T0" fmla="*/ 10 w 69"/>
                  <a:gd name="T1" fmla="*/ 30 h 58"/>
                  <a:gd name="T2" fmla="*/ 8 w 69"/>
                  <a:gd name="T3" fmla="*/ 18 h 58"/>
                  <a:gd name="T4" fmla="*/ 10 w 69"/>
                  <a:gd name="T5" fmla="*/ 10 h 58"/>
                  <a:gd name="T6" fmla="*/ 19 w 69"/>
                  <a:gd name="T7" fmla="*/ 2 h 58"/>
                  <a:gd name="T8" fmla="*/ 26 w 69"/>
                  <a:gd name="T9" fmla="*/ 0 h 58"/>
                  <a:gd name="T10" fmla="*/ 34 w 69"/>
                  <a:gd name="T11" fmla="*/ 2 h 58"/>
                  <a:gd name="T12" fmla="*/ 65 w 69"/>
                  <a:gd name="T13" fmla="*/ 12 h 58"/>
                  <a:gd name="T14" fmla="*/ 67 w 69"/>
                  <a:gd name="T15" fmla="*/ 10 h 58"/>
                  <a:gd name="T16" fmla="*/ 69 w 69"/>
                  <a:gd name="T17" fmla="*/ 10 h 58"/>
                  <a:gd name="T18" fmla="*/ 69 w 69"/>
                  <a:gd name="T19" fmla="*/ 12 h 58"/>
                  <a:gd name="T20" fmla="*/ 62 w 69"/>
                  <a:gd name="T21" fmla="*/ 24 h 58"/>
                  <a:gd name="T22" fmla="*/ 62 w 69"/>
                  <a:gd name="T23" fmla="*/ 26 h 58"/>
                  <a:gd name="T24" fmla="*/ 60 w 69"/>
                  <a:gd name="T25" fmla="*/ 26 h 58"/>
                  <a:gd name="T26" fmla="*/ 58 w 69"/>
                  <a:gd name="T27" fmla="*/ 24 h 58"/>
                  <a:gd name="T28" fmla="*/ 58 w 69"/>
                  <a:gd name="T29" fmla="*/ 22 h 58"/>
                  <a:gd name="T30" fmla="*/ 34 w 69"/>
                  <a:gd name="T31" fmla="*/ 6 h 58"/>
                  <a:gd name="T32" fmla="*/ 23 w 69"/>
                  <a:gd name="T33" fmla="*/ 6 h 58"/>
                  <a:gd name="T34" fmla="*/ 15 w 69"/>
                  <a:gd name="T35" fmla="*/ 12 h 58"/>
                  <a:gd name="T36" fmla="*/ 13 w 69"/>
                  <a:gd name="T37" fmla="*/ 20 h 58"/>
                  <a:gd name="T38" fmla="*/ 17 w 69"/>
                  <a:gd name="T39" fmla="*/ 32 h 58"/>
                  <a:gd name="T40" fmla="*/ 47 w 69"/>
                  <a:gd name="T41" fmla="*/ 42 h 58"/>
                  <a:gd name="T42" fmla="*/ 49 w 69"/>
                  <a:gd name="T43" fmla="*/ 40 h 58"/>
                  <a:gd name="T44" fmla="*/ 52 w 69"/>
                  <a:gd name="T45" fmla="*/ 40 h 58"/>
                  <a:gd name="T46" fmla="*/ 54 w 69"/>
                  <a:gd name="T47" fmla="*/ 40 h 58"/>
                  <a:gd name="T48" fmla="*/ 52 w 69"/>
                  <a:gd name="T49" fmla="*/ 44 h 58"/>
                  <a:gd name="T50" fmla="*/ 45 w 69"/>
                  <a:gd name="T51" fmla="*/ 58 h 58"/>
                  <a:gd name="T52" fmla="*/ 43 w 69"/>
                  <a:gd name="T53" fmla="*/ 58 h 58"/>
                  <a:gd name="T54" fmla="*/ 41 w 69"/>
                  <a:gd name="T55" fmla="*/ 58 h 58"/>
                  <a:gd name="T56" fmla="*/ 41 w 69"/>
                  <a:gd name="T57" fmla="*/ 54 h 58"/>
                  <a:gd name="T58" fmla="*/ 6 w 69"/>
                  <a:gd name="T59" fmla="*/ 32 h 58"/>
                  <a:gd name="T60" fmla="*/ 4 w 69"/>
                  <a:gd name="T61" fmla="*/ 38 h 58"/>
                  <a:gd name="T62" fmla="*/ 2 w 69"/>
                  <a:gd name="T63" fmla="*/ 38 h 58"/>
                  <a:gd name="T64" fmla="*/ 0 w 69"/>
                  <a:gd name="T65" fmla="*/ 36 h 58"/>
                  <a:gd name="T66" fmla="*/ 0 w 69"/>
                  <a:gd name="T67" fmla="*/ 34 h 5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69" h="58">
                    <a:moveTo>
                      <a:pt x="4" y="26"/>
                    </a:moveTo>
                    <a:lnTo>
                      <a:pt x="10" y="30"/>
                    </a:lnTo>
                    <a:lnTo>
                      <a:pt x="10" y="24"/>
                    </a:lnTo>
                    <a:lnTo>
                      <a:pt x="8" y="18"/>
                    </a:lnTo>
                    <a:lnTo>
                      <a:pt x="10" y="14"/>
                    </a:lnTo>
                    <a:lnTo>
                      <a:pt x="10" y="10"/>
                    </a:lnTo>
                    <a:lnTo>
                      <a:pt x="15" y="6"/>
                    </a:lnTo>
                    <a:lnTo>
                      <a:pt x="19" y="2"/>
                    </a:lnTo>
                    <a:lnTo>
                      <a:pt x="23" y="2"/>
                    </a:lnTo>
                    <a:lnTo>
                      <a:pt x="26" y="0"/>
                    </a:lnTo>
                    <a:lnTo>
                      <a:pt x="30" y="0"/>
                    </a:lnTo>
                    <a:lnTo>
                      <a:pt x="34" y="2"/>
                    </a:lnTo>
                    <a:lnTo>
                      <a:pt x="62" y="14"/>
                    </a:lnTo>
                    <a:lnTo>
                      <a:pt x="65" y="12"/>
                    </a:lnTo>
                    <a:lnTo>
                      <a:pt x="67" y="10"/>
                    </a:lnTo>
                    <a:lnTo>
                      <a:pt x="69" y="10"/>
                    </a:lnTo>
                    <a:lnTo>
                      <a:pt x="69" y="12"/>
                    </a:lnTo>
                    <a:lnTo>
                      <a:pt x="69" y="14"/>
                    </a:lnTo>
                    <a:lnTo>
                      <a:pt x="62" y="24"/>
                    </a:lnTo>
                    <a:lnTo>
                      <a:pt x="62" y="26"/>
                    </a:lnTo>
                    <a:lnTo>
                      <a:pt x="60" y="26"/>
                    </a:lnTo>
                    <a:lnTo>
                      <a:pt x="58" y="26"/>
                    </a:lnTo>
                    <a:lnTo>
                      <a:pt x="58" y="24"/>
                    </a:lnTo>
                    <a:lnTo>
                      <a:pt x="58" y="22"/>
                    </a:lnTo>
                    <a:lnTo>
                      <a:pt x="60" y="18"/>
                    </a:lnTo>
                    <a:lnTo>
                      <a:pt x="34" y="6"/>
                    </a:lnTo>
                    <a:lnTo>
                      <a:pt x="30" y="4"/>
                    </a:lnTo>
                    <a:lnTo>
                      <a:pt x="23" y="6"/>
                    </a:lnTo>
                    <a:lnTo>
                      <a:pt x="19" y="8"/>
                    </a:lnTo>
                    <a:lnTo>
                      <a:pt x="15" y="12"/>
                    </a:lnTo>
                    <a:lnTo>
                      <a:pt x="15" y="16"/>
                    </a:lnTo>
                    <a:lnTo>
                      <a:pt x="13" y="20"/>
                    </a:lnTo>
                    <a:lnTo>
                      <a:pt x="15" y="24"/>
                    </a:lnTo>
                    <a:lnTo>
                      <a:pt x="17" y="32"/>
                    </a:lnTo>
                    <a:lnTo>
                      <a:pt x="45" y="46"/>
                    </a:lnTo>
                    <a:lnTo>
                      <a:pt x="47" y="42"/>
                    </a:lnTo>
                    <a:lnTo>
                      <a:pt x="49" y="40"/>
                    </a:lnTo>
                    <a:lnTo>
                      <a:pt x="52" y="40"/>
                    </a:lnTo>
                    <a:lnTo>
                      <a:pt x="54" y="40"/>
                    </a:lnTo>
                    <a:lnTo>
                      <a:pt x="54" y="42"/>
                    </a:lnTo>
                    <a:lnTo>
                      <a:pt x="52" y="44"/>
                    </a:lnTo>
                    <a:lnTo>
                      <a:pt x="45" y="56"/>
                    </a:lnTo>
                    <a:lnTo>
                      <a:pt x="45" y="58"/>
                    </a:lnTo>
                    <a:lnTo>
                      <a:pt x="43" y="58"/>
                    </a:lnTo>
                    <a:lnTo>
                      <a:pt x="41" y="58"/>
                    </a:lnTo>
                    <a:lnTo>
                      <a:pt x="41" y="56"/>
                    </a:lnTo>
                    <a:lnTo>
                      <a:pt x="41" y="54"/>
                    </a:lnTo>
                    <a:lnTo>
                      <a:pt x="43" y="50"/>
                    </a:lnTo>
                    <a:lnTo>
                      <a:pt x="6" y="32"/>
                    </a:lnTo>
                    <a:lnTo>
                      <a:pt x="4" y="36"/>
                    </a:lnTo>
                    <a:lnTo>
                      <a:pt x="4" y="38"/>
                    </a:lnTo>
                    <a:lnTo>
                      <a:pt x="2" y="38"/>
                    </a:lnTo>
                    <a:lnTo>
                      <a:pt x="0" y="38"/>
                    </a:lnTo>
                    <a:lnTo>
                      <a:pt x="0" y="36"/>
                    </a:lnTo>
                    <a:lnTo>
                      <a:pt x="0" y="34"/>
                    </a:lnTo>
                    <a:lnTo>
                      <a:pt x="4" y="26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7" name="Freeform 10"/>
              <p:cNvSpPr>
                <a:spLocks/>
              </p:cNvSpPr>
              <p:nvPr/>
            </p:nvSpPr>
            <p:spPr bwMode="auto">
              <a:xfrm>
                <a:off x="232" y="536"/>
                <a:ext cx="58" cy="56"/>
              </a:xfrm>
              <a:custGeom>
                <a:avLst/>
                <a:gdLst>
                  <a:gd name="T0" fmla="*/ 22 w 58"/>
                  <a:gd name="T1" fmla="*/ 4 h 56"/>
                  <a:gd name="T2" fmla="*/ 19 w 58"/>
                  <a:gd name="T3" fmla="*/ 4 h 56"/>
                  <a:gd name="T4" fmla="*/ 19 w 58"/>
                  <a:gd name="T5" fmla="*/ 4 h 56"/>
                  <a:gd name="T6" fmla="*/ 17 w 58"/>
                  <a:gd name="T7" fmla="*/ 2 h 56"/>
                  <a:gd name="T8" fmla="*/ 17 w 58"/>
                  <a:gd name="T9" fmla="*/ 2 h 56"/>
                  <a:gd name="T10" fmla="*/ 17 w 58"/>
                  <a:gd name="T11" fmla="*/ 0 h 56"/>
                  <a:gd name="T12" fmla="*/ 19 w 58"/>
                  <a:gd name="T13" fmla="*/ 0 h 56"/>
                  <a:gd name="T14" fmla="*/ 19 w 58"/>
                  <a:gd name="T15" fmla="*/ 0 h 56"/>
                  <a:gd name="T16" fmla="*/ 22 w 58"/>
                  <a:gd name="T17" fmla="*/ 0 h 56"/>
                  <a:gd name="T18" fmla="*/ 22 w 58"/>
                  <a:gd name="T19" fmla="*/ 0 h 56"/>
                  <a:gd name="T20" fmla="*/ 32 w 58"/>
                  <a:gd name="T21" fmla="*/ 6 h 56"/>
                  <a:gd name="T22" fmla="*/ 35 w 58"/>
                  <a:gd name="T23" fmla="*/ 6 h 56"/>
                  <a:gd name="T24" fmla="*/ 35 w 58"/>
                  <a:gd name="T25" fmla="*/ 8 h 56"/>
                  <a:gd name="T26" fmla="*/ 35 w 58"/>
                  <a:gd name="T27" fmla="*/ 8 h 56"/>
                  <a:gd name="T28" fmla="*/ 35 w 58"/>
                  <a:gd name="T29" fmla="*/ 10 h 56"/>
                  <a:gd name="T30" fmla="*/ 32 w 58"/>
                  <a:gd name="T31" fmla="*/ 10 h 56"/>
                  <a:gd name="T32" fmla="*/ 32 w 58"/>
                  <a:gd name="T33" fmla="*/ 10 h 56"/>
                  <a:gd name="T34" fmla="*/ 32 w 58"/>
                  <a:gd name="T35" fmla="*/ 10 h 56"/>
                  <a:gd name="T36" fmla="*/ 30 w 58"/>
                  <a:gd name="T37" fmla="*/ 10 h 56"/>
                  <a:gd name="T38" fmla="*/ 26 w 58"/>
                  <a:gd name="T39" fmla="*/ 8 h 56"/>
                  <a:gd name="T40" fmla="*/ 19 w 58"/>
                  <a:gd name="T41" fmla="*/ 10 h 56"/>
                  <a:gd name="T42" fmla="*/ 15 w 58"/>
                  <a:gd name="T43" fmla="*/ 14 h 56"/>
                  <a:gd name="T44" fmla="*/ 9 w 58"/>
                  <a:gd name="T45" fmla="*/ 20 h 56"/>
                  <a:gd name="T46" fmla="*/ 4 w 58"/>
                  <a:gd name="T47" fmla="*/ 28 h 56"/>
                  <a:gd name="T48" fmla="*/ 6 w 58"/>
                  <a:gd name="T49" fmla="*/ 36 h 56"/>
                  <a:gd name="T50" fmla="*/ 11 w 58"/>
                  <a:gd name="T51" fmla="*/ 44 h 56"/>
                  <a:gd name="T52" fmla="*/ 17 w 58"/>
                  <a:gd name="T53" fmla="*/ 48 h 56"/>
                  <a:gd name="T54" fmla="*/ 26 w 58"/>
                  <a:gd name="T55" fmla="*/ 52 h 56"/>
                  <a:gd name="T56" fmla="*/ 32 w 58"/>
                  <a:gd name="T57" fmla="*/ 52 h 56"/>
                  <a:gd name="T58" fmla="*/ 41 w 58"/>
                  <a:gd name="T59" fmla="*/ 48 h 56"/>
                  <a:gd name="T60" fmla="*/ 48 w 58"/>
                  <a:gd name="T61" fmla="*/ 42 h 56"/>
                  <a:gd name="T62" fmla="*/ 50 w 58"/>
                  <a:gd name="T63" fmla="*/ 36 h 56"/>
                  <a:gd name="T64" fmla="*/ 52 w 58"/>
                  <a:gd name="T65" fmla="*/ 32 h 56"/>
                  <a:gd name="T66" fmla="*/ 52 w 58"/>
                  <a:gd name="T67" fmla="*/ 20 h 56"/>
                  <a:gd name="T68" fmla="*/ 52 w 58"/>
                  <a:gd name="T69" fmla="*/ 18 h 56"/>
                  <a:gd name="T70" fmla="*/ 52 w 58"/>
                  <a:gd name="T71" fmla="*/ 16 h 56"/>
                  <a:gd name="T72" fmla="*/ 54 w 58"/>
                  <a:gd name="T73" fmla="*/ 16 h 56"/>
                  <a:gd name="T74" fmla="*/ 54 w 58"/>
                  <a:gd name="T75" fmla="*/ 16 h 56"/>
                  <a:gd name="T76" fmla="*/ 54 w 58"/>
                  <a:gd name="T77" fmla="*/ 16 h 56"/>
                  <a:gd name="T78" fmla="*/ 56 w 58"/>
                  <a:gd name="T79" fmla="*/ 16 h 56"/>
                  <a:gd name="T80" fmla="*/ 58 w 58"/>
                  <a:gd name="T81" fmla="*/ 20 h 56"/>
                  <a:gd name="T82" fmla="*/ 58 w 58"/>
                  <a:gd name="T83" fmla="*/ 24 h 56"/>
                  <a:gd name="T84" fmla="*/ 56 w 58"/>
                  <a:gd name="T85" fmla="*/ 34 h 56"/>
                  <a:gd name="T86" fmla="*/ 52 w 58"/>
                  <a:gd name="T87" fmla="*/ 44 h 56"/>
                  <a:gd name="T88" fmla="*/ 43 w 58"/>
                  <a:gd name="T89" fmla="*/ 52 h 56"/>
                  <a:gd name="T90" fmla="*/ 35 w 58"/>
                  <a:gd name="T91" fmla="*/ 56 h 56"/>
                  <a:gd name="T92" fmla="*/ 24 w 58"/>
                  <a:gd name="T93" fmla="*/ 56 h 56"/>
                  <a:gd name="T94" fmla="*/ 13 w 58"/>
                  <a:gd name="T95" fmla="*/ 52 h 56"/>
                  <a:gd name="T96" fmla="*/ 4 w 58"/>
                  <a:gd name="T97" fmla="*/ 44 h 56"/>
                  <a:gd name="T98" fmla="*/ 2 w 58"/>
                  <a:gd name="T99" fmla="*/ 36 h 56"/>
                  <a:gd name="T100" fmla="*/ 0 w 58"/>
                  <a:gd name="T101" fmla="*/ 26 h 56"/>
                  <a:gd name="T102" fmla="*/ 4 w 58"/>
                  <a:gd name="T103" fmla="*/ 16 h 56"/>
                  <a:gd name="T104" fmla="*/ 13 w 58"/>
                  <a:gd name="T105" fmla="*/ 8 h 56"/>
                  <a:gd name="T106" fmla="*/ 22 w 58"/>
                  <a:gd name="T107" fmla="*/ 4 h 5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58" h="56">
                    <a:moveTo>
                      <a:pt x="22" y="4"/>
                    </a:moveTo>
                    <a:lnTo>
                      <a:pt x="19" y="4"/>
                    </a:lnTo>
                    <a:lnTo>
                      <a:pt x="17" y="2"/>
                    </a:lnTo>
                    <a:lnTo>
                      <a:pt x="17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32" y="6"/>
                    </a:lnTo>
                    <a:lnTo>
                      <a:pt x="35" y="6"/>
                    </a:lnTo>
                    <a:lnTo>
                      <a:pt x="35" y="8"/>
                    </a:lnTo>
                    <a:lnTo>
                      <a:pt x="35" y="10"/>
                    </a:lnTo>
                    <a:lnTo>
                      <a:pt x="32" y="10"/>
                    </a:lnTo>
                    <a:lnTo>
                      <a:pt x="30" y="10"/>
                    </a:lnTo>
                    <a:lnTo>
                      <a:pt x="26" y="8"/>
                    </a:lnTo>
                    <a:lnTo>
                      <a:pt x="19" y="10"/>
                    </a:lnTo>
                    <a:lnTo>
                      <a:pt x="15" y="14"/>
                    </a:lnTo>
                    <a:lnTo>
                      <a:pt x="9" y="20"/>
                    </a:lnTo>
                    <a:lnTo>
                      <a:pt x="4" y="28"/>
                    </a:lnTo>
                    <a:lnTo>
                      <a:pt x="6" y="36"/>
                    </a:lnTo>
                    <a:lnTo>
                      <a:pt x="11" y="44"/>
                    </a:lnTo>
                    <a:lnTo>
                      <a:pt x="17" y="48"/>
                    </a:lnTo>
                    <a:lnTo>
                      <a:pt x="26" y="52"/>
                    </a:lnTo>
                    <a:lnTo>
                      <a:pt x="32" y="52"/>
                    </a:lnTo>
                    <a:lnTo>
                      <a:pt x="41" y="48"/>
                    </a:lnTo>
                    <a:lnTo>
                      <a:pt x="48" y="42"/>
                    </a:lnTo>
                    <a:lnTo>
                      <a:pt x="50" y="36"/>
                    </a:lnTo>
                    <a:lnTo>
                      <a:pt x="52" y="32"/>
                    </a:lnTo>
                    <a:lnTo>
                      <a:pt x="52" y="20"/>
                    </a:lnTo>
                    <a:lnTo>
                      <a:pt x="52" y="18"/>
                    </a:lnTo>
                    <a:lnTo>
                      <a:pt x="52" y="16"/>
                    </a:lnTo>
                    <a:lnTo>
                      <a:pt x="54" y="16"/>
                    </a:lnTo>
                    <a:lnTo>
                      <a:pt x="56" y="16"/>
                    </a:lnTo>
                    <a:lnTo>
                      <a:pt x="58" y="20"/>
                    </a:lnTo>
                    <a:lnTo>
                      <a:pt x="58" y="24"/>
                    </a:lnTo>
                    <a:lnTo>
                      <a:pt x="56" y="34"/>
                    </a:lnTo>
                    <a:lnTo>
                      <a:pt x="52" y="44"/>
                    </a:lnTo>
                    <a:lnTo>
                      <a:pt x="43" y="52"/>
                    </a:lnTo>
                    <a:lnTo>
                      <a:pt x="35" y="56"/>
                    </a:lnTo>
                    <a:lnTo>
                      <a:pt x="24" y="56"/>
                    </a:lnTo>
                    <a:lnTo>
                      <a:pt x="13" y="52"/>
                    </a:lnTo>
                    <a:lnTo>
                      <a:pt x="4" y="44"/>
                    </a:lnTo>
                    <a:lnTo>
                      <a:pt x="2" y="36"/>
                    </a:lnTo>
                    <a:lnTo>
                      <a:pt x="0" y="26"/>
                    </a:lnTo>
                    <a:lnTo>
                      <a:pt x="4" y="16"/>
                    </a:lnTo>
                    <a:lnTo>
                      <a:pt x="13" y="8"/>
                    </a:lnTo>
                    <a:lnTo>
                      <a:pt x="22" y="4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8" name="Freeform 11"/>
              <p:cNvSpPr>
                <a:spLocks noEditPoints="1"/>
              </p:cNvSpPr>
              <p:nvPr/>
            </p:nvSpPr>
            <p:spPr bwMode="auto">
              <a:xfrm>
                <a:off x="273" y="485"/>
                <a:ext cx="59" cy="53"/>
              </a:xfrm>
              <a:custGeom>
                <a:avLst/>
                <a:gdLst>
                  <a:gd name="T0" fmla="*/ 46 w 59"/>
                  <a:gd name="T1" fmla="*/ 6 h 53"/>
                  <a:gd name="T2" fmla="*/ 15 w 59"/>
                  <a:gd name="T3" fmla="*/ 44 h 53"/>
                  <a:gd name="T4" fmla="*/ 24 w 59"/>
                  <a:gd name="T5" fmla="*/ 49 h 53"/>
                  <a:gd name="T6" fmla="*/ 33 w 59"/>
                  <a:gd name="T7" fmla="*/ 47 h 53"/>
                  <a:gd name="T8" fmla="*/ 41 w 59"/>
                  <a:gd name="T9" fmla="*/ 44 h 53"/>
                  <a:gd name="T10" fmla="*/ 48 w 59"/>
                  <a:gd name="T11" fmla="*/ 38 h 53"/>
                  <a:gd name="T12" fmla="*/ 50 w 59"/>
                  <a:gd name="T13" fmla="*/ 34 h 53"/>
                  <a:gd name="T14" fmla="*/ 52 w 59"/>
                  <a:gd name="T15" fmla="*/ 28 h 53"/>
                  <a:gd name="T16" fmla="*/ 54 w 59"/>
                  <a:gd name="T17" fmla="*/ 24 h 53"/>
                  <a:gd name="T18" fmla="*/ 54 w 59"/>
                  <a:gd name="T19" fmla="*/ 18 h 53"/>
                  <a:gd name="T20" fmla="*/ 54 w 59"/>
                  <a:gd name="T21" fmla="*/ 18 h 53"/>
                  <a:gd name="T22" fmla="*/ 54 w 59"/>
                  <a:gd name="T23" fmla="*/ 16 h 53"/>
                  <a:gd name="T24" fmla="*/ 56 w 59"/>
                  <a:gd name="T25" fmla="*/ 16 h 53"/>
                  <a:gd name="T26" fmla="*/ 56 w 59"/>
                  <a:gd name="T27" fmla="*/ 16 h 53"/>
                  <a:gd name="T28" fmla="*/ 59 w 59"/>
                  <a:gd name="T29" fmla="*/ 16 h 53"/>
                  <a:gd name="T30" fmla="*/ 59 w 59"/>
                  <a:gd name="T31" fmla="*/ 16 h 53"/>
                  <a:gd name="T32" fmla="*/ 59 w 59"/>
                  <a:gd name="T33" fmla="*/ 16 h 53"/>
                  <a:gd name="T34" fmla="*/ 59 w 59"/>
                  <a:gd name="T35" fmla="*/ 18 h 53"/>
                  <a:gd name="T36" fmla="*/ 59 w 59"/>
                  <a:gd name="T37" fmla="*/ 22 h 53"/>
                  <a:gd name="T38" fmla="*/ 59 w 59"/>
                  <a:gd name="T39" fmla="*/ 28 h 53"/>
                  <a:gd name="T40" fmla="*/ 54 w 59"/>
                  <a:gd name="T41" fmla="*/ 34 h 53"/>
                  <a:gd name="T42" fmla="*/ 50 w 59"/>
                  <a:gd name="T43" fmla="*/ 40 h 53"/>
                  <a:gd name="T44" fmla="*/ 41 w 59"/>
                  <a:gd name="T45" fmla="*/ 49 h 53"/>
                  <a:gd name="T46" fmla="*/ 30 w 59"/>
                  <a:gd name="T47" fmla="*/ 53 h 53"/>
                  <a:gd name="T48" fmla="*/ 20 w 59"/>
                  <a:gd name="T49" fmla="*/ 53 h 53"/>
                  <a:gd name="T50" fmla="*/ 15 w 59"/>
                  <a:gd name="T51" fmla="*/ 51 h 53"/>
                  <a:gd name="T52" fmla="*/ 11 w 59"/>
                  <a:gd name="T53" fmla="*/ 47 h 53"/>
                  <a:gd name="T54" fmla="*/ 2 w 59"/>
                  <a:gd name="T55" fmla="*/ 40 h 53"/>
                  <a:gd name="T56" fmla="*/ 0 w 59"/>
                  <a:gd name="T57" fmla="*/ 30 h 53"/>
                  <a:gd name="T58" fmla="*/ 0 w 59"/>
                  <a:gd name="T59" fmla="*/ 22 h 53"/>
                  <a:gd name="T60" fmla="*/ 2 w 59"/>
                  <a:gd name="T61" fmla="*/ 16 h 53"/>
                  <a:gd name="T62" fmla="*/ 7 w 59"/>
                  <a:gd name="T63" fmla="*/ 12 h 53"/>
                  <a:gd name="T64" fmla="*/ 15 w 59"/>
                  <a:gd name="T65" fmla="*/ 4 h 53"/>
                  <a:gd name="T66" fmla="*/ 24 w 59"/>
                  <a:gd name="T67" fmla="*/ 0 h 53"/>
                  <a:gd name="T68" fmla="*/ 35 w 59"/>
                  <a:gd name="T69" fmla="*/ 2 h 53"/>
                  <a:gd name="T70" fmla="*/ 46 w 59"/>
                  <a:gd name="T71" fmla="*/ 6 h 53"/>
                  <a:gd name="T72" fmla="*/ 39 w 59"/>
                  <a:gd name="T73" fmla="*/ 8 h 53"/>
                  <a:gd name="T74" fmla="*/ 30 w 59"/>
                  <a:gd name="T75" fmla="*/ 6 h 53"/>
                  <a:gd name="T76" fmla="*/ 24 w 59"/>
                  <a:gd name="T77" fmla="*/ 6 h 53"/>
                  <a:gd name="T78" fmla="*/ 15 w 59"/>
                  <a:gd name="T79" fmla="*/ 10 h 53"/>
                  <a:gd name="T80" fmla="*/ 9 w 59"/>
                  <a:gd name="T81" fmla="*/ 14 h 53"/>
                  <a:gd name="T82" fmla="*/ 7 w 59"/>
                  <a:gd name="T83" fmla="*/ 22 h 53"/>
                  <a:gd name="T84" fmla="*/ 4 w 59"/>
                  <a:gd name="T85" fmla="*/ 28 h 53"/>
                  <a:gd name="T86" fmla="*/ 7 w 59"/>
                  <a:gd name="T87" fmla="*/ 36 h 53"/>
                  <a:gd name="T88" fmla="*/ 11 w 59"/>
                  <a:gd name="T89" fmla="*/ 42 h 53"/>
                  <a:gd name="T90" fmla="*/ 39 w 59"/>
                  <a:gd name="T91" fmla="*/ 8 h 53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59" h="53">
                    <a:moveTo>
                      <a:pt x="46" y="6"/>
                    </a:moveTo>
                    <a:lnTo>
                      <a:pt x="15" y="44"/>
                    </a:lnTo>
                    <a:lnTo>
                      <a:pt x="24" y="49"/>
                    </a:lnTo>
                    <a:lnTo>
                      <a:pt x="33" y="47"/>
                    </a:lnTo>
                    <a:lnTo>
                      <a:pt x="41" y="44"/>
                    </a:lnTo>
                    <a:lnTo>
                      <a:pt x="48" y="38"/>
                    </a:lnTo>
                    <a:lnTo>
                      <a:pt x="50" y="34"/>
                    </a:lnTo>
                    <a:lnTo>
                      <a:pt x="52" y="28"/>
                    </a:lnTo>
                    <a:lnTo>
                      <a:pt x="54" y="24"/>
                    </a:lnTo>
                    <a:lnTo>
                      <a:pt x="54" y="18"/>
                    </a:lnTo>
                    <a:lnTo>
                      <a:pt x="54" y="16"/>
                    </a:lnTo>
                    <a:lnTo>
                      <a:pt x="56" y="16"/>
                    </a:lnTo>
                    <a:lnTo>
                      <a:pt x="59" y="16"/>
                    </a:lnTo>
                    <a:lnTo>
                      <a:pt x="59" y="18"/>
                    </a:lnTo>
                    <a:lnTo>
                      <a:pt x="59" y="22"/>
                    </a:lnTo>
                    <a:lnTo>
                      <a:pt x="59" y="28"/>
                    </a:lnTo>
                    <a:lnTo>
                      <a:pt x="54" y="34"/>
                    </a:lnTo>
                    <a:lnTo>
                      <a:pt x="50" y="40"/>
                    </a:lnTo>
                    <a:lnTo>
                      <a:pt x="41" y="49"/>
                    </a:lnTo>
                    <a:lnTo>
                      <a:pt x="30" y="53"/>
                    </a:lnTo>
                    <a:lnTo>
                      <a:pt x="20" y="53"/>
                    </a:lnTo>
                    <a:lnTo>
                      <a:pt x="15" y="51"/>
                    </a:lnTo>
                    <a:lnTo>
                      <a:pt x="11" y="47"/>
                    </a:lnTo>
                    <a:lnTo>
                      <a:pt x="2" y="40"/>
                    </a:lnTo>
                    <a:lnTo>
                      <a:pt x="0" y="30"/>
                    </a:lnTo>
                    <a:lnTo>
                      <a:pt x="0" y="22"/>
                    </a:lnTo>
                    <a:lnTo>
                      <a:pt x="2" y="16"/>
                    </a:lnTo>
                    <a:lnTo>
                      <a:pt x="7" y="12"/>
                    </a:lnTo>
                    <a:lnTo>
                      <a:pt x="15" y="4"/>
                    </a:lnTo>
                    <a:lnTo>
                      <a:pt x="24" y="0"/>
                    </a:lnTo>
                    <a:lnTo>
                      <a:pt x="35" y="2"/>
                    </a:lnTo>
                    <a:lnTo>
                      <a:pt x="46" y="6"/>
                    </a:lnTo>
                    <a:close/>
                    <a:moveTo>
                      <a:pt x="39" y="8"/>
                    </a:moveTo>
                    <a:lnTo>
                      <a:pt x="30" y="6"/>
                    </a:lnTo>
                    <a:lnTo>
                      <a:pt x="24" y="6"/>
                    </a:lnTo>
                    <a:lnTo>
                      <a:pt x="15" y="10"/>
                    </a:lnTo>
                    <a:lnTo>
                      <a:pt x="9" y="14"/>
                    </a:lnTo>
                    <a:lnTo>
                      <a:pt x="7" y="22"/>
                    </a:lnTo>
                    <a:lnTo>
                      <a:pt x="4" y="28"/>
                    </a:lnTo>
                    <a:lnTo>
                      <a:pt x="7" y="36"/>
                    </a:lnTo>
                    <a:lnTo>
                      <a:pt x="11" y="42"/>
                    </a:lnTo>
                    <a:lnTo>
                      <a:pt x="39" y="8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9" name="Freeform 12"/>
              <p:cNvSpPr>
                <a:spLocks/>
              </p:cNvSpPr>
              <p:nvPr/>
            </p:nvSpPr>
            <p:spPr bwMode="auto">
              <a:xfrm>
                <a:off x="345" y="359"/>
                <a:ext cx="97" cy="89"/>
              </a:xfrm>
              <a:custGeom>
                <a:avLst/>
                <a:gdLst>
                  <a:gd name="T0" fmla="*/ 56 w 97"/>
                  <a:gd name="T1" fmla="*/ 57 h 89"/>
                  <a:gd name="T2" fmla="*/ 10 w 97"/>
                  <a:gd name="T3" fmla="*/ 39 h 89"/>
                  <a:gd name="T4" fmla="*/ 58 w 97"/>
                  <a:gd name="T5" fmla="*/ 73 h 89"/>
                  <a:gd name="T6" fmla="*/ 60 w 97"/>
                  <a:gd name="T7" fmla="*/ 73 h 89"/>
                  <a:gd name="T8" fmla="*/ 62 w 97"/>
                  <a:gd name="T9" fmla="*/ 73 h 89"/>
                  <a:gd name="T10" fmla="*/ 62 w 97"/>
                  <a:gd name="T11" fmla="*/ 75 h 89"/>
                  <a:gd name="T12" fmla="*/ 62 w 97"/>
                  <a:gd name="T13" fmla="*/ 77 h 89"/>
                  <a:gd name="T14" fmla="*/ 47 w 97"/>
                  <a:gd name="T15" fmla="*/ 89 h 89"/>
                  <a:gd name="T16" fmla="*/ 45 w 97"/>
                  <a:gd name="T17" fmla="*/ 89 h 89"/>
                  <a:gd name="T18" fmla="*/ 43 w 97"/>
                  <a:gd name="T19" fmla="*/ 89 h 89"/>
                  <a:gd name="T20" fmla="*/ 45 w 97"/>
                  <a:gd name="T21" fmla="*/ 87 h 89"/>
                  <a:gd name="T22" fmla="*/ 47 w 97"/>
                  <a:gd name="T23" fmla="*/ 83 h 89"/>
                  <a:gd name="T24" fmla="*/ 6 w 97"/>
                  <a:gd name="T25" fmla="*/ 45 h 89"/>
                  <a:gd name="T26" fmla="*/ 4 w 97"/>
                  <a:gd name="T27" fmla="*/ 45 h 89"/>
                  <a:gd name="T28" fmla="*/ 2 w 97"/>
                  <a:gd name="T29" fmla="*/ 45 h 89"/>
                  <a:gd name="T30" fmla="*/ 0 w 97"/>
                  <a:gd name="T31" fmla="*/ 43 h 89"/>
                  <a:gd name="T32" fmla="*/ 2 w 97"/>
                  <a:gd name="T33" fmla="*/ 41 h 89"/>
                  <a:gd name="T34" fmla="*/ 54 w 97"/>
                  <a:gd name="T35" fmla="*/ 51 h 89"/>
                  <a:gd name="T36" fmla="*/ 47 w 97"/>
                  <a:gd name="T37" fmla="*/ 2 h 89"/>
                  <a:gd name="T38" fmla="*/ 49 w 97"/>
                  <a:gd name="T39" fmla="*/ 0 h 89"/>
                  <a:gd name="T40" fmla="*/ 52 w 97"/>
                  <a:gd name="T41" fmla="*/ 0 h 89"/>
                  <a:gd name="T42" fmla="*/ 52 w 97"/>
                  <a:gd name="T43" fmla="*/ 2 h 89"/>
                  <a:gd name="T44" fmla="*/ 52 w 97"/>
                  <a:gd name="T45" fmla="*/ 4 h 89"/>
                  <a:gd name="T46" fmla="*/ 88 w 97"/>
                  <a:gd name="T47" fmla="*/ 47 h 89"/>
                  <a:gd name="T48" fmla="*/ 93 w 97"/>
                  <a:gd name="T49" fmla="*/ 45 h 89"/>
                  <a:gd name="T50" fmla="*/ 95 w 97"/>
                  <a:gd name="T51" fmla="*/ 43 h 89"/>
                  <a:gd name="T52" fmla="*/ 97 w 97"/>
                  <a:gd name="T53" fmla="*/ 45 h 89"/>
                  <a:gd name="T54" fmla="*/ 97 w 97"/>
                  <a:gd name="T55" fmla="*/ 47 h 89"/>
                  <a:gd name="T56" fmla="*/ 82 w 97"/>
                  <a:gd name="T57" fmla="*/ 59 h 89"/>
                  <a:gd name="T58" fmla="*/ 80 w 97"/>
                  <a:gd name="T59" fmla="*/ 61 h 89"/>
                  <a:gd name="T60" fmla="*/ 78 w 97"/>
                  <a:gd name="T61" fmla="*/ 61 h 89"/>
                  <a:gd name="T62" fmla="*/ 78 w 97"/>
                  <a:gd name="T63" fmla="*/ 59 h 89"/>
                  <a:gd name="T64" fmla="*/ 78 w 97"/>
                  <a:gd name="T65" fmla="*/ 57 h 89"/>
                  <a:gd name="T66" fmla="*/ 45 w 97"/>
                  <a:gd name="T67" fmla="*/ 10 h 89"/>
                  <a:gd name="T68" fmla="*/ 60 w 97"/>
                  <a:gd name="T69" fmla="*/ 53 h 8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97" h="89">
                    <a:moveTo>
                      <a:pt x="60" y="53"/>
                    </a:moveTo>
                    <a:lnTo>
                      <a:pt x="56" y="57"/>
                    </a:lnTo>
                    <a:lnTo>
                      <a:pt x="13" y="39"/>
                    </a:lnTo>
                    <a:lnTo>
                      <a:pt x="10" y="39"/>
                    </a:lnTo>
                    <a:lnTo>
                      <a:pt x="52" y="79"/>
                    </a:lnTo>
                    <a:lnTo>
                      <a:pt x="58" y="73"/>
                    </a:lnTo>
                    <a:lnTo>
                      <a:pt x="60" y="73"/>
                    </a:lnTo>
                    <a:lnTo>
                      <a:pt x="62" y="73"/>
                    </a:lnTo>
                    <a:lnTo>
                      <a:pt x="62" y="75"/>
                    </a:lnTo>
                    <a:lnTo>
                      <a:pt x="62" y="77"/>
                    </a:lnTo>
                    <a:lnTo>
                      <a:pt x="49" y="89"/>
                    </a:lnTo>
                    <a:lnTo>
                      <a:pt x="47" y="89"/>
                    </a:lnTo>
                    <a:lnTo>
                      <a:pt x="45" y="89"/>
                    </a:lnTo>
                    <a:lnTo>
                      <a:pt x="43" y="89"/>
                    </a:lnTo>
                    <a:lnTo>
                      <a:pt x="43" y="87"/>
                    </a:lnTo>
                    <a:lnTo>
                      <a:pt x="45" y="87"/>
                    </a:lnTo>
                    <a:lnTo>
                      <a:pt x="45" y="85"/>
                    </a:lnTo>
                    <a:lnTo>
                      <a:pt x="47" y="83"/>
                    </a:lnTo>
                    <a:lnTo>
                      <a:pt x="8" y="43"/>
                    </a:lnTo>
                    <a:lnTo>
                      <a:pt x="6" y="45"/>
                    </a:lnTo>
                    <a:lnTo>
                      <a:pt x="4" y="45"/>
                    </a:lnTo>
                    <a:lnTo>
                      <a:pt x="2" y="45"/>
                    </a:lnTo>
                    <a:lnTo>
                      <a:pt x="0" y="43"/>
                    </a:lnTo>
                    <a:lnTo>
                      <a:pt x="2" y="43"/>
                    </a:lnTo>
                    <a:lnTo>
                      <a:pt x="2" y="41"/>
                    </a:lnTo>
                    <a:lnTo>
                      <a:pt x="10" y="33"/>
                    </a:lnTo>
                    <a:lnTo>
                      <a:pt x="54" y="51"/>
                    </a:lnTo>
                    <a:lnTo>
                      <a:pt x="39" y="8"/>
                    </a:lnTo>
                    <a:lnTo>
                      <a:pt x="47" y="2"/>
                    </a:lnTo>
                    <a:lnTo>
                      <a:pt x="49" y="0"/>
                    </a:lnTo>
                    <a:lnTo>
                      <a:pt x="52" y="0"/>
                    </a:lnTo>
                    <a:lnTo>
                      <a:pt x="52" y="2"/>
                    </a:lnTo>
                    <a:lnTo>
                      <a:pt x="52" y="4"/>
                    </a:lnTo>
                    <a:lnTo>
                      <a:pt x="49" y="6"/>
                    </a:lnTo>
                    <a:lnTo>
                      <a:pt x="88" y="47"/>
                    </a:lnTo>
                    <a:lnTo>
                      <a:pt x="93" y="45"/>
                    </a:lnTo>
                    <a:lnTo>
                      <a:pt x="95" y="43"/>
                    </a:lnTo>
                    <a:lnTo>
                      <a:pt x="97" y="45"/>
                    </a:lnTo>
                    <a:lnTo>
                      <a:pt x="97" y="47"/>
                    </a:lnTo>
                    <a:lnTo>
                      <a:pt x="95" y="49"/>
                    </a:lnTo>
                    <a:lnTo>
                      <a:pt x="82" y="59"/>
                    </a:lnTo>
                    <a:lnTo>
                      <a:pt x="82" y="61"/>
                    </a:lnTo>
                    <a:lnTo>
                      <a:pt x="80" y="61"/>
                    </a:lnTo>
                    <a:lnTo>
                      <a:pt x="78" y="61"/>
                    </a:lnTo>
                    <a:lnTo>
                      <a:pt x="78" y="59"/>
                    </a:lnTo>
                    <a:lnTo>
                      <a:pt x="78" y="57"/>
                    </a:lnTo>
                    <a:lnTo>
                      <a:pt x="86" y="51"/>
                    </a:lnTo>
                    <a:lnTo>
                      <a:pt x="45" y="10"/>
                    </a:lnTo>
                    <a:lnTo>
                      <a:pt x="60" y="53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0" name="Freeform 13"/>
              <p:cNvSpPr>
                <a:spLocks noEditPoints="1"/>
              </p:cNvSpPr>
              <p:nvPr/>
            </p:nvSpPr>
            <p:spPr bwMode="auto">
              <a:xfrm>
                <a:off x="425" y="341"/>
                <a:ext cx="67" cy="55"/>
              </a:xfrm>
              <a:custGeom>
                <a:avLst/>
                <a:gdLst>
                  <a:gd name="T0" fmla="*/ 52 w 67"/>
                  <a:gd name="T1" fmla="*/ 30 h 55"/>
                  <a:gd name="T2" fmla="*/ 41 w 67"/>
                  <a:gd name="T3" fmla="*/ 51 h 55"/>
                  <a:gd name="T4" fmla="*/ 26 w 67"/>
                  <a:gd name="T5" fmla="*/ 55 h 55"/>
                  <a:gd name="T6" fmla="*/ 15 w 67"/>
                  <a:gd name="T7" fmla="*/ 51 h 55"/>
                  <a:gd name="T8" fmla="*/ 13 w 67"/>
                  <a:gd name="T9" fmla="*/ 36 h 55"/>
                  <a:gd name="T10" fmla="*/ 24 w 67"/>
                  <a:gd name="T11" fmla="*/ 22 h 55"/>
                  <a:gd name="T12" fmla="*/ 30 w 67"/>
                  <a:gd name="T13" fmla="*/ 18 h 55"/>
                  <a:gd name="T14" fmla="*/ 39 w 67"/>
                  <a:gd name="T15" fmla="*/ 14 h 55"/>
                  <a:gd name="T16" fmla="*/ 30 w 67"/>
                  <a:gd name="T17" fmla="*/ 6 h 55"/>
                  <a:gd name="T18" fmla="*/ 21 w 67"/>
                  <a:gd name="T19" fmla="*/ 6 h 55"/>
                  <a:gd name="T20" fmla="*/ 11 w 67"/>
                  <a:gd name="T21" fmla="*/ 12 h 55"/>
                  <a:gd name="T22" fmla="*/ 4 w 67"/>
                  <a:gd name="T23" fmla="*/ 22 h 55"/>
                  <a:gd name="T24" fmla="*/ 2 w 67"/>
                  <a:gd name="T25" fmla="*/ 22 h 55"/>
                  <a:gd name="T26" fmla="*/ 0 w 67"/>
                  <a:gd name="T27" fmla="*/ 22 h 55"/>
                  <a:gd name="T28" fmla="*/ 0 w 67"/>
                  <a:gd name="T29" fmla="*/ 22 h 55"/>
                  <a:gd name="T30" fmla="*/ 0 w 67"/>
                  <a:gd name="T31" fmla="*/ 18 h 55"/>
                  <a:gd name="T32" fmla="*/ 8 w 67"/>
                  <a:gd name="T33" fmla="*/ 8 h 55"/>
                  <a:gd name="T34" fmla="*/ 19 w 67"/>
                  <a:gd name="T35" fmla="*/ 2 h 55"/>
                  <a:gd name="T36" fmla="*/ 32 w 67"/>
                  <a:gd name="T37" fmla="*/ 2 h 55"/>
                  <a:gd name="T38" fmla="*/ 58 w 67"/>
                  <a:gd name="T39" fmla="*/ 28 h 55"/>
                  <a:gd name="T40" fmla="*/ 65 w 67"/>
                  <a:gd name="T41" fmla="*/ 24 h 55"/>
                  <a:gd name="T42" fmla="*/ 67 w 67"/>
                  <a:gd name="T43" fmla="*/ 24 h 55"/>
                  <a:gd name="T44" fmla="*/ 67 w 67"/>
                  <a:gd name="T45" fmla="*/ 26 h 55"/>
                  <a:gd name="T46" fmla="*/ 67 w 67"/>
                  <a:gd name="T47" fmla="*/ 28 h 55"/>
                  <a:gd name="T48" fmla="*/ 56 w 67"/>
                  <a:gd name="T49" fmla="*/ 36 h 55"/>
                  <a:gd name="T50" fmla="*/ 39 w 67"/>
                  <a:gd name="T51" fmla="*/ 18 h 55"/>
                  <a:gd name="T52" fmla="*/ 32 w 67"/>
                  <a:gd name="T53" fmla="*/ 22 h 55"/>
                  <a:gd name="T54" fmla="*/ 21 w 67"/>
                  <a:gd name="T55" fmla="*/ 30 h 55"/>
                  <a:gd name="T56" fmla="*/ 17 w 67"/>
                  <a:gd name="T57" fmla="*/ 42 h 55"/>
                  <a:gd name="T58" fmla="*/ 24 w 67"/>
                  <a:gd name="T59" fmla="*/ 49 h 55"/>
                  <a:gd name="T60" fmla="*/ 32 w 67"/>
                  <a:gd name="T61" fmla="*/ 49 h 55"/>
                  <a:gd name="T62" fmla="*/ 41 w 67"/>
                  <a:gd name="T63" fmla="*/ 42 h 55"/>
                  <a:gd name="T64" fmla="*/ 47 w 67"/>
                  <a:gd name="T65" fmla="*/ 32 h 55"/>
                  <a:gd name="T66" fmla="*/ 41 w 67"/>
                  <a:gd name="T67" fmla="*/ 16 h 5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67" h="55">
                    <a:moveTo>
                      <a:pt x="56" y="36"/>
                    </a:moveTo>
                    <a:lnTo>
                      <a:pt x="52" y="30"/>
                    </a:lnTo>
                    <a:lnTo>
                      <a:pt x="47" y="40"/>
                    </a:lnTo>
                    <a:lnTo>
                      <a:pt x="41" y="51"/>
                    </a:lnTo>
                    <a:lnTo>
                      <a:pt x="32" y="55"/>
                    </a:lnTo>
                    <a:lnTo>
                      <a:pt x="26" y="55"/>
                    </a:lnTo>
                    <a:lnTo>
                      <a:pt x="19" y="53"/>
                    </a:lnTo>
                    <a:lnTo>
                      <a:pt x="15" y="51"/>
                    </a:lnTo>
                    <a:lnTo>
                      <a:pt x="13" y="44"/>
                    </a:lnTo>
                    <a:lnTo>
                      <a:pt x="13" y="36"/>
                    </a:lnTo>
                    <a:lnTo>
                      <a:pt x="17" y="28"/>
                    </a:lnTo>
                    <a:lnTo>
                      <a:pt x="24" y="22"/>
                    </a:lnTo>
                    <a:lnTo>
                      <a:pt x="28" y="20"/>
                    </a:lnTo>
                    <a:lnTo>
                      <a:pt x="30" y="18"/>
                    </a:lnTo>
                    <a:lnTo>
                      <a:pt x="34" y="16"/>
                    </a:lnTo>
                    <a:lnTo>
                      <a:pt x="39" y="14"/>
                    </a:lnTo>
                    <a:lnTo>
                      <a:pt x="34" y="8"/>
                    </a:lnTo>
                    <a:lnTo>
                      <a:pt x="30" y="6"/>
                    </a:lnTo>
                    <a:lnTo>
                      <a:pt x="26" y="4"/>
                    </a:lnTo>
                    <a:lnTo>
                      <a:pt x="21" y="6"/>
                    </a:lnTo>
                    <a:lnTo>
                      <a:pt x="15" y="8"/>
                    </a:lnTo>
                    <a:lnTo>
                      <a:pt x="11" y="12"/>
                    </a:lnTo>
                    <a:lnTo>
                      <a:pt x="4" y="20"/>
                    </a:lnTo>
                    <a:lnTo>
                      <a:pt x="4" y="22"/>
                    </a:lnTo>
                    <a:lnTo>
                      <a:pt x="2" y="22"/>
                    </a:lnTo>
                    <a:lnTo>
                      <a:pt x="0" y="22"/>
                    </a:lnTo>
                    <a:lnTo>
                      <a:pt x="0" y="20"/>
                    </a:lnTo>
                    <a:lnTo>
                      <a:pt x="0" y="18"/>
                    </a:lnTo>
                    <a:lnTo>
                      <a:pt x="2" y="14"/>
                    </a:lnTo>
                    <a:lnTo>
                      <a:pt x="8" y="8"/>
                    </a:lnTo>
                    <a:lnTo>
                      <a:pt x="13" y="4"/>
                    </a:lnTo>
                    <a:lnTo>
                      <a:pt x="19" y="2"/>
                    </a:lnTo>
                    <a:lnTo>
                      <a:pt x="28" y="0"/>
                    </a:lnTo>
                    <a:lnTo>
                      <a:pt x="32" y="2"/>
                    </a:lnTo>
                    <a:lnTo>
                      <a:pt x="37" y="4"/>
                    </a:lnTo>
                    <a:lnTo>
                      <a:pt x="58" y="28"/>
                    </a:lnTo>
                    <a:lnTo>
                      <a:pt x="63" y="24"/>
                    </a:lnTo>
                    <a:lnTo>
                      <a:pt x="65" y="24"/>
                    </a:lnTo>
                    <a:lnTo>
                      <a:pt x="67" y="24"/>
                    </a:lnTo>
                    <a:lnTo>
                      <a:pt x="67" y="26"/>
                    </a:lnTo>
                    <a:lnTo>
                      <a:pt x="67" y="28"/>
                    </a:lnTo>
                    <a:lnTo>
                      <a:pt x="56" y="36"/>
                    </a:lnTo>
                    <a:close/>
                    <a:moveTo>
                      <a:pt x="41" y="16"/>
                    </a:moveTo>
                    <a:lnTo>
                      <a:pt x="39" y="18"/>
                    </a:lnTo>
                    <a:lnTo>
                      <a:pt x="34" y="20"/>
                    </a:lnTo>
                    <a:lnTo>
                      <a:pt x="32" y="22"/>
                    </a:lnTo>
                    <a:lnTo>
                      <a:pt x="28" y="24"/>
                    </a:lnTo>
                    <a:lnTo>
                      <a:pt x="21" y="30"/>
                    </a:lnTo>
                    <a:lnTo>
                      <a:pt x="17" y="38"/>
                    </a:lnTo>
                    <a:lnTo>
                      <a:pt x="17" y="42"/>
                    </a:lnTo>
                    <a:lnTo>
                      <a:pt x="19" y="46"/>
                    </a:lnTo>
                    <a:lnTo>
                      <a:pt x="24" y="49"/>
                    </a:lnTo>
                    <a:lnTo>
                      <a:pt x="26" y="51"/>
                    </a:lnTo>
                    <a:lnTo>
                      <a:pt x="32" y="49"/>
                    </a:lnTo>
                    <a:lnTo>
                      <a:pt x="37" y="46"/>
                    </a:lnTo>
                    <a:lnTo>
                      <a:pt x="41" y="42"/>
                    </a:lnTo>
                    <a:lnTo>
                      <a:pt x="45" y="38"/>
                    </a:lnTo>
                    <a:lnTo>
                      <a:pt x="47" y="32"/>
                    </a:lnTo>
                    <a:lnTo>
                      <a:pt x="47" y="24"/>
                    </a:lnTo>
                    <a:lnTo>
                      <a:pt x="41" y="16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472" y="286"/>
                <a:ext cx="76" cy="71"/>
              </a:xfrm>
              <a:custGeom>
                <a:avLst/>
                <a:gdLst>
                  <a:gd name="T0" fmla="*/ 18 w 76"/>
                  <a:gd name="T1" fmla="*/ 0 h 71"/>
                  <a:gd name="T2" fmla="*/ 55 w 76"/>
                  <a:gd name="T3" fmla="*/ 55 h 71"/>
                  <a:gd name="T4" fmla="*/ 72 w 76"/>
                  <a:gd name="T5" fmla="*/ 45 h 71"/>
                  <a:gd name="T6" fmla="*/ 74 w 76"/>
                  <a:gd name="T7" fmla="*/ 45 h 71"/>
                  <a:gd name="T8" fmla="*/ 74 w 76"/>
                  <a:gd name="T9" fmla="*/ 43 h 71"/>
                  <a:gd name="T10" fmla="*/ 76 w 76"/>
                  <a:gd name="T11" fmla="*/ 45 h 71"/>
                  <a:gd name="T12" fmla="*/ 76 w 76"/>
                  <a:gd name="T13" fmla="*/ 45 h 71"/>
                  <a:gd name="T14" fmla="*/ 76 w 76"/>
                  <a:gd name="T15" fmla="*/ 47 h 71"/>
                  <a:gd name="T16" fmla="*/ 76 w 76"/>
                  <a:gd name="T17" fmla="*/ 47 h 71"/>
                  <a:gd name="T18" fmla="*/ 76 w 76"/>
                  <a:gd name="T19" fmla="*/ 49 h 71"/>
                  <a:gd name="T20" fmla="*/ 74 w 76"/>
                  <a:gd name="T21" fmla="*/ 49 h 71"/>
                  <a:gd name="T22" fmla="*/ 37 w 76"/>
                  <a:gd name="T23" fmla="*/ 71 h 71"/>
                  <a:gd name="T24" fmla="*/ 37 w 76"/>
                  <a:gd name="T25" fmla="*/ 71 h 71"/>
                  <a:gd name="T26" fmla="*/ 35 w 76"/>
                  <a:gd name="T27" fmla="*/ 71 h 71"/>
                  <a:gd name="T28" fmla="*/ 35 w 76"/>
                  <a:gd name="T29" fmla="*/ 71 h 71"/>
                  <a:gd name="T30" fmla="*/ 33 w 76"/>
                  <a:gd name="T31" fmla="*/ 71 h 71"/>
                  <a:gd name="T32" fmla="*/ 33 w 76"/>
                  <a:gd name="T33" fmla="*/ 71 h 71"/>
                  <a:gd name="T34" fmla="*/ 33 w 76"/>
                  <a:gd name="T35" fmla="*/ 69 h 71"/>
                  <a:gd name="T36" fmla="*/ 35 w 76"/>
                  <a:gd name="T37" fmla="*/ 69 h 71"/>
                  <a:gd name="T38" fmla="*/ 35 w 76"/>
                  <a:gd name="T39" fmla="*/ 67 h 71"/>
                  <a:gd name="T40" fmla="*/ 52 w 76"/>
                  <a:gd name="T41" fmla="*/ 57 h 71"/>
                  <a:gd name="T42" fmla="*/ 16 w 76"/>
                  <a:gd name="T43" fmla="*/ 6 h 71"/>
                  <a:gd name="T44" fmla="*/ 5 w 76"/>
                  <a:gd name="T45" fmla="*/ 14 h 71"/>
                  <a:gd name="T46" fmla="*/ 3 w 76"/>
                  <a:gd name="T47" fmla="*/ 14 h 71"/>
                  <a:gd name="T48" fmla="*/ 0 w 76"/>
                  <a:gd name="T49" fmla="*/ 14 h 71"/>
                  <a:gd name="T50" fmla="*/ 0 w 76"/>
                  <a:gd name="T51" fmla="*/ 14 h 71"/>
                  <a:gd name="T52" fmla="*/ 0 w 76"/>
                  <a:gd name="T53" fmla="*/ 14 h 71"/>
                  <a:gd name="T54" fmla="*/ 0 w 76"/>
                  <a:gd name="T55" fmla="*/ 12 h 71"/>
                  <a:gd name="T56" fmla="*/ 0 w 76"/>
                  <a:gd name="T57" fmla="*/ 12 h 71"/>
                  <a:gd name="T58" fmla="*/ 0 w 76"/>
                  <a:gd name="T59" fmla="*/ 10 h 71"/>
                  <a:gd name="T60" fmla="*/ 18 w 76"/>
                  <a:gd name="T61" fmla="*/ 0 h 7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76" h="71">
                    <a:moveTo>
                      <a:pt x="18" y="0"/>
                    </a:moveTo>
                    <a:lnTo>
                      <a:pt x="55" y="55"/>
                    </a:lnTo>
                    <a:lnTo>
                      <a:pt x="72" y="45"/>
                    </a:lnTo>
                    <a:lnTo>
                      <a:pt x="74" y="45"/>
                    </a:lnTo>
                    <a:lnTo>
                      <a:pt x="74" y="43"/>
                    </a:lnTo>
                    <a:lnTo>
                      <a:pt x="76" y="45"/>
                    </a:lnTo>
                    <a:lnTo>
                      <a:pt x="76" y="47"/>
                    </a:lnTo>
                    <a:lnTo>
                      <a:pt x="76" y="49"/>
                    </a:lnTo>
                    <a:lnTo>
                      <a:pt x="74" y="49"/>
                    </a:lnTo>
                    <a:lnTo>
                      <a:pt x="37" y="71"/>
                    </a:lnTo>
                    <a:lnTo>
                      <a:pt x="35" y="71"/>
                    </a:lnTo>
                    <a:lnTo>
                      <a:pt x="33" y="71"/>
                    </a:lnTo>
                    <a:lnTo>
                      <a:pt x="33" y="69"/>
                    </a:lnTo>
                    <a:lnTo>
                      <a:pt x="35" y="69"/>
                    </a:lnTo>
                    <a:lnTo>
                      <a:pt x="35" y="67"/>
                    </a:lnTo>
                    <a:lnTo>
                      <a:pt x="52" y="57"/>
                    </a:lnTo>
                    <a:lnTo>
                      <a:pt x="16" y="6"/>
                    </a:lnTo>
                    <a:lnTo>
                      <a:pt x="5" y="14"/>
                    </a:lnTo>
                    <a:lnTo>
                      <a:pt x="3" y="14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2" name="Freeform 15"/>
              <p:cNvSpPr>
                <a:spLocks noEditPoints="1"/>
              </p:cNvSpPr>
              <p:nvPr/>
            </p:nvSpPr>
            <p:spPr bwMode="auto">
              <a:xfrm>
                <a:off x="548" y="248"/>
                <a:ext cx="63" cy="75"/>
              </a:xfrm>
              <a:custGeom>
                <a:avLst/>
                <a:gdLst>
                  <a:gd name="T0" fmla="*/ 7 w 63"/>
                  <a:gd name="T1" fmla="*/ 0 h 75"/>
                  <a:gd name="T2" fmla="*/ 13 w 63"/>
                  <a:gd name="T3" fmla="*/ 10 h 75"/>
                  <a:gd name="T4" fmla="*/ 7 w 63"/>
                  <a:gd name="T5" fmla="*/ 14 h 75"/>
                  <a:gd name="T6" fmla="*/ 0 w 63"/>
                  <a:gd name="T7" fmla="*/ 2 h 75"/>
                  <a:gd name="T8" fmla="*/ 7 w 63"/>
                  <a:gd name="T9" fmla="*/ 0 h 75"/>
                  <a:gd name="T10" fmla="*/ 18 w 63"/>
                  <a:gd name="T11" fmla="*/ 20 h 75"/>
                  <a:gd name="T12" fmla="*/ 41 w 63"/>
                  <a:gd name="T13" fmla="*/ 58 h 75"/>
                  <a:gd name="T14" fmla="*/ 59 w 63"/>
                  <a:gd name="T15" fmla="*/ 50 h 75"/>
                  <a:gd name="T16" fmla="*/ 61 w 63"/>
                  <a:gd name="T17" fmla="*/ 48 h 75"/>
                  <a:gd name="T18" fmla="*/ 61 w 63"/>
                  <a:gd name="T19" fmla="*/ 48 h 75"/>
                  <a:gd name="T20" fmla="*/ 61 w 63"/>
                  <a:gd name="T21" fmla="*/ 50 h 75"/>
                  <a:gd name="T22" fmla="*/ 63 w 63"/>
                  <a:gd name="T23" fmla="*/ 50 h 75"/>
                  <a:gd name="T24" fmla="*/ 63 w 63"/>
                  <a:gd name="T25" fmla="*/ 50 h 75"/>
                  <a:gd name="T26" fmla="*/ 63 w 63"/>
                  <a:gd name="T27" fmla="*/ 52 h 75"/>
                  <a:gd name="T28" fmla="*/ 63 w 63"/>
                  <a:gd name="T29" fmla="*/ 52 h 75"/>
                  <a:gd name="T30" fmla="*/ 61 w 63"/>
                  <a:gd name="T31" fmla="*/ 54 h 75"/>
                  <a:gd name="T32" fmla="*/ 22 w 63"/>
                  <a:gd name="T33" fmla="*/ 73 h 75"/>
                  <a:gd name="T34" fmla="*/ 20 w 63"/>
                  <a:gd name="T35" fmla="*/ 75 h 75"/>
                  <a:gd name="T36" fmla="*/ 20 w 63"/>
                  <a:gd name="T37" fmla="*/ 75 h 75"/>
                  <a:gd name="T38" fmla="*/ 18 w 63"/>
                  <a:gd name="T39" fmla="*/ 75 h 75"/>
                  <a:gd name="T40" fmla="*/ 18 w 63"/>
                  <a:gd name="T41" fmla="*/ 73 h 75"/>
                  <a:gd name="T42" fmla="*/ 18 w 63"/>
                  <a:gd name="T43" fmla="*/ 73 h 75"/>
                  <a:gd name="T44" fmla="*/ 18 w 63"/>
                  <a:gd name="T45" fmla="*/ 71 h 75"/>
                  <a:gd name="T46" fmla="*/ 18 w 63"/>
                  <a:gd name="T47" fmla="*/ 71 h 75"/>
                  <a:gd name="T48" fmla="*/ 20 w 63"/>
                  <a:gd name="T49" fmla="*/ 68 h 75"/>
                  <a:gd name="T50" fmla="*/ 37 w 63"/>
                  <a:gd name="T51" fmla="*/ 60 h 75"/>
                  <a:gd name="T52" fmla="*/ 18 w 63"/>
                  <a:gd name="T53" fmla="*/ 26 h 75"/>
                  <a:gd name="T54" fmla="*/ 5 w 63"/>
                  <a:gd name="T55" fmla="*/ 34 h 75"/>
                  <a:gd name="T56" fmla="*/ 2 w 63"/>
                  <a:gd name="T57" fmla="*/ 34 h 75"/>
                  <a:gd name="T58" fmla="*/ 2 w 63"/>
                  <a:gd name="T59" fmla="*/ 34 h 75"/>
                  <a:gd name="T60" fmla="*/ 0 w 63"/>
                  <a:gd name="T61" fmla="*/ 34 h 75"/>
                  <a:gd name="T62" fmla="*/ 0 w 63"/>
                  <a:gd name="T63" fmla="*/ 32 h 75"/>
                  <a:gd name="T64" fmla="*/ 0 w 63"/>
                  <a:gd name="T65" fmla="*/ 32 h 75"/>
                  <a:gd name="T66" fmla="*/ 0 w 63"/>
                  <a:gd name="T67" fmla="*/ 30 h 75"/>
                  <a:gd name="T68" fmla="*/ 0 w 63"/>
                  <a:gd name="T69" fmla="*/ 30 h 75"/>
                  <a:gd name="T70" fmla="*/ 2 w 63"/>
                  <a:gd name="T71" fmla="*/ 28 h 75"/>
                  <a:gd name="T72" fmla="*/ 18 w 63"/>
                  <a:gd name="T73" fmla="*/ 20 h 7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63" h="75">
                    <a:moveTo>
                      <a:pt x="7" y="0"/>
                    </a:moveTo>
                    <a:lnTo>
                      <a:pt x="13" y="10"/>
                    </a:lnTo>
                    <a:lnTo>
                      <a:pt x="7" y="14"/>
                    </a:lnTo>
                    <a:lnTo>
                      <a:pt x="0" y="2"/>
                    </a:lnTo>
                    <a:lnTo>
                      <a:pt x="7" y="0"/>
                    </a:lnTo>
                    <a:close/>
                    <a:moveTo>
                      <a:pt x="18" y="20"/>
                    </a:moveTo>
                    <a:lnTo>
                      <a:pt x="41" y="58"/>
                    </a:lnTo>
                    <a:lnTo>
                      <a:pt x="59" y="50"/>
                    </a:lnTo>
                    <a:lnTo>
                      <a:pt x="61" y="48"/>
                    </a:lnTo>
                    <a:lnTo>
                      <a:pt x="61" y="50"/>
                    </a:lnTo>
                    <a:lnTo>
                      <a:pt x="63" y="50"/>
                    </a:lnTo>
                    <a:lnTo>
                      <a:pt x="63" y="52"/>
                    </a:lnTo>
                    <a:lnTo>
                      <a:pt x="61" y="54"/>
                    </a:lnTo>
                    <a:lnTo>
                      <a:pt x="22" y="73"/>
                    </a:lnTo>
                    <a:lnTo>
                      <a:pt x="20" y="75"/>
                    </a:lnTo>
                    <a:lnTo>
                      <a:pt x="18" y="75"/>
                    </a:lnTo>
                    <a:lnTo>
                      <a:pt x="18" y="73"/>
                    </a:lnTo>
                    <a:lnTo>
                      <a:pt x="18" y="71"/>
                    </a:lnTo>
                    <a:lnTo>
                      <a:pt x="20" y="68"/>
                    </a:lnTo>
                    <a:lnTo>
                      <a:pt x="37" y="60"/>
                    </a:lnTo>
                    <a:lnTo>
                      <a:pt x="18" y="26"/>
                    </a:lnTo>
                    <a:lnTo>
                      <a:pt x="5" y="34"/>
                    </a:lnTo>
                    <a:lnTo>
                      <a:pt x="2" y="34"/>
                    </a:lnTo>
                    <a:lnTo>
                      <a:pt x="0" y="34"/>
                    </a:lnTo>
                    <a:lnTo>
                      <a:pt x="0" y="32"/>
                    </a:lnTo>
                    <a:lnTo>
                      <a:pt x="0" y="30"/>
                    </a:lnTo>
                    <a:lnTo>
                      <a:pt x="2" y="28"/>
                    </a:lnTo>
                    <a:lnTo>
                      <a:pt x="18" y="20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3" name="Freeform 16"/>
              <p:cNvSpPr>
                <a:spLocks noEditPoints="1"/>
              </p:cNvSpPr>
              <p:nvPr/>
            </p:nvSpPr>
            <p:spPr bwMode="auto">
              <a:xfrm>
                <a:off x="613" y="233"/>
                <a:ext cx="61" cy="53"/>
              </a:xfrm>
              <a:custGeom>
                <a:avLst/>
                <a:gdLst>
                  <a:gd name="T0" fmla="*/ 54 w 61"/>
                  <a:gd name="T1" fmla="*/ 17 h 53"/>
                  <a:gd name="T2" fmla="*/ 7 w 61"/>
                  <a:gd name="T3" fmla="*/ 37 h 53"/>
                  <a:gd name="T4" fmla="*/ 13 w 61"/>
                  <a:gd name="T5" fmla="*/ 43 h 53"/>
                  <a:gd name="T6" fmla="*/ 22 w 61"/>
                  <a:gd name="T7" fmla="*/ 47 h 53"/>
                  <a:gd name="T8" fmla="*/ 31 w 61"/>
                  <a:gd name="T9" fmla="*/ 49 h 53"/>
                  <a:gd name="T10" fmla="*/ 39 w 61"/>
                  <a:gd name="T11" fmla="*/ 45 h 53"/>
                  <a:gd name="T12" fmla="*/ 46 w 61"/>
                  <a:gd name="T13" fmla="*/ 43 h 53"/>
                  <a:gd name="T14" fmla="*/ 50 w 61"/>
                  <a:gd name="T15" fmla="*/ 39 h 53"/>
                  <a:gd name="T16" fmla="*/ 54 w 61"/>
                  <a:gd name="T17" fmla="*/ 35 h 53"/>
                  <a:gd name="T18" fmla="*/ 57 w 61"/>
                  <a:gd name="T19" fmla="*/ 31 h 53"/>
                  <a:gd name="T20" fmla="*/ 57 w 61"/>
                  <a:gd name="T21" fmla="*/ 31 h 53"/>
                  <a:gd name="T22" fmla="*/ 59 w 61"/>
                  <a:gd name="T23" fmla="*/ 31 h 53"/>
                  <a:gd name="T24" fmla="*/ 59 w 61"/>
                  <a:gd name="T25" fmla="*/ 31 h 53"/>
                  <a:gd name="T26" fmla="*/ 61 w 61"/>
                  <a:gd name="T27" fmla="*/ 31 h 53"/>
                  <a:gd name="T28" fmla="*/ 61 w 61"/>
                  <a:gd name="T29" fmla="*/ 31 h 53"/>
                  <a:gd name="T30" fmla="*/ 61 w 61"/>
                  <a:gd name="T31" fmla="*/ 33 h 53"/>
                  <a:gd name="T32" fmla="*/ 61 w 61"/>
                  <a:gd name="T33" fmla="*/ 33 h 53"/>
                  <a:gd name="T34" fmla="*/ 59 w 61"/>
                  <a:gd name="T35" fmla="*/ 39 h 53"/>
                  <a:gd name="T36" fmla="*/ 54 w 61"/>
                  <a:gd name="T37" fmla="*/ 43 h 53"/>
                  <a:gd name="T38" fmla="*/ 48 w 61"/>
                  <a:gd name="T39" fmla="*/ 47 h 53"/>
                  <a:gd name="T40" fmla="*/ 41 w 61"/>
                  <a:gd name="T41" fmla="*/ 49 h 53"/>
                  <a:gd name="T42" fmla="*/ 31 w 61"/>
                  <a:gd name="T43" fmla="*/ 53 h 53"/>
                  <a:gd name="T44" fmla="*/ 18 w 61"/>
                  <a:gd name="T45" fmla="*/ 51 h 53"/>
                  <a:gd name="T46" fmla="*/ 9 w 61"/>
                  <a:gd name="T47" fmla="*/ 45 h 53"/>
                  <a:gd name="T48" fmla="*/ 2 w 61"/>
                  <a:gd name="T49" fmla="*/ 37 h 53"/>
                  <a:gd name="T50" fmla="*/ 0 w 61"/>
                  <a:gd name="T51" fmla="*/ 29 h 53"/>
                  <a:gd name="T52" fmla="*/ 0 w 61"/>
                  <a:gd name="T53" fmla="*/ 23 h 53"/>
                  <a:gd name="T54" fmla="*/ 2 w 61"/>
                  <a:gd name="T55" fmla="*/ 19 h 53"/>
                  <a:gd name="T56" fmla="*/ 7 w 61"/>
                  <a:gd name="T57" fmla="*/ 10 h 53"/>
                  <a:gd name="T58" fmla="*/ 18 w 61"/>
                  <a:gd name="T59" fmla="*/ 4 h 53"/>
                  <a:gd name="T60" fmla="*/ 28 w 61"/>
                  <a:gd name="T61" fmla="*/ 0 h 53"/>
                  <a:gd name="T62" fmla="*/ 39 w 61"/>
                  <a:gd name="T63" fmla="*/ 2 h 53"/>
                  <a:gd name="T64" fmla="*/ 48 w 61"/>
                  <a:gd name="T65" fmla="*/ 8 h 53"/>
                  <a:gd name="T66" fmla="*/ 54 w 61"/>
                  <a:gd name="T67" fmla="*/ 17 h 53"/>
                  <a:gd name="T68" fmla="*/ 48 w 61"/>
                  <a:gd name="T69" fmla="*/ 15 h 53"/>
                  <a:gd name="T70" fmla="*/ 41 w 61"/>
                  <a:gd name="T71" fmla="*/ 10 h 53"/>
                  <a:gd name="T72" fmla="*/ 35 w 61"/>
                  <a:gd name="T73" fmla="*/ 6 h 53"/>
                  <a:gd name="T74" fmla="*/ 28 w 61"/>
                  <a:gd name="T75" fmla="*/ 6 h 53"/>
                  <a:gd name="T76" fmla="*/ 20 w 61"/>
                  <a:gd name="T77" fmla="*/ 8 h 53"/>
                  <a:gd name="T78" fmla="*/ 11 w 61"/>
                  <a:gd name="T79" fmla="*/ 12 h 53"/>
                  <a:gd name="T80" fmla="*/ 7 w 61"/>
                  <a:gd name="T81" fmla="*/ 19 h 53"/>
                  <a:gd name="T82" fmla="*/ 5 w 61"/>
                  <a:gd name="T83" fmla="*/ 25 h 53"/>
                  <a:gd name="T84" fmla="*/ 7 w 61"/>
                  <a:gd name="T85" fmla="*/ 33 h 53"/>
                  <a:gd name="T86" fmla="*/ 48 w 61"/>
                  <a:gd name="T87" fmla="*/ 15 h 53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61" h="53">
                    <a:moveTo>
                      <a:pt x="54" y="17"/>
                    </a:moveTo>
                    <a:lnTo>
                      <a:pt x="7" y="37"/>
                    </a:lnTo>
                    <a:lnTo>
                      <a:pt x="13" y="43"/>
                    </a:lnTo>
                    <a:lnTo>
                      <a:pt x="22" y="47"/>
                    </a:lnTo>
                    <a:lnTo>
                      <a:pt x="31" y="49"/>
                    </a:lnTo>
                    <a:lnTo>
                      <a:pt x="39" y="45"/>
                    </a:lnTo>
                    <a:lnTo>
                      <a:pt x="46" y="43"/>
                    </a:lnTo>
                    <a:lnTo>
                      <a:pt x="50" y="39"/>
                    </a:lnTo>
                    <a:lnTo>
                      <a:pt x="54" y="35"/>
                    </a:lnTo>
                    <a:lnTo>
                      <a:pt x="57" y="31"/>
                    </a:lnTo>
                    <a:lnTo>
                      <a:pt x="59" y="31"/>
                    </a:lnTo>
                    <a:lnTo>
                      <a:pt x="61" y="31"/>
                    </a:lnTo>
                    <a:lnTo>
                      <a:pt x="61" y="33"/>
                    </a:lnTo>
                    <a:lnTo>
                      <a:pt x="59" y="39"/>
                    </a:lnTo>
                    <a:lnTo>
                      <a:pt x="54" y="43"/>
                    </a:lnTo>
                    <a:lnTo>
                      <a:pt x="48" y="47"/>
                    </a:lnTo>
                    <a:lnTo>
                      <a:pt x="41" y="49"/>
                    </a:lnTo>
                    <a:lnTo>
                      <a:pt x="31" y="53"/>
                    </a:lnTo>
                    <a:lnTo>
                      <a:pt x="18" y="51"/>
                    </a:lnTo>
                    <a:lnTo>
                      <a:pt x="9" y="45"/>
                    </a:lnTo>
                    <a:lnTo>
                      <a:pt x="2" y="37"/>
                    </a:lnTo>
                    <a:lnTo>
                      <a:pt x="0" y="29"/>
                    </a:lnTo>
                    <a:lnTo>
                      <a:pt x="0" y="23"/>
                    </a:lnTo>
                    <a:lnTo>
                      <a:pt x="2" y="19"/>
                    </a:lnTo>
                    <a:lnTo>
                      <a:pt x="7" y="10"/>
                    </a:lnTo>
                    <a:lnTo>
                      <a:pt x="18" y="4"/>
                    </a:lnTo>
                    <a:lnTo>
                      <a:pt x="28" y="0"/>
                    </a:lnTo>
                    <a:lnTo>
                      <a:pt x="39" y="2"/>
                    </a:lnTo>
                    <a:lnTo>
                      <a:pt x="48" y="8"/>
                    </a:lnTo>
                    <a:lnTo>
                      <a:pt x="54" y="17"/>
                    </a:lnTo>
                    <a:close/>
                    <a:moveTo>
                      <a:pt x="48" y="15"/>
                    </a:moveTo>
                    <a:lnTo>
                      <a:pt x="41" y="10"/>
                    </a:lnTo>
                    <a:lnTo>
                      <a:pt x="35" y="6"/>
                    </a:lnTo>
                    <a:lnTo>
                      <a:pt x="28" y="6"/>
                    </a:lnTo>
                    <a:lnTo>
                      <a:pt x="20" y="8"/>
                    </a:lnTo>
                    <a:lnTo>
                      <a:pt x="11" y="12"/>
                    </a:lnTo>
                    <a:lnTo>
                      <a:pt x="7" y="19"/>
                    </a:lnTo>
                    <a:lnTo>
                      <a:pt x="5" y="25"/>
                    </a:lnTo>
                    <a:lnTo>
                      <a:pt x="7" y="33"/>
                    </a:lnTo>
                    <a:lnTo>
                      <a:pt x="48" y="15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4" name="Freeform 17"/>
              <p:cNvSpPr>
                <a:spLocks/>
              </p:cNvSpPr>
              <p:nvPr/>
            </p:nvSpPr>
            <p:spPr bwMode="auto">
              <a:xfrm>
                <a:off x="674" y="207"/>
                <a:ext cx="71" cy="59"/>
              </a:xfrm>
              <a:custGeom>
                <a:avLst/>
                <a:gdLst>
                  <a:gd name="T0" fmla="*/ 15 w 71"/>
                  <a:gd name="T1" fmla="*/ 16 h 59"/>
                  <a:gd name="T2" fmla="*/ 22 w 71"/>
                  <a:gd name="T3" fmla="*/ 6 h 59"/>
                  <a:gd name="T4" fmla="*/ 28 w 71"/>
                  <a:gd name="T5" fmla="*/ 2 h 59"/>
                  <a:gd name="T6" fmla="*/ 39 w 71"/>
                  <a:gd name="T7" fmla="*/ 2 h 59"/>
                  <a:gd name="T8" fmla="*/ 48 w 71"/>
                  <a:gd name="T9" fmla="*/ 4 h 59"/>
                  <a:gd name="T10" fmla="*/ 52 w 71"/>
                  <a:gd name="T11" fmla="*/ 10 h 59"/>
                  <a:gd name="T12" fmla="*/ 67 w 71"/>
                  <a:gd name="T13" fmla="*/ 36 h 59"/>
                  <a:gd name="T14" fmla="*/ 69 w 71"/>
                  <a:gd name="T15" fmla="*/ 36 h 59"/>
                  <a:gd name="T16" fmla="*/ 71 w 71"/>
                  <a:gd name="T17" fmla="*/ 38 h 59"/>
                  <a:gd name="T18" fmla="*/ 71 w 71"/>
                  <a:gd name="T19" fmla="*/ 41 h 59"/>
                  <a:gd name="T20" fmla="*/ 69 w 71"/>
                  <a:gd name="T21" fmla="*/ 43 h 59"/>
                  <a:gd name="T22" fmla="*/ 56 w 71"/>
                  <a:gd name="T23" fmla="*/ 47 h 59"/>
                  <a:gd name="T24" fmla="*/ 54 w 71"/>
                  <a:gd name="T25" fmla="*/ 47 h 59"/>
                  <a:gd name="T26" fmla="*/ 52 w 71"/>
                  <a:gd name="T27" fmla="*/ 45 h 59"/>
                  <a:gd name="T28" fmla="*/ 54 w 71"/>
                  <a:gd name="T29" fmla="*/ 43 h 59"/>
                  <a:gd name="T30" fmla="*/ 58 w 71"/>
                  <a:gd name="T31" fmla="*/ 41 h 59"/>
                  <a:gd name="T32" fmla="*/ 45 w 71"/>
                  <a:gd name="T33" fmla="*/ 10 h 59"/>
                  <a:gd name="T34" fmla="*/ 37 w 71"/>
                  <a:gd name="T35" fmla="*/ 6 h 59"/>
                  <a:gd name="T36" fmla="*/ 28 w 71"/>
                  <a:gd name="T37" fmla="*/ 8 h 59"/>
                  <a:gd name="T38" fmla="*/ 22 w 71"/>
                  <a:gd name="T39" fmla="*/ 14 h 59"/>
                  <a:gd name="T40" fmla="*/ 28 w 71"/>
                  <a:gd name="T41" fmla="*/ 51 h 59"/>
                  <a:gd name="T42" fmla="*/ 35 w 71"/>
                  <a:gd name="T43" fmla="*/ 49 h 59"/>
                  <a:gd name="T44" fmla="*/ 37 w 71"/>
                  <a:gd name="T45" fmla="*/ 49 h 59"/>
                  <a:gd name="T46" fmla="*/ 37 w 71"/>
                  <a:gd name="T47" fmla="*/ 51 h 59"/>
                  <a:gd name="T48" fmla="*/ 37 w 71"/>
                  <a:gd name="T49" fmla="*/ 53 h 59"/>
                  <a:gd name="T50" fmla="*/ 19 w 71"/>
                  <a:gd name="T51" fmla="*/ 59 h 59"/>
                  <a:gd name="T52" fmla="*/ 17 w 71"/>
                  <a:gd name="T53" fmla="*/ 59 h 59"/>
                  <a:gd name="T54" fmla="*/ 15 w 71"/>
                  <a:gd name="T55" fmla="*/ 57 h 59"/>
                  <a:gd name="T56" fmla="*/ 15 w 71"/>
                  <a:gd name="T57" fmla="*/ 55 h 59"/>
                  <a:gd name="T58" fmla="*/ 17 w 71"/>
                  <a:gd name="T59" fmla="*/ 55 h 59"/>
                  <a:gd name="T60" fmla="*/ 9 w 71"/>
                  <a:gd name="T61" fmla="*/ 16 h 59"/>
                  <a:gd name="T62" fmla="*/ 4 w 71"/>
                  <a:gd name="T63" fmla="*/ 18 h 59"/>
                  <a:gd name="T64" fmla="*/ 2 w 71"/>
                  <a:gd name="T65" fmla="*/ 16 h 59"/>
                  <a:gd name="T66" fmla="*/ 0 w 71"/>
                  <a:gd name="T67" fmla="*/ 16 h 59"/>
                  <a:gd name="T68" fmla="*/ 2 w 71"/>
                  <a:gd name="T69" fmla="*/ 14 h 59"/>
                  <a:gd name="T70" fmla="*/ 13 w 71"/>
                  <a:gd name="T71" fmla="*/ 10 h 5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71" h="59">
                    <a:moveTo>
                      <a:pt x="13" y="10"/>
                    </a:moveTo>
                    <a:lnTo>
                      <a:pt x="15" y="16"/>
                    </a:lnTo>
                    <a:lnTo>
                      <a:pt x="19" y="10"/>
                    </a:lnTo>
                    <a:lnTo>
                      <a:pt x="22" y="6"/>
                    </a:lnTo>
                    <a:lnTo>
                      <a:pt x="26" y="4"/>
                    </a:lnTo>
                    <a:lnTo>
                      <a:pt x="28" y="2"/>
                    </a:lnTo>
                    <a:lnTo>
                      <a:pt x="35" y="0"/>
                    </a:lnTo>
                    <a:lnTo>
                      <a:pt x="39" y="2"/>
                    </a:lnTo>
                    <a:lnTo>
                      <a:pt x="43" y="2"/>
                    </a:lnTo>
                    <a:lnTo>
                      <a:pt x="48" y="4"/>
                    </a:lnTo>
                    <a:lnTo>
                      <a:pt x="50" y="8"/>
                    </a:lnTo>
                    <a:lnTo>
                      <a:pt x="52" y="10"/>
                    </a:lnTo>
                    <a:lnTo>
                      <a:pt x="63" y="38"/>
                    </a:lnTo>
                    <a:lnTo>
                      <a:pt x="67" y="36"/>
                    </a:lnTo>
                    <a:lnTo>
                      <a:pt x="69" y="36"/>
                    </a:lnTo>
                    <a:lnTo>
                      <a:pt x="71" y="38"/>
                    </a:lnTo>
                    <a:lnTo>
                      <a:pt x="71" y="41"/>
                    </a:lnTo>
                    <a:lnTo>
                      <a:pt x="69" y="43"/>
                    </a:lnTo>
                    <a:lnTo>
                      <a:pt x="56" y="47"/>
                    </a:lnTo>
                    <a:lnTo>
                      <a:pt x="54" y="47"/>
                    </a:lnTo>
                    <a:lnTo>
                      <a:pt x="52" y="45"/>
                    </a:lnTo>
                    <a:lnTo>
                      <a:pt x="52" y="43"/>
                    </a:lnTo>
                    <a:lnTo>
                      <a:pt x="54" y="43"/>
                    </a:lnTo>
                    <a:lnTo>
                      <a:pt x="54" y="41"/>
                    </a:lnTo>
                    <a:lnTo>
                      <a:pt x="58" y="41"/>
                    </a:lnTo>
                    <a:lnTo>
                      <a:pt x="48" y="14"/>
                    </a:lnTo>
                    <a:lnTo>
                      <a:pt x="45" y="10"/>
                    </a:lnTo>
                    <a:lnTo>
                      <a:pt x="41" y="6"/>
                    </a:lnTo>
                    <a:lnTo>
                      <a:pt x="37" y="6"/>
                    </a:lnTo>
                    <a:lnTo>
                      <a:pt x="30" y="6"/>
                    </a:lnTo>
                    <a:lnTo>
                      <a:pt x="28" y="8"/>
                    </a:lnTo>
                    <a:lnTo>
                      <a:pt x="24" y="10"/>
                    </a:lnTo>
                    <a:lnTo>
                      <a:pt x="22" y="14"/>
                    </a:lnTo>
                    <a:lnTo>
                      <a:pt x="17" y="22"/>
                    </a:lnTo>
                    <a:lnTo>
                      <a:pt x="28" y="51"/>
                    </a:lnTo>
                    <a:lnTo>
                      <a:pt x="32" y="49"/>
                    </a:lnTo>
                    <a:lnTo>
                      <a:pt x="35" y="49"/>
                    </a:lnTo>
                    <a:lnTo>
                      <a:pt x="37" y="49"/>
                    </a:lnTo>
                    <a:lnTo>
                      <a:pt x="37" y="51"/>
                    </a:lnTo>
                    <a:lnTo>
                      <a:pt x="37" y="53"/>
                    </a:lnTo>
                    <a:lnTo>
                      <a:pt x="35" y="53"/>
                    </a:lnTo>
                    <a:lnTo>
                      <a:pt x="19" y="59"/>
                    </a:lnTo>
                    <a:lnTo>
                      <a:pt x="17" y="59"/>
                    </a:lnTo>
                    <a:lnTo>
                      <a:pt x="15" y="59"/>
                    </a:lnTo>
                    <a:lnTo>
                      <a:pt x="15" y="57"/>
                    </a:lnTo>
                    <a:lnTo>
                      <a:pt x="15" y="55"/>
                    </a:lnTo>
                    <a:lnTo>
                      <a:pt x="17" y="55"/>
                    </a:lnTo>
                    <a:lnTo>
                      <a:pt x="24" y="53"/>
                    </a:lnTo>
                    <a:lnTo>
                      <a:pt x="9" y="16"/>
                    </a:lnTo>
                    <a:lnTo>
                      <a:pt x="4" y="16"/>
                    </a:lnTo>
                    <a:lnTo>
                      <a:pt x="4" y="18"/>
                    </a:lnTo>
                    <a:lnTo>
                      <a:pt x="2" y="18"/>
                    </a:lnTo>
                    <a:lnTo>
                      <a:pt x="2" y="16"/>
                    </a:lnTo>
                    <a:lnTo>
                      <a:pt x="0" y="16"/>
                    </a:lnTo>
                    <a:lnTo>
                      <a:pt x="2" y="14"/>
                    </a:lnTo>
                    <a:lnTo>
                      <a:pt x="4" y="12"/>
                    </a:lnTo>
                    <a:lnTo>
                      <a:pt x="13" y="10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5" name="Freeform 18"/>
              <p:cNvSpPr>
                <a:spLocks/>
              </p:cNvSpPr>
              <p:nvPr/>
            </p:nvSpPr>
            <p:spPr bwMode="auto">
              <a:xfrm>
                <a:off x="745" y="187"/>
                <a:ext cx="70" cy="56"/>
              </a:xfrm>
              <a:custGeom>
                <a:avLst/>
                <a:gdLst>
                  <a:gd name="T0" fmla="*/ 13 w 70"/>
                  <a:gd name="T1" fmla="*/ 14 h 56"/>
                  <a:gd name="T2" fmla="*/ 22 w 70"/>
                  <a:gd name="T3" fmla="*/ 6 h 56"/>
                  <a:gd name="T4" fmla="*/ 31 w 70"/>
                  <a:gd name="T5" fmla="*/ 2 h 56"/>
                  <a:gd name="T6" fmla="*/ 39 w 70"/>
                  <a:gd name="T7" fmla="*/ 2 h 56"/>
                  <a:gd name="T8" fmla="*/ 48 w 70"/>
                  <a:gd name="T9" fmla="*/ 4 h 56"/>
                  <a:gd name="T10" fmla="*/ 52 w 70"/>
                  <a:gd name="T11" fmla="*/ 12 h 56"/>
                  <a:gd name="T12" fmla="*/ 65 w 70"/>
                  <a:gd name="T13" fmla="*/ 38 h 56"/>
                  <a:gd name="T14" fmla="*/ 68 w 70"/>
                  <a:gd name="T15" fmla="*/ 38 h 56"/>
                  <a:gd name="T16" fmla="*/ 70 w 70"/>
                  <a:gd name="T17" fmla="*/ 40 h 56"/>
                  <a:gd name="T18" fmla="*/ 68 w 70"/>
                  <a:gd name="T19" fmla="*/ 42 h 56"/>
                  <a:gd name="T20" fmla="*/ 65 w 70"/>
                  <a:gd name="T21" fmla="*/ 44 h 56"/>
                  <a:gd name="T22" fmla="*/ 52 w 70"/>
                  <a:gd name="T23" fmla="*/ 46 h 56"/>
                  <a:gd name="T24" fmla="*/ 50 w 70"/>
                  <a:gd name="T25" fmla="*/ 46 h 56"/>
                  <a:gd name="T26" fmla="*/ 50 w 70"/>
                  <a:gd name="T27" fmla="*/ 44 h 56"/>
                  <a:gd name="T28" fmla="*/ 52 w 70"/>
                  <a:gd name="T29" fmla="*/ 42 h 56"/>
                  <a:gd name="T30" fmla="*/ 48 w 70"/>
                  <a:gd name="T31" fmla="*/ 14 h 56"/>
                  <a:gd name="T32" fmla="*/ 42 w 70"/>
                  <a:gd name="T33" fmla="*/ 6 h 56"/>
                  <a:gd name="T34" fmla="*/ 31 w 70"/>
                  <a:gd name="T35" fmla="*/ 6 h 56"/>
                  <a:gd name="T36" fmla="*/ 24 w 70"/>
                  <a:gd name="T37" fmla="*/ 10 h 56"/>
                  <a:gd name="T38" fmla="*/ 16 w 70"/>
                  <a:gd name="T39" fmla="*/ 22 h 56"/>
                  <a:gd name="T40" fmla="*/ 31 w 70"/>
                  <a:gd name="T41" fmla="*/ 48 h 56"/>
                  <a:gd name="T42" fmla="*/ 33 w 70"/>
                  <a:gd name="T43" fmla="*/ 48 h 56"/>
                  <a:gd name="T44" fmla="*/ 33 w 70"/>
                  <a:gd name="T45" fmla="*/ 50 h 56"/>
                  <a:gd name="T46" fmla="*/ 33 w 70"/>
                  <a:gd name="T47" fmla="*/ 52 h 56"/>
                  <a:gd name="T48" fmla="*/ 16 w 70"/>
                  <a:gd name="T49" fmla="*/ 56 h 56"/>
                  <a:gd name="T50" fmla="*/ 13 w 70"/>
                  <a:gd name="T51" fmla="*/ 56 h 56"/>
                  <a:gd name="T52" fmla="*/ 11 w 70"/>
                  <a:gd name="T53" fmla="*/ 54 h 56"/>
                  <a:gd name="T54" fmla="*/ 11 w 70"/>
                  <a:gd name="T55" fmla="*/ 52 h 56"/>
                  <a:gd name="T56" fmla="*/ 13 w 70"/>
                  <a:gd name="T57" fmla="*/ 52 h 56"/>
                  <a:gd name="T58" fmla="*/ 9 w 70"/>
                  <a:gd name="T59" fmla="*/ 14 h 56"/>
                  <a:gd name="T60" fmla="*/ 3 w 70"/>
                  <a:gd name="T61" fmla="*/ 14 h 56"/>
                  <a:gd name="T62" fmla="*/ 0 w 70"/>
                  <a:gd name="T63" fmla="*/ 14 h 56"/>
                  <a:gd name="T64" fmla="*/ 0 w 70"/>
                  <a:gd name="T65" fmla="*/ 12 h 56"/>
                  <a:gd name="T66" fmla="*/ 3 w 70"/>
                  <a:gd name="T67" fmla="*/ 10 h 5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70" h="56">
                    <a:moveTo>
                      <a:pt x="11" y="8"/>
                    </a:moveTo>
                    <a:lnTo>
                      <a:pt x="13" y="14"/>
                    </a:lnTo>
                    <a:lnTo>
                      <a:pt x="18" y="10"/>
                    </a:lnTo>
                    <a:lnTo>
                      <a:pt x="22" y="6"/>
                    </a:lnTo>
                    <a:lnTo>
                      <a:pt x="26" y="4"/>
                    </a:lnTo>
                    <a:lnTo>
                      <a:pt x="31" y="2"/>
                    </a:lnTo>
                    <a:lnTo>
                      <a:pt x="35" y="0"/>
                    </a:lnTo>
                    <a:lnTo>
                      <a:pt x="39" y="2"/>
                    </a:lnTo>
                    <a:lnTo>
                      <a:pt x="44" y="2"/>
                    </a:lnTo>
                    <a:lnTo>
                      <a:pt x="48" y="4"/>
                    </a:lnTo>
                    <a:lnTo>
                      <a:pt x="50" y="8"/>
                    </a:lnTo>
                    <a:lnTo>
                      <a:pt x="52" y="12"/>
                    </a:lnTo>
                    <a:lnTo>
                      <a:pt x="61" y="40"/>
                    </a:lnTo>
                    <a:lnTo>
                      <a:pt x="65" y="38"/>
                    </a:lnTo>
                    <a:lnTo>
                      <a:pt x="68" y="38"/>
                    </a:lnTo>
                    <a:lnTo>
                      <a:pt x="70" y="40"/>
                    </a:lnTo>
                    <a:lnTo>
                      <a:pt x="70" y="42"/>
                    </a:lnTo>
                    <a:lnTo>
                      <a:pt x="68" y="42"/>
                    </a:lnTo>
                    <a:lnTo>
                      <a:pt x="65" y="44"/>
                    </a:lnTo>
                    <a:lnTo>
                      <a:pt x="52" y="46"/>
                    </a:lnTo>
                    <a:lnTo>
                      <a:pt x="50" y="46"/>
                    </a:lnTo>
                    <a:lnTo>
                      <a:pt x="50" y="44"/>
                    </a:lnTo>
                    <a:lnTo>
                      <a:pt x="50" y="42"/>
                    </a:lnTo>
                    <a:lnTo>
                      <a:pt x="52" y="42"/>
                    </a:lnTo>
                    <a:lnTo>
                      <a:pt x="57" y="40"/>
                    </a:lnTo>
                    <a:lnTo>
                      <a:pt x="48" y="14"/>
                    </a:lnTo>
                    <a:lnTo>
                      <a:pt x="46" y="10"/>
                    </a:lnTo>
                    <a:lnTo>
                      <a:pt x="42" y="6"/>
                    </a:lnTo>
                    <a:lnTo>
                      <a:pt x="37" y="6"/>
                    </a:lnTo>
                    <a:lnTo>
                      <a:pt x="31" y="6"/>
                    </a:lnTo>
                    <a:lnTo>
                      <a:pt x="29" y="8"/>
                    </a:lnTo>
                    <a:lnTo>
                      <a:pt x="24" y="10"/>
                    </a:lnTo>
                    <a:lnTo>
                      <a:pt x="20" y="14"/>
                    </a:lnTo>
                    <a:lnTo>
                      <a:pt x="16" y="22"/>
                    </a:lnTo>
                    <a:lnTo>
                      <a:pt x="24" y="48"/>
                    </a:lnTo>
                    <a:lnTo>
                      <a:pt x="31" y="48"/>
                    </a:lnTo>
                    <a:lnTo>
                      <a:pt x="33" y="48"/>
                    </a:lnTo>
                    <a:lnTo>
                      <a:pt x="33" y="50"/>
                    </a:lnTo>
                    <a:lnTo>
                      <a:pt x="33" y="52"/>
                    </a:lnTo>
                    <a:lnTo>
                      <a:pt x="31" y="52"/>
                    </a:lnTo>
                    <a:lnTo>
                      <a:pt x="16" y="56"/>
                    </a:lnTo>
                    <a:lnTo>
                      <a:pt x="13" y="56"/>
                    </a:lnTo>
                    <a:lnTo>
                      <a:pt x="11" y="56"/>
                    </a:lnTo>
                    <a:lnTo>
                      <a:pt x="11" y="54"/>
                    </a:lnTo>
                    <a:lnTo>
                      <a:pt x="11" y="52"/>
                    </a:lnTo>
                    <a:lnTo>
                      <a:pt x="13" y="52"/>
                    </a:lnTo>
                    <a:lnTo>
                      <a:pt x="20" y="50"/>
                    </a:lnTo>
                    <a:lnTo>
                      <a:pt x="9" y="14"/>
                    </a:lnTo>
                    <a:lnTo>
                      <a:pt x="5" y="14"/>
                    </a:lnTo>
                    <a:lnTo>
                      <a:pt x="3" y="14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3" y="10"/>
                    </a:lnTo>
                    <a:lnTo>
                      <a:pt x="11" y="8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6" name="Freeform 19"/>
              <p:cNvSpPr>
                <a:spLocks noEditPoints="1"/>
              </p:cNvSpPr>
              <p:nvPr/>
            </p:nvSpPr>
            <p:spPr bwMode="auto">
              <a:xfrm>
                <a:off x="821" y="172"/>
                <a:ext cx="59" cy="51"/>
              </a:xfrm>
              <a:custGeom>
                <a:avLst/>
                <a:gdLst>
                  <a:gd name="T0" fmla="*/ 57 w 59"/>
                  <a:gd name="T1" fmla="*/ 23 h 51"/>
                  <a:gd name="T2" fmla="*/ 7 w 59"/>
                  <a:gd name="T3" fmla="*/ 31 h 51"/>
                  <a:gd name="T4" fmla="*/ 11 w 59"/>
                  <a:gd name="T5" fmla="*/ 39 h 51"/>
                  <a:gd name="T6" fmla="*/ 18 w 59"/>
                  <a:gd name="T7" fmla="*/ 45 h 51"/>
                  <a:gd name="T8" fmla="*/ 26 w 59"/>
                  <a:gd name="T9" fmla="*/ 47 h 51"/>
                  <a:gd name="T10" fmla="*/ 35 w 59"/>
                  <a:gd name="T11" fmla="*/ 47 h 51"/>
                  <a:gd name="T12" fmla="*/ 41 w 59"/>
                  <a:gd name="T13" fmla="*/ 45 h 51"/>
                  <a:gd name="T14" fmla="*/ 46 w 59"/>
                  <a:gd name="T15" fmla="*/ 43 h 51"/>
                  <a:gd name="T16" fmla="*/ 50 w 59"/>
                  <a:gd name="T17" fmla="*/ 41 h 51"/>
                  <a:gd name="T18" fmla="*/ 54 w 59"/>
                  <a:gd name="T19" fmla="*/ 37 h 51"/>
                  <a:gd name="T20" fmla="*/ 57 w 59"/>
                  <a:gd name="T21" fmla="*/ 37 h 51"/>
                  <a:gd name="T22" fmla="*/ 57 w 59"/>
                  <a:gd name="T23" fmla="*/ 35 h 51"/>
                  <a:gd name="T24" fmla="*/ 59 w 59"/>
                  <a:gd name="T25" fmla="*/ 35 h 51"/>
                  <a:gd name="T26" fmla="*/ 59 w 59"/>
                  <a:gd name="T27" fmla="*/ 37 h 51"/>
                  <a:gd name="T28" fmla="*/ 59 w 59"/>
                  <a:gd name="T29" fmla="*/ 37 h 51"/>
                  <a:gd name="T30" fmla="*/ 59 w 59"/>
                  <a:gd name="T31" fmla="*/ 39 h 51"/>
                  <a:gd name="T32" fmla="*/ 59 w 59"/>
                  <a:gd name="T33" fmla="*/ 39 h 51"/>
                  <a:gd name="T34" fmla="*/ 54 w 59"/>
                  <a:gd name="T35" fmla="*/ 43 h 51"/>
                  <a:gd name="T36" fmla="*/ 50 w 59"/>
                  <a:gd name="T37" fmla="*/ 47 h 51"/>
                  <a:gd name="T38" fmla="*/ 44 w 59"/>
                  <a:gd name="T39" fmla="*/ 49 h 51"/>
                  <a:gd name="T40" fmla="*/ 35 w 59"/>
                  <a:gd name="T41" fmla="*/ 51 h 51"/>
                  <a:gd name="T42" fmla="*/ 24 w 59"/>
                  <a:gd name="T43" fmla="*/ 51 h 51"/>
                  <a:gd name="T44" fmla="*/ 13 w 59"/>
                  <a:gd name="T45" fmla="*/ 47 h 51"/>
                  <a:gd name="T46" fmla="*/ 5 w 59"/>
                  <a:gd name="T47" fmla="*/ 39 h 51"/>
                  <a:gd name="T48" fmla="*/ 0 w 59"/>
                  <a:gd name="T49" fmla="*/ 31 h 51"/>
                  <a:gd name="T50" fmla="*/ 0 w 59"/>
                  <a:gd name="T51" fmla="*/ 21 h 51"/>
                  <a:gd name="T52" fmla="*/ 5 w 59"/>
                  <a:gd name="T53" fmla="*/ 13 h 51"/>
                  <a:gd name="T54" fmla="*/ 13 w 59"/>
                  <a:gd name="T55" fmla="*/ 4 h 51"/>
                  <a:gd name="T56" fmla="*/ 24 w 59"/>
                  <a:gd name="T57" fmla="*/ 0 h 51"/>
                  <a:gd name="T58" fmla="*/ 35 w 59"/>
                  <a:gd name="T59" fmla="*/ 0 h 51"/>
                  <a:gd name="T60" fmla="*/ 44 w 59"/>
                  <a:gd name="T61" fmla="*/ 4 h 51"/>
                  <a:gd name="T62" fmla="*/ 52 w 59"/>
                  <a:gd name="T63" fmla="*/ 13 h 51"/>
                  <a:gd name="T64" fmla="*/ 57 w 59"/>
                  <a:gd name="T65" fmla="*/ 23 h 51"/>
                  <a:gd name="T66" fmla="*/ 50 w 59"/>
                  <a:gd name="T67" fmla="*/ 19 h 51"/>
                  <a:gd name="T68" fmla="*/ 46 w 59"/>
                  <a:gd name="T69" fmla="*/ 13 h 51"/>
                  <a:gd name="T70" fmla="*/ 39 w 59"/>
                  <a:gd name="T71" fmla="*/ 9 h 51"/>
                  <a:gd name="T72" fmla="*/ 33 w 59"/>
                  <a:gd name="T73" fmla="*/ 4 h 51"/>
                  <a:gd name="T74" fmla="*/ 24 w 59"/>
                  <a:gd name="T75" fmla="*/ 7 h 51"/>
                  <a:gd name="T76" fmla="*/ 15 w 59"/>
                  <a:gd name="T77" fmla="*/ 9 h 51"/>
                  <a:gd name="T78" fmla="*/ 11 w 59"/>
                  <a:gd name="T79" fmla="*/ 13 h 51"/>
                  <a:gd name="T80" fmla="*/ 7 w 59"/>
                  <a:gd name="T81" fmla="*/ 19 h 51"/>
                  <a:gd name="T82" fmla="*/ 5 w 59"/>
                  <a:gd name="T83" fmla="*/ 27 h 51"/>
                  <a:gd name="T84" fmla="*/ 50 w 59"/>
                  <a:gd name="T85" fmla="*/ 19 h 5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59" h="51">
                    <a:moveTo>
                      <a:pt x="57" y="23"/>
                    </a:moveTo>
                    <a:lnTo>
                      <a:pt x="7" y="31"/>
                    </a:lnTo>
                    <a:lnTo>
                      <a:pt x="11" y="39"/>
                    </a:lnTo>
                    <a:lnTo>
                      <a:pt x="18" y="45"/>
                    </a:lnTo>
                    <a:lnTo>
                      <a:pt x="26" y="47"/>
                    </a:lnTo>
                    <a:lnTo>
                      <a:pt x="35" y="47"/>
                    </a:lnTo>
                    <a:lnTo>
                      <a:pt x="41" y="45"/>
                    </a:lnTo>
                    <a:lnTo>
                      <a:pt x="46" y="43"/>
                    </a:lnTo>
                    <a:lnTo>
                      <a:pt x="50" y="41"/>
                    </a:lnTo>
                    <a:lnTo>
                      <a:pt x="54" y="37"/>
                    </a:lnTo>
                    <a:lnTo>
                      <a:pt x="57" y="37"/>
                    </a:lnTo>
                    <a:lnTo>
                      <a:pt x="57" y="35"/>
                    </a:lnTo>
                    <a:lnTo>
                      <a:pt x="59" y="35"/>
                    </a:lnTo>
                    <a:lnTo>
                      <a:pt x="59" y="37"/>
                    </a:lnTo>
                    <a:lnTo>
                      <a:pt x="59" y="39"/>
                    </a:lnTo>
                    <a:lnTo>
                      <a:pt x="54" y="43"/>
                    </a:lnTo>
                    <a:lnTo>
                      <a:pt x="50" y="47"/>
                    </a:lnTo>
                    <a:lnTo>
                      <a:pt x="44" y="49"/>
                    </a:lnTo>
                    <a:lnTo>
                      <a:pt x="35" y="51"/>
                    </a:lnTo>
                    <a:lnTo>
                      <a:pt x="24" y="51"/>
                    </a:lnTo>
                    <a:lnTo>
                      <a:pt x="13" y="47"/>
                    </a:lnTo>
                    <a:lnTo>
                      <a:pt x="5" y="39"/>
                    </a:lnTo>
                    <a:lnTo>
                      <a:pt x="0" y="31"/>
                    </a:lnTo>
                    <a:lnTo>
                      <a:pt x="0" y="21"/>
                    </a:lnTo>
                    <a:lnTo>
                      <a:pt x="5" y="13"/>
                    </a:lnTo>
                    <a:lnTo>
                      <a:pt x="13" y="4"/>
                    </a:lnTo>
                    <a:lnTo>
                      <a:pt x="24" y="0"/>
                    </a:lnTo>
                    <a:lnTo>
                      <a:pt x="35" y="0"/>
                    </a:lnTo>
                    <a:lnTo>
                      <a:pt x="44" y="4"/>
                    </a:lnTo>
                    <a:lnTo>
                      <a:pt x="52" y="13"/>
                    </a:lnTo>
                    <a:lnTo>
                      <a:pt x="57" y="23"/>
                    </a:lnTo>
                    <a:close/>
                    <a:moveTo>
                      <a:pt x="50" y="19"/>
                    </a:moveTo>
                    <a:lnTo>
                      <a:pt x="46" y="13"/>
                    </a:lnTo>
                    <a:lnTo>
                      <a:pt x="39" y="9"/>
                    </a:lnTo>
                    <a:lnTo>
                      <a:pt x="33" y="4"/>
                    </a:lnTo>
                    <a:lnTo>
                      <a:pt x="24" y="7"/>
                    </a:lnTo>
                    <a:lnTo>
                      <a:pt x="15" y="9"/>
                    </a:lnTo>
                    <a:lnTo>
                      <a:pt x="11" y="13"/>
                    </a:lnTo>
                    <a:lnTo>
                      <a:pt x="7" y="19"/>
                    </a:lnTo>
                    <a:lnTo>
                      <a:pt x="5" y="27"/>
                    </a:lnTo>
                    <a:lnTo>
                      <a:pt x="50" y="19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7" name="Freeform 20"/>
              <p:cNvSpPr>
                <a:spLocks noEditPoints="1"/>
              </p:cNvSpPr>
              <p:nvPr/>
            </p:nvSpPr>
            <p:spPr bwMode="auto">
              <a:xfrm>
                <a:off x="966" y="136"/>
                <a:ext cx="65" cy="73"/>
              </a:xfrm>
              <a:custGeom>
                <a:avLst/>
                <a:gdLst>
                  <a:gd name="T0" fmla="*/ 52 w 65"/>
                  <a:gd name="T1" fmla="*/ 0 h 73"/>
                  <a:gd name="T2" fmla="*/ 55 w 65"/>
                  <a:gd name="T3" fmla="*/ 65 h 73"/>
                  <a:gd name="T4" fmla="*/ 61 w 65"/>
                  <a:gd name="T5" fmla="*/ 65 h 73"/>
                  <a:gd name="T6" fmla="*/ 63 w 65"/>
                  <a:gd name="T7" fmla="*/ 65 h 73"/>
                  <a:gd name="T8" fmla="*/ 63 w 65"/>
                  <a:gd name="T9" fmla="*/ 65 h 73"/>
                  <a:gd name="T10" fmla="*/ 65 w 65"/>
                  <a:gd name="T11" fmla="*/ 67 h 73"/>
                  <a:gd name="T12" fmla="*/ 65 w 65"/>
                  <a:gd name="T13" fmla="*/ 67 h 73"/>
                  <a:gd name="T14" fmla="*/ 65 w 65"/>
                  <a:gd name="T15" fmla="*/ 69 h 73"/>
                  <a:gd name="T16" fmla="*/ 63 w 65"/>
                  <a:gd name="T17" fmla="*/ 69 h 73"/>
                  <a:gd name="T18" fmla="*/ 63 w 65"/>
                  <a:gd name="T19" fmla="*/ 69 h 73"/>
                  <a:gd name="T20" fmla="*/ 61 w 65"/>
                  <a:gd name="T21" fmla="*/ 69 h 73"/>
                  <a:gd name="T22" fmla="*/ 50 w 65"/>
                  <a:gd name="T23" fmla="*/ 71 h 73"/>
                  <a:gd name="T24" fmla="*/ 50 w 65"/>
                  <a:gd name="T25" fmla="*/ 61 h 73"/>
                  <a:gd name="T26" fmla="*/ 39 w 65"/>
                  <a:gd name="T27" fmla="*/ 71 h 73"/>
                  <a:gd name="T28" fmla="*/ 29 w 65"/>
                  <a:gd name="T29" fmla="*/ 73 h 73"/>
                  <a:gd name="T30" fmla="*/ 22 w 65"/>
                  <a:gd name="T31" fmla="*/ 71 h 73"/>
                  <a:gd name="T32" fmla="*/ 16 w 65"/>
                  <a:gd name="T33" fmla="*/ 69 h 73"/>
                  <a:gd name="T34" fmla="*/ 9 w 65"/>
                  <a:gd name="T35" fmla="*/ 65 h 73"/>
                  <a:gd name="T36" fmla="*/ 5 w 65"/>
                  <a:gd name="T37" fmla="*/ 61 h 73"/>
                  <a:gd name="T38" fmla="*/ 3 w 65"/>
                  <a:gd name="T39" fmla="*/ 55 h 73"/>
                  <a:gd name="T40" fmla="*/ 0 w 65"/>
                  <a:gd name="T41" fmla="*/ 49 h 73"/>
                  <a:gd name="T42" fmla="*/ 0 w 65"/>
                  <a:gd name="T43" fmla="*/ 40 h 73"/>
                  <a:gd name="T44" fmla="*/ 5 w 65"/>
                  <a:gd name="T45" fmla="*/ 34 h 73"/>
                  <a:gd name="T46" fmla="*/ 9 w 65"/>
                  <a:gd name="T47" fmla="*/ 30 h 73"/>
                  <a:gd name="T48" fmla="*/ 13 w 65"/>
                  <a:gd name="T49" fmla="*/ 24 h 73"/>
                  <a:gd name="T50" fmla="*/ 20 w 65"/>
                  <a:gd name="T51" fmla="*/ 22 h 73"/>
                  <a:gd name="T52" fmla="*/ 26 w 65"/>
                  <a:gd name="T53" fmla="*/ 20 h 73"/>
                  <a:gd name="T54" fmla="*/ 37 w 65"/>
                  <a:gd name="T55" fmla="*/ 24 h 73"/>
                  <a:gd name="T56" fmla="*/ 48 w 65"/>
                  <a:gd name="T57" fmla="*/ 32 h 73"/>
                  <a:gd name="T58" fmla="*/ 48 w 65"/>
                  <a:gd name="T59" fmla="*/ 6 h 73"/>
                  <a:gd name="T60" fmla="*/ 42 w 65"/>
                  <a:gd name="T61" fmla="*/ 6 h 73"/>
                  <a:gd name="T62" fmla="*/ 39 w 65"/>
                  <a:gd name="T63" fmla="*/ 6 h 73"/>
                  <a:gd name="T64" fmla="*/ 37 w 65"/>
                  <a:gd name="T65" fmla="*/ 4 h 73"/>
                  <a:gd name="T66" fmla="*/ 37 w 65"/>
                  <a:gd name="T67" fmla="*/ 4 h 73"/>
                  <a:gd name="T68" fmla="*/ 37 w 65"/>
                  <a:gd name="T69" fmla="*/ 2 h 73"/>
                  <a:gd name="T70" fmla="*/ 37 w 65"/>
                  <a:gd name="T71" fmla="*/ 2 h 73"/>
                  <a:gd name="T72" fmla="*/ 39 w 65"/>
                  <a:gd name="T73" fmla="*/ 2 h 73"/>
                  <a:gd name="T74" fmla="*/ 42 w 65"/>
                  <a:gd name="T75" fmla="*/ 0 h 73"/>
                  <a:gd name="T76" fmla="*/ 52 w 65"/>
                  <a:gd name="T77" fmla="*/ 0 h 73"/>
                  <a:gd name="T78" fmla="*/ 48 w 65"/>
                  <a:gd name="T79" fmla="*/ 47 h 73"/>
                  <a:gd name="T80" fmla="*/ 46 w 65"/>
                  <a:gd name="T81" fmla="*/ 38 h 73"/>
                  <a:gd name="T82" fmla="*/ 42 w 65"/>
                  <a:gd name="T83" fmla="*/ 32 h 73"/>
                  <a:gd name="T84" fmla="*/ 35 w 65"/>
                  <a:gd name="T85" fmla="*/ 28 h 73"/>
                  <a:gd name="T86" fmla="*/ 26 w 65"/>
                  <a:gd name="T87" fmla="*/ 26 h 73"/>
                  <a:gd name="T88" fmla="*/ 18 w 65"/>
                  <a:gd name="T89" fmla="*/ 28 h 73"/>
                  <a:gd name="T90" fmla="*/ 11 w 65"/>
                  <a:gd name="T91" fmla="*/ 32 h 73"/>
                  <a:gd name="T92" fmla="*/ 7 w 65"/>
                  <a:gd name="T93" fmla="*/ 40 h 73"/>
                  <a:gd name="T94" fmla="*/ 5 w 65"/>
                  <a:gd name="T95" fmla="*/ 49 h 73"/>
                  <a:gd name="T96" fmla="*/ 7 w 65"/>
                  <a:gd name="T97" fmla="*/ 57 h 73"/>
                  <a:gd name="T98" fmla="*/ 13 w 65"/>
                  <a:gd name="T99" fmla="*/ 63 h 73"/>
                  <a:gd name="T100" fmla="*/ 20 w 65"/>
                  <a:gd name="T101" fmla="*/ 67 h 73"/>
                  <a:gd name="T102" fmla="*/ 29 w 65"/>
                  <a:gd name="T103" fmla="*/ 69 h 73"/>
                  <a:gd name="T104" fmla="*/ 37 w 65"/>
                  <a:gd name="T105" fmla="*/ 65 h 73"/>
                  <a:gd name="T106" fmla="*/ 44 w 65"/>
                  <a:gd name="T107" fmla="*/ 61 h 73"/>
                  <a:gd name="T108" fmla="*/ 48 w 65"/>
                  <a:gd name="T109" fmla="*/ 55 h 73"/>
                  <a:gd name="T110" fmla="*/ 48 w 65"/>
                  <a:gd name="T111" fmla="*/ 47 h 7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65" h="73">
                    <a:moveTo>
                      <a:pt x="52" y="0"/>
                    </a:moveTo>
                    <a:lnTo>
                      <a:pt x="55" y="65"/>
                    </a:lnTo>
                    <a:lnTo>
                      <a:pt x="61" y="65"/>
                    </a:lnTo>
                    <a:lnTo>
                      <a:pt x="63" y="65"/>
                    </a:lnTo>
                    <a:lnTo>
                      <a:pt x="65" y="67"/>
                    </a:lnTo>
                    <a:lnTo>
                      <a:pt x="65" y="69"/>
                    </a:lnTo>
                    <a:lnTo>
                      <a:pt x="63" y="69"/>
                    </a:lnTo>
                    <a:lnTo>
                      <a:pt x="61" y="69"/>
                    </a:lnTo>
                    <a:lnTo>
                      <a:pt x="50" y="71"/>
                    </a:lnTo>
                    <a:lnTo>
                      <a:pt x="50" y="61"/>
                    </a:lnTo>
                    <a:lnTo>
                      <a:pt x="39" y="71"/>
                    </a:lnTo>
                    <a:lnTo>
                      <a:pt x="29" y="73"/>
                    </a:lnTo>
                    <a:lnTo>
                      <a:pt x="22" y="71"/>
                    </a:lnTo>
                    <a:lnTo>
                      <a:pt x="16" y="69"/>
                    </a:lnTo>
                    <a:lnTo>
                      <a:pt x="9" y="65"/>
                    </a:lnTo>
                    <a:lnTo>
                      <a:pt x="5" y="61"/>
                    </a:lnTo>
                    <a:lnTo>
                      <a:pt x="3" y="55"/>
                    </a:lnTo>
                    <a:lnTo>
                      <a:pt x="0" y="49"/>
                    </a:lnTo>
                    <a:lnTo>
                      <a:pt x="0" y="40"/>
                    </a:lnTo>
                    <a:lnTo>
                      <a:pt x="5" y="34"/>
                    </a:lnTo>
                    <a:lnTo>
                      <a:pt x="9" y="30"/>
                    </a:lnTo>
                    <a:lnTo>
                      <a:pt x="13" y="24"/>
                    </a:lnTo>
                    <a:lnTo>
                      <a:pt x="20" y="22"/>
                    </a:lnTo>
                    <a:lnTo>
                      <a:pt x="26" y="20"/>
                    </a:lnTo>
                    <a:lnTo>
                      <a:pt x="37" y="24"/>
                    </a:lnTo>
                    <a:lnTo>
                      <a:pt x="48" y="32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39" y="6"/>
                    </a:lnTo>
                    <a:lnTo>
                      <a:pt x="37" y="4"/>
                    </a:lnTo>
                    <a:lnTo>
                      <a:pt x="37" y="2"/>
                    </a:lnTo>
                    <a:lnTo>
                      <a:pt x="39" y="2"/>
                    </a:lnTo>
                    <a:lnTo>
                      <a:pt x="42" y="0"/>
                    </a:lnTo>
                    <a:lnTo>
                      <a:pt x="52" y="0"/>
                    </a:lnTo>
                    <a:close/>
                    <a:moveTo>
                      <a:pt x="48" y="47"/>
                    </a:moveTo>
                    <a:lnTo>
                      <a:pt x="46" y="38"/>
                    </a:lnTo>
                    <a:lnTo>
                      <a:pt x="42" y="32"/>
                    </a:lnTo>
                    <a:lnTo>
                      <a:pt x="35" y="28"/>
                    </a:lnTo>
                    <a:lnTo>
                      <a:pt x="26" y="26"/>
                    </a:lnTo>
                    <a:lnTo>
                      <a:pt x="18" y="28"/>
                    </a:lnTo>
                    <a:lnTo>
                      <a:pt x="11" y="32"/>
                    </a:lnTo>
                    <a:lnTo>
                      <a:pt x="7" y="40"/>
                    </a:lnTo>
                    <a:lnTo>
                      <a:pt x="5" y="49"/>
                    </a:lnTo>
                    <a:lnTo>
                      <a:pt x="7" y="57"/>
                    </a:lnTo>
                    <a:lnTo>
                      <a:pt x="13" y="63"/>
                    </a:lnTo>
                    <a:lnTo>
                      <a:pt x="20" y="67"/>
                    </a:lnTo>
                    <a:lnTo>
                      <a:pt x="29" y="69"/>
                    </a:lnTo>
                    <a:lnTo>
                      <a:pt x="37" y="65"/>
                    </a:lnTo>
                    <a:lnTo>
                      <a:pt x="44" y="61"/>
                    </a:lnTo>
                    <a:lnTo>
                      <a:pt x="48" y="55"/>
                    </a:lnTo>
                    <a:lnTo>
                      <a:pt x="48" y="47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8" name="Freeform 21"/>
              <p:cNvSpPr>
                <a:spLocks noEditPoints="1"/>
              </p:cNvSpPr>
              <p:nvPr/>
            </p:nvSpPr>
            <p:spPr bwMode="auto">
              <a:xfrm>
                <a:off x="1040" y="156"/>
                <a:ext cx="56" cy="53"/>
              </a:xfrm>
              <a:custGeom>
                <a:avLst/>
                <a:gdLst>
                  <a:gd name="T0" fmla="*/ 56 w 56"/>
                  <a:gd name="T1" fmla="*/ 29 h 53"/>
                  <a:gd name="T2" fmla="*/ 4 w 56"/>
                  <a:gd name="T3" fmla="*/ 27 h 53"/>
                  <a:gd name="T4" fmla="*/ 9 w 56"/>
                  <a:gd name="T5" fmla="*/ 35 h 53"/>
                  <a:gd name="T6" fmla="*/ 13 w 56"/>
                  <a:gd name="T7" fmla="*/ 43 h 53"/>
                  <a:gd name="T8" fmla="*/ 20 w 56"/>
                  <a:gd name="T9" fmla="*/ 47 h 53"/>
                  <a:gd name="T10" fmla="*/ 28 w 56"/>
                  <a:gd name="T11" fmla="*/ 49 h 53"/>
                  <a:gd name="T12" fmla="*/ 35 w 56"/>
                  <a:gd name="T13" fmla="*/ 49 h 53"/>
                  <a:gd name="T14" fmla="*/ 41 w 56"/>
                  <a:gd name="T15" fmla="*/ 47 h 53"/>
                  <a:gd name="T16" fmla="*/ 48 w 56"/>
                  <a:gd name="T17" fmla="*/ 45 h 53"/>
                  <a:gd name="T18" fmla="*/ 52 w 56"/>
                  <a:gd name="T19" fmla="*/ 43 h 53"/>
                  <a:gd name="T20" fmla="*/ 52 w 56"/>
                  <a:gd name="T21" fmla="*/ 43 h 53"/>
                  <a:gd name="T22" fmla="*/ 52 w 56"/>
                  <a:gd name="T23" fmla="*/ 41 h 53"/>
                  <a:gd name="T24" fmla="*/ 54 w 56"/>
                  <a:gd name="T25" fmla="*/ 43 h 53"/>
                  <a:gd name="T26" fmla="*/ 54 w 56"/>
                  <a:gd name="T27" fmla="*/ 43 h 53"/>
                  <a:gd name="T28" fmla="*/ 56 w 56"/>
                  <a:gd name="T29" fmla="*/ 43 h 53"/>
                  <a:gd name="T30" fmla="*/ 56 w 56"/>
                  <a:gd name="T31" fmla="*/ 45 h 53"/>
                  <a:gd name="T32" fmla="*/ 54 w 56"/>
                  <a:gd name="T33" fmla="*/ 45 h 53"/>
                  <a:gd name="T34" fmla="*/ 54 w 56"/>
                  <a:gd name="T35" fmla="*/ 47 h 53"/>
                  <a:gd name="T36" fmla="*/ 50 w 56"/>
                  <a:gd name="T37" fmla="*/ 49 h 53"/>
                  <a:gd name="T38" fmla="*/ 43 w 56"/>
                  <a:gd name="T39" fmla="*/ 51 h 53"/>
                  <a:gd name="T40" fmla="*/ 37 w 56"/>
                  <a:gd name="T41" fmla="*/ 53 h 53"/>
                  <a:gd name="T42" fmla="*/ 28 w 56"/>
                  <a:gd name="T43" fmla="*/ 53 h 53"/>
                  <a:gd name="T44" fmla="*/ 17 w 56"/>
                  <a:gd name="T45" fmla="*/ 51 h 53"/>
                  <a:gd name="T46" fmla="*/ 9 w 56"/>
                  <a:gd name="T47" fmla="*/ 45 h 53"/>
                  <a:gd name="T48" fmla="*/ 2 w 56"/>
                  <a:gd name="T49" fmla="*/ 35 h 53"/>
                  <a:gd name="T50" fmla="*/ 0 w 56"/>
                  <a:gd name="T51" fmla="*/ 25 h 53"/>
                  <a:gd name="T52" fmla="*/ 2 w 56"/>
                  <a:gd name="T53" fmla="*/ 16 h 53"/>
                  <a:gd name="T54" fmla="*/ 9 w 56"/>
                  <a:gd name="T55" fmla="*/ 8 h 53"/>
                  <a:gd name="T56" fmla="*/ 20 w 56"/>
                  <a:gd name="T57" fmla="*/ 2 h 53"/>
                  <a:gd name="T58" fmla="*/ 28 w 56"/>
                  <a:gd name="T59" fmla="*/ 0 h 53"/>
                  <a:gd name="T60" fmla="*/ 39 w 56"/>
                  <a:gd name="T61" fmla="*/ 4 h 53"/>
                  <a:gd name="T62" fmla="*/ 48 w 56"/>
                  <a:gd name="T63" fmla="*/ 8 h 53"/>
                  <a:gd name="T64" fmla="*/ 54 w 56"/>
                  <a:gd name="T65" fmla="*/ 18 h 53"/>
                  <a:gd name="T66" fmla="*/ 56 w 56"/>
                  <a:gd name="T67" fmla="*/ 29 h 53"/>
                  <a:gd name="T68" fmla="*/ 50 w 56"/>
                  <a:gd name="T69" fmla="*/ 25 h 53"/>
                  <a:gd name="T70" fmla="*/ 48 w 56"/>
                  <a:gd name="T71" fmla="*/ 16 h 53"/>
                  <a:gd name="T72" fmla="*/ 43 w 56"/>
                  <a:gd name="T73" fmla="*/ 10 h 53"/>
                  <a:gd name="T74" fmla="*/ 37 w 56"/>
                  <a:gd name="T75" fmla="*/ 8 h 53"/>
                  <a:gd name="T76" fmla="*/ 28 w 56"/>
                  <a:gd name="T77" fmla="*/ 6 h 53"/>
                  <a:gd name="T78" fmla="*/ 22 w 56"/>
                  <a:gd name="T79" fmla="*/ 6 h 53"/>
                  <a:gd name="T80" fmla="*/ 13 w 56"/>
                  <a:gd name="T81" fmla="*/ 10 h 53"/>
                  <a:gd name="T82" fmla="*/ 9 w 56"/>
                  <a:gd name="T83" fmla="*/ 14 h 53"/>
                  <a:gd name="T84" fmla="*/ 4 w 56"/>
                  <a:gd name="T85" fmla="*/ 23 h 53"/>
                  <a:gd name="T86" fmla="*/ 50 w 56"/>
                  <a:gd name="T87" fmla="*/ 25 h 53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56" h="53">
                    <a:moveTo>
                      <a:pt x="56" y="29"/>
                    </a:moveTo>
                    <a:lnTo>
                      <a:pt x="4" y="27"/>
                    </a:lnTo>
                    <a:lnTo>
                      <a:pt x="9" y="35"/>
                    </a:lnTo>
                    <a:lnTo>
                      <a:pt x="13" y="43"/>
                    </a:lnTo>
                    <a:lnTo>
                      <a:pt x="20" y="47"/>
                    </a:lnTo>
                    <a:lnTo>
                      <a:pt x="28" y="49"/>
                    </a:lnTo>
                    <a:lnTo>
                      <a:pt x="35" y="49"/>
                    </a:lnTo>
                    <a:lnTo>
                      <a:pt x="41" y="47"/>
                    </a:lnTo>
                    <a:lnTo>
                      <a:pt x="48" y="45"/>
                    </a:lnTo>
                    <a:lnTo>
                      <a:pt x="52" y="43"/>
                    </a:lnTo>
                    <a:lnTo>
                      <a:pt x="52" y="41"/>
                    </a:lnTo>
                    <a:lnTo>
                      <a:pt x="54" y="43"/>
                    </a:lnTo>
                    <a:lnTo>
                      <a:pt x="56" y="43"/>
                    </a:lnTo>
                    <a:lnTo>
                      <a:pt x="56" y="45"/>
                    </a:lnTo>
                    <a:lnTo>
                      <a:pt x="54" y="45"/>
                    </a:lnTo>
                    <a:lnTo>
                      <a:pt x="54" y="47"/>
                    </a:lnTo>
                    <a:lnTo>
                      <a:pt x="50" y="49"/>
                    </a:lnTo>
                    <a:lnTo>
                      <a:pt x="43" y="51"/>
                    </a:lnTo>
                    <a:lnTo>
                      <a:pt x="37" y="53"/>
                    </a:lnTo>
                    <a:lnTo>
                      <a:pt x="28" y="53"/>
                    </a:lnTo>
                    <a:lnTo>
                      <a:pt x="17" y="51"/>
                    </a:lnTo>
                    <a:lnTo>
                      <a:pt x="9" y="45"/>
                    </a:lnTo>
                    <a:lnTo>
                      <a:pt x="2" y="35"/>
                    </a:lnTo>
                    <a:lnTo>
                      <a:pt x="0" y="25"/>
                    </a:lnTo>
                    <a:lnTo>
                      <a:pt x="2" y="16"/>
                    </a:lnTo>
                    <a:lnTo>
                      <a:pt x="9" y="8"/>
                    </a:lnTo>
                    <a:lnTo>
                      <a:pt x="20" y="2"/>
                    </a:lnTo>
                    <a:lnTo>
                      <a:pt x="28" y="0"/>
                    </a:lnTo>
                    <a:lnTo>
                      <a:pt x="39" y="4"/>
                    </a:lnTo>
                    <a:lnTo>
                      <a:pt x="48" y="8"/>
                    </a:lnTo>
                    <a:lnTo>
                      <a:pt x="54" y="18"/>
                    </a:lnTo>
                    <a:lnTo>
                      <a:pt x="56" y="29"/>
                    </a:lnTo>
                    <a:close/>
                    <a:moveTo>
                      <a:pt x="50" y="25"/>
                    </a:moveTo>
                    <a:lnTo>
                      <a:pt x="48" y="16"/>
                    </a:lnTo>
                    <a:lnTo>
                      <a:pt x="43" y="10"/>
                    </a:lnTo>
                    <a:lnTo>
                      <a:pt x="37" y="8"/>
                    </a:lnTo>
                    <a:lnTo>
                      <a:pt x="28" y="6"/>
                    </a:lnTo>
                    <a:lnTo>
                      <a:pt x="22" y="6"/>
                    </a:lnTo>
                    <a:lnTo>
                      <a:pt x="13" y="10"/>
                    </a:lnTo>
                    <a:lnTo>
                      <a:pt x="9" y="14"/>
                    </a:lnTo>
                    <a:lnTo>
                      <a:pt x="4" y="23"/>
                    </a:lnTo>
                    <a:lnTo>
                      <a:pt x="50" y="25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9" name="Freeform 22"/>
              <p:cNvSpPr>
                <a:spLocks noEditPoints="1"/>
              </p:cNvSpPr>
              <p:nvPr/>
            </p:nvSpPr>
            <p:spPr bwMode="auto">
              <a:xfrm>
                <a:off x="1179" y="152"/>
                <a:ext cx="65" cy="75"/>
              </a:xfrm>
              <a:custGeom>
                <a:avLst/>
                <a:gdLst>
                  <a:gd name="T0" fmla="*/ 15 w 65"/>
                  <a:gd name="T1" fmla="*/ 63 h 75"/>
                  <a:gd name="T2" fmla="*/ 26 w 65"/>
                  <a:gd name="T3" fmla="*/ 65 h 75"/>
                  <a:gd name="T4" fmla="*/ 28 w 65"/>
                  <a:gd name="T5" fmla="*/ 67 h 75"/>
                  <a:gd name="T6" fmla="*/ 26 w 65"/>
                  <a:gd name="T7" fmla="*/ 67 h 75"/>
                  <a:gd name="T8" fmla="*/ 26 w 65"/>
                  <a:gd name="T9" fmla="*/ 69 h 75"/>
                  <a:gd name="T10" fmla="*/ 2 w 65"/>
                  <a:gd name="T11" fmla="*/ 65 h 75"/>
                  <a:gd name="T12" fmla="*/ 0 w 65"/>
                  <a:gd name="T13" fmla="*/ 63 h 75"/>
                  <a:gd name="T14" fmla="*/ 0 w 65"/>
                  <a:gd name="T15" fmla="*/ 61 h 75"/>
                  <a:gd name="T16" fmla="*/ 2 w 65"/>
                  <a:gd name="T17" fmla="*/ 61 h 75"/>
                  <a:gd name="T18" fmla="*/ 4 w 65"/>
                  <a:gd name="T19" fmla="*/ 61 h 75"/>
                  <a:gd name="T20" fmla="*/ 21 w 65"/>
                  <a:gd name="T21" fmla="*/ 6 h 75"/>
                  <a:gd name="T22" fmla="*/ 13 w 65"/>
                  <a:gd name="T23" fmla="*/ 6 h 75"/>
                  <a:gd name="T24" fmla="*/ 13 w 65"/>
                  <a:gd name="T25" fmla="*/ 4 h 75"/>
                  <a:gd name="T26" fmla="*/ 13 w 65"/>
                  <a:gd name="T27" fmla="*/ 2 h 75"/>
                  <a:gd name="T28" fmla="*/ 15 w 65"/>
                  <a:gd name="T29" fmla="*/ 0 h 75"/>
                  <a:gd name="T30" fmla="*/ 45 w 65"/>
                  <a:gd name="T31" fmla="*/ 6 h 75"/>
                  <a:gd name="T32" fmla="*/ 60 w 65"/>
                  <a:gd name="T33" fmla="*/ 14 h 75"/>
                  <a:gd name="T34" fmla="*/ 63 w 65"/>
                  <a:gd name="T35" fmla="*/ 29 h 75"/>
                  <a:gd name="T36" fmla="*/ 58 w 65"/>
                  <a:gd name="T37" fmla="*/ 37 h 75"/>
                  <a:gd name="T38" fmla="*/ 43 w 65"/>
                  <a:gd name="T39" fmla="*/ 41 h 75"/>
                  <a:gd name="T40" fmla="*/ 50 w 65"/>
                  <a:gd name="T41" fmla="*/ 51 h 75"/>
                  <a:gd name="T42" fmla="*/ 58 w 65"/>
                  <a:gd name="T43" fmla="*/ 71 h 75"/>
                  <a:gd name="T44" fmla="*/ 65 w 65"/>
                  <a:gd name="T45" fmla="*/ 71 h 75"/>
                  <a:gd name="T46" fmla="*/ 65 w 65"/>
                  <a:gd name="T47" fmla="*/ 73 h 75"/>
                  <a:gd name="T48" fmla="*/ 65 w 65"/>
                  <a:gd name="T49" fmla="*/ 75 h 75"/>
                  <a:gd name="T50" fmla="*/ 65 w 65"/>
                  <a:gd name="T51" fmla="*/ 75 h 75"/>
                  <a:gd name="T52" fmla="*/ 56 w 65"/>
                  <a:gd name="T53" fmla="*/ 75 h 75"/>
                  <a:gd name="T54" fmla="*/ 45 w 65"/>
                  <a:gd name="T55" fmla="*/ 51 h 75"/>
                  <a:gd name="T56" fmla="*/ 37 w 65"/>
                  <a:gd name="T57" fmla="*/ 41 h 75"/>
                  <a:gd name="T58" fmla="*/ 21 w 65"/>
                  <a:gd name="T59" fmla="*/ 35 h 75"/>
                  <a:gd name="T60" fmla="*/ 47 w 65"/>
                  <a:gd name="T61" fmla="*/ 37 h 75"/>
                  <a:gd name="T62" fmla="*/ 56 w 65"/>
                  <a:gd name="T63" fmla="*/ 33 h 75"/>
                  <a:gd name="T64" fmla="*/ 58 w 65"/>
                  <a:gd name="T65" fmla="*/ 27 h 75"/>
                  <a:gd name="T66" fmla="*/ 56 w 65"/>
                  <a:gd name="T67" fmla="*/ 16 h 75"/>
                  <a:gd name="T68" fmla="*/ 45 w 65"/>
                  <a:gd name="T69" fmla="*/ 10 h 75"/>
                  <a:gd name="T70" fmla="*/ 21 w 65"/>
                  <a:gd name="T71" fmla="*/ 35 h 7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65" h="75">
                    <a:moveTo>
                      <a:pt x="19" y="39"/>
                    </a:moveTo>
                    <a:lnTo>
                      <a:pt x="15" y="63"/>
                    </a:lnTo>
                    <a:lnTo>
                      <a:pt x="24" y="63"/>
                    </a:lnTo>
                    <a:lnTo>
                      <a:pt x="26" y="65"/>
                    </a:lnTo>
                    <a:lnTo>
                      <a:pt x="28" y="67"/>
                    </a:lnTo>
                    <a:lnTo>
                      <a:pt x="26" y="67"/>
                    </a:lnTo>
                    <a:lnTo>
                      <a:pt x="26" y="69"/>
                    </a:lnTo>
                    <a:lnTo>
                      <a:pt x="24" y="69"/>
                    </a:lnTo>
                    <a:lnTo>
                      <a:pt x="2" y="65"/>
                    </a:lnTo>
                    <a:lnTo>
                      <a:pt x="0" y="63"/>
                    </a:lnTo>
                    <a:lnTo>
                      <a:pt x="0" y="61"/>
                    </a:lnTo>
                    <a:lnTo>
                      <a:pt x="2" y="61"/>
                    </a:lnTo>
                    <a:lnTo>
                      <a:pt x="4" y="61"/>
                    </a:lnTo>
                    <a:lnTo>
                      <a:pt x="11" y="61"/>
                    </a:lnTo>
                    <a:lnTo>
                      <a:pt x="21" y="6"/>
                    </a:lnTo>
                    <a:lnTo>
                      <a:pt x="15" y="6"/>
                    </a:lnTo>
                    <a:lnTo>
                      <a:pt x="13" y="6"/>
                    </a:lnTo>
                    <a:lnTo>
                      <a:pt x="13" y="4"/>
                    </a:lnTo>
                    <a:lnTo>
                      <a:pt x="13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45" y="6"/>
                    </a:lnTo>
                    <a:lnTo>
                      <a:pt x="54" y="10"/>
                    </a:lnTo>
                    <a:lnTo>
                      <a:pt x="60" y="14"/>
                    </a:lnTo>
                    <a:lnTo>
                      <a:pt x="63" y="20"/>
                    </a:lnTo>
                    <a:lnTo>
                      <a:pt x="63" y="29"/>
                    </a:lnTo>
                    <a:lnTo>
                      <a:pt x="60" y="33"/>
                    </a:lnTo>
                    <a:lnTo>
                      <a:pt x="58" y="37"/>
                    </a:lnTo>
                    <a:lnTo>
                      <a:pt x="52" y="39"/>
                    </a:lnTo>
                    <a:lnTo>
                      <a:pt x="43" y="41"/>
                    </a:lnTo>
                    <a:lnTo>
                      <a:pt x="47" y="47"/>
                    </a:lnTo>
                    <a:lnTo>
                      <a:pt x="50" y="51"/>
                    </a:lnTo>
                    <a:lnTo>
                      <a:pt x="54" y="59"/>
                    </a:lnTo>
                    <a:lnTo>
                      <a:pt x="58" y="71"/>
                    </a:lnTo>
                    <a:lnTo>
                      <a:pt x="63" y="71"/>
                    </a:lnTo>
                    <a:lnTo>
                      <a:pt x="65" y="71"/>
                    </a:lnTo>
                    <a:lnTo>
                      <a:pt x="65" y="73"/>
                    </a:lnTo>
                    <a:lnTo>
                      <a:pt x="65" y="75"/>
                    </a:lnTo>
                    <a:lnTo>
                      <a:pt x="63" y="75"/>
                    </a:lnTo>
                    <a:lnTo>
                      <a:pt x="56" y="75"/>
                    </a:lnTo>
                    <a:lnTo>
                      <a:pt x="50" y="61"/>
                    </a:lnTo>
                    <a:lnTo>
                      <a:pt x="45" y="51"/>
                    </a:lnTo>
                    <a:lnTo>
                      <a:pt x="41" y="47"/>
                    </a:lnTo>
                    <a:lnTo>
                      <a:pt x="37" y="41"/>
                    </a:lnTo>
                    <a:lnTo>
                      <a:pt x="19" y="39"/>
                    </a:lnTo>
                    <a:close/>
                    <a:moveTo>
                      <a:pt x="21" y="35"/>
                    </a:moveTo>
                    <a:lnTo>
                      <a:pt x="34" y="37"/>
                    </a:lnTo>
                    <a:lnTo>
                      <a:pt x="47" y="37"/>
                    </a:lnTo>
                    <a:lnTo>
                      <a:pt x="52" y="35"/>
                    </a:lnTo>
                    <a:lnTo>
                      <a:pt x="56" y="33"/>
                    </a:lnTo>
                    <a:lnTo>
                      <a:pt x="58" y="31"/>
                    </a:lnTo>
                    <a:lnTo>
                      <a:pt x="58" y="27"/>
                    </a:lnTo>
                    <a:lnTo>
                      <a:pt x="58" y="22"/>
                    </a:lnTo>
                    <a:lnTo>
                      <a:pt x="56" y="16"/>
                    </a:lnTo>
                    <a:lnTo>
                      <a:pt x="52" y="14"/>
                    </a:lnTo>
                    <a:lnTo>
                      <a:pt x="45" y="10"/>
                    </a:lnTo>
                    <a:lnTo>
                      <a:pt x="26" y="8"/>
                    </a:lnTo>
                    <a:lnTo>
                      <a:pt x="21" y="35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0" name="Freeform 23"/>
              <p:cNvSpPr>
                <a:spLocks noEditPoints="1"/>
              </p:cNvSpPr>
              <p:nvPr/>
            </p:nvSpPr>
            <p:spPr bwMode="auto">
              <a:xfrm>
                <a:off x="1255" y="187"/>
                <a:ext cx="52" cy="56"/>
              </a:xfrm>
              <a:custGeom>
                <a:avLst/>
                <a:gdLst>
                  <a:gd name="T0" fmla="*/ 39 w 52"/>
                  <a:gd name="T1" fmla="*/ 46 h 56"/>
                  <a:gd name="T2" fmla="*/ 15 w 52"/>
                  <a:gd name="T3" fmla="*/ 50 h 56"/>
                  <a:gd name="T4" fmla="*/ 2 w 52"/>
                  <a:gd name="T5" fmla="*/ 42 h 56"/>
                  <a:gd name="T6" fmla="*/ 0 w 52"/>
                  <a:gd name="T7" fmla="*/ 30 h 56"/>
                  <a:gd name="T8" fmla="*/ 10 w 52"/>
                  <a:gd name="T9" fmla="*/ 20 h 56"/>
                  <a:gd name="T10" fmla="*/ 30 w 52"/>
                  <a:gd name="T11" fmla="*/ 20 h 56"/>
                  <a:gd name="T12" fmla="*/ 36 w 52"/>
                  <a:gd name="T13" fmla="*/ 22 h 56"/>
                  <a:gd name="T14" fmla="*/ 45 w 52"/>
                  <a:gd name="T15" fmla="*/ 26 h 56"/>
                  <a:gd name="T16" fmla="*/ 47 w 52"/>
                  <a:gd name="T17" fmla="*/ 16 h 56"/>
                  <a:gd name="T18" fmla="*/ 41 w 52"/>
                  <a:gd name="T19" fmla="*/ 10 h 56"/>
                  <a:gd name="T20" fmla="*/ 28 w 52"/>
                  <a:gd name="T21" fmla="*/ 6 h 56"/>
                  <a:gd name="T22" fmla="*/ 17 w 52"/>
                  <a:gd name="T23" fmla="*/ 6 h 56"/>
                  <a:gd name="T24" fmla="*/ 15 w 52"/>
                  <a:gd name="T25" fmla="*/ 6 h 56"/>
                  <a:gd name="T26" fmla="*/ 15 w 52"/>
                  <a:gd name="T27" fmla="*/ 4 h 56"/>
                  <a:gd name="T28" fmla="*/ 15 w 52"/>
                  <a:gd name="T29" fmla="*/ 2 h 56"/>
                  <a:gd name="T30" fmla="*/ 23 w 52"/>
                  <a:gd name="T31" fmla="*/ 0 h 56"/>
                  <a:gd name="T32" fmla="*/ 36 w 52"/>
                  <a:gd name="T33" fmla="*/ 2 h 56"/>
                  <a:gd name="T34" fmla="*/ 49 w 52"/>
                  <a:gd name="T35" fmla="*/ 10 h 56"/>
                  <a:gd name="T36" fmla="*/ 52 w 52"/>
                  <a:gd name="T37" fmla="*/ 20 h 56"/>
                  <a:gd name="T38" fmla="*/ 49 w 52"/>
                  <a:gd name="T39" fmla="*/ 52 h 56"/>
                  <a:gd name="T40" fmla="*/ 52 w 52"/>
                  <a:gd name="T41" fmla="*/ 52 h 56"/>
                  <a:gd name="T42" fmla="*/ 52 w 52"/>
                  <a:gd name="T43" fmla="*/ 54 h 56"/>
                  <a:gd name="T44" fmla="*/ 52 w 52"/>
                  <a:gd name="T45" fmla="*/ 56 h 56"/>
                  <a:gd name="T46" fmla="*/ 49 w 52"/>
                  <a:gd name="T47" fmla="*/ 56 h 56"/>
                  <a:gd name="T48" fmla="*/ 43 w 52"/>
                  <a:gd name="T49" fmla="*/ 30 h 56"/>
                  <a:gd name="T50" fmla="*/ 36 w 52"/>
                  <a:gd name="T51" fmla="*/ 28 h 56"/>
                  <a:gd name="T52" fmla="*/ 30 w 52"/>
                  <a:gd name="T53" fmla="*/ 26 h 56"/>
                  <a:gd name="T54" fmla="*/ 13 w 52"/>
                  <a:gd name="T55" fmla="*/ 26 h 56"/>
                  <a:gd name="T56" fmla="*/ 4 w 52"/>
                  <a:gd name="T57" fmla="*/ 32 h 56"/>
                  <a:gd name="T58" fmla="*/ 6 w 52"/>
                  <a:gd name="T59" fmla="*/ 40 h 56"/>
                  <a:gd name="T60" fmla="*/ 15 w 52"/>
                  <a:gd name="T61" fmla="*/ 44 h 56"/>
                  <a:gd name="T62" fmla="*/ 28 w 52"/>
                  <a:gd name="T63" fmla="*/ 46 h 56"/>
                  <a:gd name="T64" fmla="*/ 41 w 52"/>
                  <a:gd name="T65" fmla="*/ 40 h 5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52" h="56">
                    <a:moveTo>
                      <a:pt x="36" y="52"/>
                    </a:moveTo>
                    <a:lnTo>
                      <a:pt x="39" y="46"/>
                    </a:lnTo>
                    <a:lnTo>
                      <a:pt x="26" y="50"/>
                    </a:lnTo>
                    <a:lnTo>
                      <a:pt x="15" y="50"/>
                    </a:lnTo>
                    <a:lnTo>
                      <a:pt x="6" y="46"/>
                    </a:lnTo>
                    <a:lnTo>
                      <a:pt x="2" y="42"/>
                    </a:lnTo>
                    <a:lnTo>
                      <a:pt x="0" y="36"/>
                    </a:lnTo>
                    <a:lnTo>
                      <a:pt x="0" y="30"/>
                    </a:lnTo>
                    <a:lnTo>
                      <a:pt x="4" y="24"/>
                    </a:lnTo>
                    <a:lnTo>
                      <a:pt x="10" y="20"/>
                    </a:lnTo>
                    <a:lnTo>
                      <a:pt x="19" y="18"/>
                    </a:lnTo>
                    <a:lnTo>
                      <a:pt x="30" y="20"/>
                    </a:lnTo>
                    <a:lnTo>
                      <a:pt x="34" y="22"/>
                    </a:lnTo>
                    <a:lnTo>
                      <a:pt x="36" y="22"/>
                    </a:lnTo>
                    <a:lnTo>
                      <a:pt x="41" y="24"/>
                    </a:lnTo>
                    <a:lnTo>
                      <a:pt x="45" y="26"/>
                    </a:lnTo>
                    <a:lnTo>
                      <a:pt x="47" y="20"/>
                    </a:lnTo>
                    <a:lnTo>
                      <a:pt x="47" y="16"/>
                    </a:lnTo>
                    <a:lnTo>
                      <a:pt x="45" y="12"/>
                    </a:lnTo>
                    <a:lnTo>
                      <a:pt x="41" y="10"/>
                    </a:lnTo>
                    <a:lnTo>
                      <a:pt x="34" y="6"/>
                    </a:lnTo>
                    <a:lnTo>
                      <a:pt x="28" y="6"/>
                    </a:lnTo>
                    <a:lnTo>
                      <a:pt x="19" y="6"/>
                    </a:lnTo>
                    <a:lnTo>
                      <a:pt x="17" y="6"/>
                    </a:lnTo>
                    <a:lnTo>
                      <a:pt x="15" y="6"/>
                    </a:lnTo>
                    <a:lnTo>
                      <a:pt x="15" y="4"/>
                    </a:lnTo>
                    <a:lnTo>
                      <a:pt x="15" y="2"/>
                    </a:lnTo>
                    <a:lnTo>
                      <a:pt x="19" y="0"/>
                    </a:lnTo>
                    <a:lnTo>
                      <a:pt x="23" y="0"/>
                    </a:lnTo>
                    <a:lnTo>
                      <a:pt x="32" y="2"/>
                    </a:lnTo>
                    <a:lnTo>
                      <a:pt x="36" y="2"/>
                    </a:lnTo>
                    <a:lnTo>
                      <a:pt x="45" y="6"/>
                    </a:lnTo>
                    <a:lnTo>
                      <a:pt x="49" y="10"/>
                    </a:lnTo>
                    <a:lnTo>
                      <a:pt x="52" y="16"/>
                    </a:lnTo>
                    <a:lnTo>
                      <a:pt x="52" y="20"/>
                    </a:lnTo>
                    <a:lnTo>
                      <a:pt x="43" y="50"/>
                    </a:lnTo>
                    <a:lnTo>
                      <a:pt x="49" y="52"/>
                    </a:lnTo>
                    <a:lnTo>
                      <a:pt x="52" y="52"/>
                    </a:lnTo>
                    <a:lnTo>
                      <a:pt x="52" y="54"/>
                    </a:lnTo>
                    <a:lnTo>
                      <a:pt x="52" y="56"/>
                    </a:lnTo>
                    <a:lnTo>
                      <a:pt x="49" y="56"/>
                    </a:lnTo>
                    <a:lnTo>
                      <a:pt x="36" y="52"/>
                    </a:lnTo>
                    <a:close/>
                    <a:moveTo>
                      <a:pt x="43" y="30"/>
                    </a:moveTo>
                    <a:lnTo>
                      <a:pt x="41" y="30"/>
                    </a:lnTo>
                    <a:lnTo>
                      <a:pt x="36" y="28"/>
                    </a:lnTo>
                    <a:lnTo>
                      <a:pt x="34" y="26"/>
                    </a:lnTo>
                    <a:lnTo>
                      <a:pt x="30" y="26"/>
                    </a:lnTo>
                    <a:lnTo>
                      <a:pt x="19" y="24"/>
                    </a:lnTo>
                    <a:lnTo>
                      <a:pt x="13" y="26"/>
                    </a:lnTo>
                    <a:lnTo>
                      <a:pt x="8" y="28"/>
                    </a:lnTo>
                    <a:lnTo>
                      <a:pt x="4" y="32"/>
                    </a:lnTo>
                    <a:lnTo>
                      <a:pt x="4" y="36"/>
                    </a:lnTo>
                    <a:lnTo>
                      <a:pt x="6" y="40"/>
                    </a:lnTo>
                    <a:lnTo>
                      <a:pt x="10" y="42"/>
                    </a:lnTo>
                    <a:lnTo>
                      <a:pt x="15" y="44"/>
                    </a:lnTo>
                    <a:lnTo>
                      <a:pt x="21" y="46"/>
                    </a:lnTo>
                    <a:lnTo>
                      <a:pt x="28" y="46"/>
                    </a:lnTo>
                    <a:lnTo>
                      <a:pt x="34" y="44"/>
                    </a:lnTo>
                    <a:lnTo>
                      <a:pt x="41" y="40"/>
                    </a:lnTo>
                    <a:lnTo>
                      <a:pt x="43" y="30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1" name="Freeform 24"/>
              <p:cNvSpPr>
                <a:spLocks noEditPoints="1"/>
              </p:cNvSpPr>
              <p:nvPr/>
            </p:nvSpPr>
            <p:spPr bwMode="auto">
              <a:xfrm>
                <a:off x="1326" y="195"/>
                <a:ext cx="67" cy="73"/>
              </a:xfrm>
              <a:custGeom>
                <a:avLst/>
                <a:gdLst>
                  <a:gd name="T0" fmla="*/ 67 w 67"/>
                  <a:gd name="T1" fmla="*/ 4 h 73"/>
                  <a:gd name="T2" fmla="*/ 46 w 67"/>
                  <a:gd name="T3" fmla="*/ 65 h 73"/>
                  <a:gd name="T4" fmla="*/ 50 w 67"/>
                  <a:gd name="T5" fmla="*/ 67 h 73"/>
                  <a:gd name="T6" fmla="*/ 52 w 67"/>
                  <a:gd name="T7" fmla="*/ 69 h 73"/>
                  <a:gd name="T8" fmla="*/ 52 w 67"/>
                  <a:gd name="T9" fmla="*/ 69 h 73"/>
                  <a:gd name="T10" fmla="*/ 54 w 67"/>
                  <a:gd name="T11" fmla="*/ 71 h 73"/>
                  <a:gd name="T12" fmla="*/ 54 w 67"/>
                  <a:gd name="T13" fmla="*/ 71 h 73"/>
                  <a:gd name="T14" fmla="*/ 52 w 67"/>
                  <a:gd name="T15" fmla="*/ 71 h 73"/>
                  <a:gd name="T16" fmla="*/ 52 w 67"/>
                  <a:gd name="T17" fmla="*/ 73 h 73"/>
                  <a:gd name="T18" fmla="*/ 52 w 67"/>
                  <a:gd name="T19" fmla="*/ 73 h 73"/>
                  <a:gd name="T20" fmla="*/ 50 w 67"/>
                  <a:gd name="T21" fmla="*/ 71 h 73"/>
                  <a:gd name="T22" fmla="*/ 39 w 67"/>
                  <a:gd name="T23" fmla="*/ 69 h 73"/>
                  <a:gd name="T24" fmla="*/ 41 w 67"/>
                  <a:gd name="T25" fmla="*/ 59 h 73"/>
                  <a:gd name="T26" fmla="*/ 35 w 67"/>
                  <a:gd name="T27" fmla="*/ 63 h 73"/>
                  <a:gd name="T28" fmla="*/ 30 w 67"/>
                  <a:gd name="T29" fmla="*/ 65 h 73"/>
                  <a:gd name="T30" fmla="*/ 17 w 67"/>
                  <a:gd name="T31" fmla="*/ 63 h 73"/>
                  <a:gd name="T32" fmla="*/ 11 w 67"/>
                  <a:gd name="T33" fmla="*/ 59 h 73"/>
                  <a:gd name="T34" fmla="*/ 7 w 67"/>
                  <a:gd name="T35" fmla="*/ 55 h 73"/>
                  <a:gd name="T36" fmla="*/ 2 w 67"/>
                  <a:gd name="T37" fmla="*/ 50 h 73"/>
                  <a:gd name="T38" fmla="*/ 0 w 67"/>
                  <a:gd name="T39" fmla="*/ 42 h 73"/>
                  <a:gd name="T40" fmla="*/ 0 w 67"/>
                  <a:gd name="T41" fmla="*/ 36 h 73"/>
                  <a:gd name="T42" fmla="*/ 2 w 67"/>
                  <a:gd name="T43" fmla="*/ 30 h 73"/>
                  <a:gd name="T44" fmla="*/ 4 w 67"/>
                  <a:gd name="T45" fmla="*/ 24 h 73"/>
                  <a:gd name="T46" fmla="*/ 9 w 67"/>
                  <a:gd name="T47" fmla="*/ 20 h 73"/>
                  <a:gd name="T48" fmla="*/ 15 w 67"/>
                  <a:gd name="T49" fmla="*/ 16 h 73"/>
                  <a:gd name="T50" fmla="*/ 22 w 67"/>
                  <a:gd name="T51" fmla="*/ 14 h 73"/>
                  <a:gd name="T52" fmla="*/ 28 w 67"/>
                  <a:gd name="T53" fmla="*/ 12 h 73"/>
                  <a:gd name="T54" fmla="*/ 35 w 67"/>
                  <a:gd name="T55" fmla="*/ 14 h 73"/>
                  <a:gd name="T56" fmla="*/ 46 w 67"/>
                  <a:gd name="T57" fmla="*/ 20 h 73"/>
                  <a:gd name="T58" fmla="*/ 52 w 67"/>
                  <a:gd name="T59" fmla="*/ 32 h 73"/>
                  <a:gd name="T60" fmla="*/ 63 w 67"/>
                  <a:gd name="T61" fmla="*/ 6 h 73"/>
                  <a:gd name="T62" fmla="*/ 56 w 67"/>
                  <a:gd name="T63" fmla="*/ 4 h 73"/>
                  <a:gd name="T64" fmla="*/ 54 w 67"/>
                  <a:gd name="T65" fmla="*/ 4 h 73"/>
                  <a:gd name="T66" fmla="*/ 54 w 67"/>
                  <a:gd name="T67" fmla="*/ 4 h 73"/>
                  <a:gd name="T68" fmla="*/ 52 w 67"/>
                  <a:gd name="T69" fmla="*/ 2 h 73"/>
                  <a:gd name="T70" fmla="*/ 54 w 67"/>
                  <a:gd name="T71" fmla="*/ 2 h 73"/>
                  <a:gd name="T72" fmla="*/ 54 w 67"/>
                  <a:gd name="T73" fmla="*/ 0 h 73"/>
                  <a:gd name="T74" fmla="*/ 54 w 67"/>
                  <a:gd name="T75" fmla="*/ 0 h 73"/>
                  <a:gd name="T76" fmla="*/ 56 w 67"/>
                  <a:gd name="T77" fmla="*/ 0 h 73"/>
                  <a:gd name="T78" fmla="*/ 56 w 67"/>
                  <a:gd name="T79" fmla="*/ 0 h 73"/>
                  <a:gd name="T80" fmla="*/ 67 w 67"/>
                  <a:gd name="T81" fmla="*/ 4 h 73"/>
                  <a:gd name="T82" fmla="*/ 48 w 67"/>
                  <a:gd name="T83" fmla="*/ 46 h 73"/>
                  <a:gd name="T84" fmla="*/ 50 w 67"/>
                  <a:gd name="T85" fmla="*/ 38 h 73"/>
                  <a:gd name="T86" fmla="*/ 46 w 67"/>
                  <a:gd name="T87" fmla="*/ 30 h 73"/>
                  <a:gd name="T88" fmla="*/ 41 w 67"/>
                  <a:gd name="T89" fmla="*/ 22 h 73"/>
                  <a:gd name="T90" fmla="*/ 35 w 67"/>
                  <a:gd name="T91" fmla="*/ 18 h 73"/>
                  <a:gd name="T92" fmla="*/ 26 w 67"/>
                  <a:gd name="T93" fmla="*/ 18 h 73"/>
                  <a:gd name="T94" fmla="*/ 17 w 67"/>
                  <a:gd name="T95" fmla="*/ 20 h 73"/>
                  <a:gd name="T96" fmla="*/ 11 w 67"/>
                  <a:gd name="T97" fmla="*/ 24 h 73"/>
                  <a:gd name="T98" fmla="*/ 7 w 67"/>
                  <a:gd name="T99" fmla="*/ 32 h 73"/>
                  <a:gd name="T100" fmla="*/ 4 w 67"/>
                  <a:gd name="T101" fmla="*/ 40 h 73"/>
                  <a:gd name="T102" fmla="*/ 7 w 67"/>
                  <a:gd name="T103" fmla="*/ 48 h 73"/>
                  <a:gd name="T104" fmla="*/ 11 w 67"/>
                  <a:gd name="T105" fmla="*/ 55 h 73"/>
                  <a:gd name="T106" fmla="*/ 20 w 67"/>
                  <a:gd name="T107" fmla="*/ 59 h 73"/>
                  <a:gd name="T108" fmla="*/ 28 w 67"/>
                  <a:gd name="T109" fmla="*/ 61 h 73"/>
                  <a:gd name="T110" fmla="*/ 35 w 67"/>
                  <a:gd name="T111" fmla="*/ 57 h 73"/>
                  <a:gd name="T112" fmla="*/ 43 w 67"/>
                  <a:gd name="T113" fmla="*/ 53 h 73"/>
                  <a:gd name="T114" fmla="*/ 48 w 67"/>
                  <a:gd name="T115" fmla="*/ 46 h 7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67" h="73">
                    <a:moveTo>
                      <a:pt x="67" y="4"/>
                    </a:moveTo>
                    <a:lnTo>
                      <a:pt x="46" y="65"/>
                    </a:lnTo>
                    <a:lnTo>
                      <a:pt x="50" y="67"/>
                    </a:lnTo>
                    <a:lnTo>
                      <a:pt x="52" y="69"/>
                    </a:lnTo>
                    <a:lnTo>
                      <a:pt x="54" y="71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50" y="71"/>
                    </a:lnTo>
                    <a:lnTo>
                      <a:pt x="39" y="69"/>
                    </a:lnTo>
                    <a:lnTo>
                      <a:pt x="41" y="59"/>
                    </a:lnTo>
                    <a:lnTo>
                      <a:pt x="35" y="63"/>
                    </a:lnTo>
                    <a:lnTo>
                      <a:pt x="30" y="65"/>
                    </a:lnTo>
                    <a:lnTo>
                      <a:pt x="17" y="63"/>
                    </a:lnTo>
                    <a:lnTo>
                      <a:pt x="11" y="59"/>
                    </a:lnTo>
                    <a:lnTo>
                      <a:pt x="7" y="55"/>
                    </a:lnTo>
                    <a:lnTo>
                      <a:pt x="2" y="50"/>
                    </a:lnTo>
                    <a:lnTo>
                      <a:pt x="0" y="42"/>
                    </a:lnTo>
                    <a:lnTo>
                      <a:pt x="0" y="36"/>
                    </a:lnTo>
                    <a:lnTo>
                      <a:pt x="2" y="30"/>
                    </a:lnTo>
                    <a:lnTo>
                      <a:pt x="4" y="24"/>
                    </a:lnTo>
                    <a:lnTo>
                      <a:pt x="9" y="20"/>
                    </a:lnTo>
                    <a:lnTo>
                      <a:pt x="15" y="16"/>
                    </a:lnTo>
                    <a:lnTo>
                      <a:pt x="22" y="14"/>
                    </a:lnTo>
                    <a:lnTo>
                      <a:pt x="28" y="12"/>
                    </a:lnTo>
                    <a:lnTo>
                      <a:pt x="35" y="14"/>
                    </a:lnTo>
                    <a:lnTo>
                      <a:pt x="46" y="20"/>
                    </a:lnTo>
                    <a:lnTo>
                      <a:pt x="52" y="32"/>
                    </a:lnTo>
                    <a:lnTo>
                      <a:pt x="63" y="6"/>
                    </a:lnTo>
                    <a:lnTo>
                      <a:pt x="56" y="4"/>
                    </a:lnTo>
                    <a:lnTo>
                      <a:pt x="54" y="4"/>
                    </a:lnTo>
                    <a:lnTo>
                      <a:pt x="52" y="2"/>
                    </a:lnTo>
                    <a:lnTo>
                      <a:pt x="54" y="2"/>
                    </a:lnTo>
                    <a:lnTo>
                      <a:pt x="54" y="0"/>
                    </a:lnTo>
                    <a:lnTo>
                      <a:pt x="56" y="0"/>
                    </a:lnTo>
                    <a:lnTo>
                      <a:pt x="67" y="4"/>
                    </a:lnTo>
                    <a:close/>
                    <a:moveTo>
                      <a:pt x="48" y="46"/>
                    </a:moveTo>
                    <a:lnTo>
                      <a:pt x="50" y="38"/>
                    </a:lnTo>
                    <a:lnTo>
                      <a:pt x="46" y="30"/>
                    </a:lnTo>
                    <a:lnTo>
                      <a:pt x="41" y="22"/>
                    </a:lnTo>
                    <a:lnTo>
                      <a:pt x="35" y="18"/>
                    </a:lnTo>
                    <a:lnTo>
                      <a:pt x="26" y="18"/>
                    </a:lnTo>
                    <a:lnTo>
                      <a:pt x="17" y="20"/>
                    </a:lnTo>
                    <a:lnTo>
                      <a:pt x="11" y="24"/>
                    </a:lnTo>
                    <a:lnTo>
                      <a:pt x="7" y="32"/>
                    </a:lnTo>
                    <a:lnTo>
                      <a:pt x="4" y="40"/>
                    </a:lnTo>
                    <a:lnTo>
                      <a:pt x="7" y="48"/>
                    </a:lnTo>
                    <a:lnTo>
                      <a:pt x="11" y="55"/>
                    </a:lnTo>
                    <a:lnTo>
                      <a:pt x="20" y="59"/>
                    </a:lnTo>
                    <a:lnTo>
                      <a:pt x="28" y="61"/>
                    </a:lnTo>
                    <a:lnTo>
                      <a:pt x="35" y="57"/>
                    </a:lnTo>
                    <a:lnTo>
                      <a:pt x="43" y="53"/>
                    </a:lnTo>
                    <a:lnTo>
                      <a:pt x="48" y="46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2" name="Freeform 25"/>
              <p:cNvSpPr>
                <a:spLocks noEditPoints="1"/>
              </p:cNvSpPr>
              <p:nvPr/>
            </p:nvSpPr>
            <p:spPr bwMode="auto">
              <a:xfrm>
                <a:off x="1389" y="215"/>
                <a:ext cx="56" cy="75"/>
              </a:xfrm>
              <a:custGeom>
                <a:avLst/>
                <a:gdLst>
                  <a:gd name="T0" fmla="*/ 56 w 56"/>
                  <a:gd name="T1" fmla="*/ 2 h 75"/>
                  <a:gd name="T2" fmla="*/ 52 w 56"/>
                  <a:gd name="T3" fmla="*/ 12 h 75"/>
                  <a:gd name="T4" fmla="*/ 45 w 56"/>
                  <a:gd name="T5" fmla="*/ 10 h 75"/>
                  <a:gd name="T6" fmla="*/ 50 w 56"/>
                  <a:gd name="T7" fmla="*/ 0 h 75"/>
                  <a:gd name="T8" fmla="*/ 56 w 56"/>
                  <a:gd name="T9" fmla="*/ 2 h 75"/>
                  <a:gd name="T10" fmla="*/ 45 w 56"/>
                  <a:gd name="T11" fmla="*/ 24 h 75"/>
                  <a:gd name="T12" fmla="*/ 28 w 56"/>
                  <a:gd name="T13" fmla="*/ 63 h 75"/>
                  <a:gd name="T14" fmla="*/ 45 w 56"/>
                  <a:gd name="T15" fmla="*/ 71 h 75"/>
                  <a:gd name="T16" fmla="*/ 48 w 56"/>
                  <a:gd name="T17" fmla="*/ 71 h 75"/>
                  <a:gd name="T18" fmla="*/ 48 w 56"/>
                  <a:gd name="T19" fmla="*/ 73 h 75"/>
                  <a:gd name="T20" fmla="*/ 48 w 56"/>
                  <a:gd name="T21" fmla="*/ 73 h 75"/>
                  <a:gd name="T22" fmla="*/ 48 w 56"/>
                  <a:gd name="T23" fmla="*/ 75 h 75"/>
                  <a:gd name="T24" fmla="*/ 48 w 56"/>
                  <a:gd name="T25" fmla="*/ 75 h 75"/>
                  <a:gd name="T26" fmla="*/ 45 w 56"/>
                  <a:gd name="T27" fmla="*/ 75 h 75"/>
                  <a:gd name="T28" fmla="*/ 45 w 56"/>
                  <a:gd name="T29" fmla="*/ 75 h 75"/>
                  <a:gd name="T30" fmla="*/ 43 w 56"/>
                  <a:gd name="T31" fmla="*/ 75 h 75"/>
                  <a:gd name="T32" fmla="*/ 2 w 56"/>
                  <a:gd name="T33" fmla="*/ 59 h 75"/>
                  <a:gd name="T34" fmla="*/ 2 w 56"/>
                  <a:gd name="T35" fmla="*/ 57 h 75"/>
                  <a:gd name="T36" fmla="*/ 0 w 56"/>
                  <a:gd name="T37" fmla="*/ 57 h 75"/>
                  <a:gd name="T38" fmla="*/ 0 w 56"/>
                  <a:gd name="T39" fmla="*/ 57 h 75"/>
                  <a:gd name="T40" fmla="*/ 0 w 56"/>
                  <a:gd name="T41" fmla="*/ 55 h 75"/>
                  <a:gd name="T42" fmla="*/ 2 w 56"/>
                  <a:gd name="T43" fmla="*/ 55 h 75"/>
                  <a:gd name="T44" fmla="*/ 2 w 56"/>
                  <a:gd name="T45" fmla="*/ 53 h 75"/>
                  <a:gd name="T46" fmla="*/ 4 w 56"/>
                  <a:gd name="T47" fmla="*/ 53 h 75"/>
                  <a:gd name="T48" fmla="*/ 4 w 56"/>
                  <a:gd name="T49" fmla="*/ 55 h 75"/>
                  <a:gd name="T50" fmla="*/ 24 w 56"/>
                  <a:gd name="T51" fmla="*/ 61 h 75"/>
                  <a:gd name="T52" fmla="*/ 39 w 56"/>
                  <a:gd name="T53" fmla="*/ 26 h 75"/>
                  <a:gd name="T54" fmla="*/ 26 w 56"/>
                  <a:gd name="T55" fmla="*/ 20 h 75"/>
                  <a:gd name="T56" fmla="*/ 26 w 56"/>
                  <a:gd name="T57" fmla="*/ 20 h 75"/>
                  <a:gd name="T58" fmla="*/ 24 w 56"/>
                  <a:gd name="T59" fmla="*/ 18 h 75"/>
                  <a:gd name="T60" fmla="*/ 24 w 56"/>
                  <a:gd name="T61" fmla="*/ 18 h 75"/>
                  <a:gd name="T62" fmla="*/ 24 w 56"/>
                  <a:gd name="T63" fmla="*/ 16 h 75"/>
                  <a:gd name="T64" fmla="*/ 26 w 56"/>
                  <a:gd name="T65" fmla="*/ 16 h 75"/>
                  <a:gd name="T66" fmla="*/ 26 w 56"/>
                  <a:gd name="T67" fmla="*/ 16 h 75"/>
                  <a:gd name="T68" fmla="*/ 28 w 56"/>
                  <a:gd name="T69" fmla="*/ 16 h 75"/>
                  <a:gd name="T70" fmla="*/ 28 w 56"/>
                  <a:gd name="T71" fmla="*/ 16 h 75"/>
                  <a:gd name="T72" fmla="*/ 45 w 56"/>
                  <a:gd name="T73" fmla="*/ 24 h 7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56" h="75">
                    <a:moveTo>
                      <a:pt x="56" y="2"/>
                    </a:moveTo>
                    <a:lnTo>
                      <a:pt x="52" y="12"/>
                    </a:lnTo>
                    <a:lnTo>
                      <a:pt x="45" y="10"/>
                    </a:lnTo>
                    <a:lnTo>
                      <a:pt x="50" y="0"/>
                    </a:lnTo>
                    <a:lnTo>
                      <a:pt x="56" y="2"/>
                    </a:lnTo>
                    <a:close/>
                    <a:moveTo>
                      <a:pt x="45" y="24"/>
                    </a:moveTo>
                    <a:lnTo>
                      <a:pt x="28" y="63"/>
                    </a:lnTo>
                    <a:lnTo>
                      <a:pt x="45" y="71"/>
                    </a:lnTo>
                    <a:lnTo>
                      <a:pt x="48" y="71"/>
                    </a:lnTo>
                    <a:lnTo>
                      <a:pt x="48" y="73"/>
                    </a:lnTo>
                    <a:lnTo>
                      <a:pt x="48" y="75"/>
                    </a:lnTo>
                    <a:lnTo>
                      <a:pt x="45" y="75"/>
                    </a:lnTo>
                    <a:lnTo>
                      <a:pt x="43" y="75"/>
                    </a:lnTo>
                    <a:lnTo>
                      <a:pt x="2" y="59"/>
                    </a:lnTo>
                    <a:lnTo>
                      <a:pt x="2" y="57"/>
                    </a:lnTo>
                    <a:lnTo>
                      <a:pt x="0" y="57"/>
                    </a:lnTo>
                    <a:lnTo>
                      <a:pt x="0" y="55"/>
                    </a:lnTo>
                    <a:lnTo>
                      <a:pt x="2" y="55"/>
                    </a:lnTo>
                    <a:lnTo>
                      <a:pt x="2" y="53"/>
                    </a:lnTo>
                    <a:lnTo>
                      <a:pt x="4" y="53"/>
                    </a:lnTo>
                    <a:lnTo>
                      <a:pt x="4" y="55"/>
                    </a:lnTo>
                    <a:lnTo>
                      <a:pt x="24" y="61"/>
                    </a:lnTo>
                    <a:lnTo>
                      <a:pt x="39" y="26"/>
                    </a:lnTo>
                    <a:lnTo>
                      <a:pt x="26" y="20"/>
                    </a:lnTo>
                    <a:lnTo>
                      <a:pt x="24" y="18"/>
                    </a:lnTo>
                    <a:lnTo>
                      <a:pt x="24" y="16"/>
                    </a:lnTo>
                    <a:lnTo>
                      <a:pt x="26" y="16"/>
                    </a:lnTo>
                    <a:lnTo>
                      <a:pt x="28" y="16"/>
                    </a:lnTo>
                    <a:lnTo>
                      <a:pt x="45" y="24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3" name="Freeform 26"/>
              <p:cNvSpPr>
                <a:spLocks noEditPoints="1"/>
              </p:cNvSpPr>
              <p:nvPr/>
            </p:nvSpPr>
            <p:spPr bwMode="auto">
              <a:xfrm>
                <a:off x="1460" y="264"/>
                <a:ext cx="57" cy="52"/>
              </a:xfrm>
              <a:custGeom>
                <a:avLst/>
                <a:gdLst>
                  <a:gd name="T0" fmla="*/ 52 w 57"/>
                  <a:gd name="T1" fmla="*/ 38 h 52"/>
                  <a:gd name="T2" fmla="*/ 46 w 57"/>
                  <a:gd name="T3" fmla="*/ 46 h 52"/>
                  <a:gd name="T4" fmla="*/ 35 w 57"/>
                  <a:gd name="T5" fmla="*/ 50 h 52"/>
                  <a:gd name="T6" fmla="*/ 26 w 57"/>
                  <a:gd name="T7" fmla="*/ 52 h 52"/>
                  <a:gd name="T8" fmla="*/ 16 w 57"/>
                  <a:gd name="T9" fmla="*/ 48 h 52"/>
                  <a:gd name="T10" fmla="*/ 5 w 57"/>
                  <a:gd name="T11" fmla="*/ 42 h 52"/>
                  <a:gd name="T12" fmla="*/ 0 w 57"/>
                  <a:gd name="T13" fmla="*/ 34 h 52"/>
                  <a:gd name="T14" fmla="*/ 0 w 57"/>
                  <a:gd name="T15" fmla="*/ 24 h 52"/>
                  <a:gd name="T16" fmla="*/ 3 w 57"/>
                  <a:gd name="T17" fmla="*/ 14 h 52"/>
                  <a:gd name="T18" fmla="*/ 11 w 57"/>
                  <a:gd name="T19" fmla="*/ 6 h 52"/>
                  <a:gd name="T20" fmla="*/ 20 w 57"/>
                  <a:gd name="T21" fmla="*/ 2 h 52"/>
                  <a:gd name="T22" fmla="*/ 31 w 57"/>
                  <a:gd name="T23" fmla="*/ 0 h 52"/>
                  <a:gd name="T24" fmla="*/ 42 w 57"/>
                  <a:gd name="T25" fmla="*/ 4 h 52"/>
                  <a:gd name="T26" fmla="*/ 50 w 57"/>
                  <a:gd name="T27" fmla="*/ 10 h 52"/>
                  <a:gd name="T28" fmla="*/ 55 w 57"/>
                  <a:gd name="T29" fmla="*/ 20 h 52"/>
                  <a:gd name="T30" fmla="*/ 57 w 57"/>
                  <a:gd name="T31" fmla="*/ 30 h 52"/>
                  <a:gd name="T32" fmla="*/ 52 w 57"/>
                  <a:gd name="T33" fmla="*/ 38 h 52"/>
                  <a:gd name="T34" fmla="*/ 48 w 57"/>
                  <a:gd name="T35" fmla="*/ 36 h 52"/>
                  <a:gd name="T36" fmla="*/ 50 w 57"/>
                  <a:gd name="T37" fmla="*/ 28 h 52"/>
                  <a:gd name="T38" fmla="*/ 50 w 57"/>
                  <a:gd name="T39" fmla="*/ 20 h 52"/>
                  <a:gd name="T40" fmla="*/ 46 w 57"/>
                  <a:gd name="T41" fmla="*/ 12 h 52"/>
                  <a:gd name="T42" fmla="*/ 39 w 57"/>
                  <a:gd name="T43" fmla="*/ 8 h 52"/>
                  <a:gd name="T44" fmla="*/ 31 w 57"/>
                  <a:gd name="T45" fmla="*/ 6 h 52"/>
                  <a:gd name="T46" fmla="*/ 22 w 57"/>
                  <a:gd name="T47" fmla="*/ 6 h 52"/>
                  <a:gd name="T48" fmla="*/ 13 w 57"/>
                  <a:gd name="T49" fmla="*/ 10 h 52"/>
                  <a:gd name="T50" fmla="*/ 7 w 57"/>
                  <a:gd name="T51" fmla="*/ 16 h 52"/>
                  <a:gd name="T52" fmla="*/ 5 w 57"/>
                  <a:gd name="T53" fmla="*/ 24 h 52"/>
                  <a:gd name="T54" fmla="*/ 7 w 57"/>
                  <a:gd name="T55" fmla="*/ 32 h 52"/>
                  <a:gd name="T56" fmla="*/ 9 w 57"/>
                  <a:gd name="T57" fmla="*/ 40 h 52"/>
                  <a:gd name="T58" fmla="*/ 18 w 57"/>
                  <a:gd name="T59" fmla="*/ 44 h 52"/>
                  <a:gd name="T60" fmla="*/ 26 w 57"/>
                  <a:gd name="T61" fmla="*/ 48 h 52"/>
                  <a:gd name="T62" fmla="*/ 35 w 57"/>
                  <a:gd name="T63" fmla="*/ 46 h 52"/>
                  <a:gd name="T64" fmla="*/ 42 w 57"/>
                  <a:gd name="T65" fmla="*/ 42 h 52"/>
                  <a:gd name="T66" fmla="*/ 48 w 57"/>
                  <a:gd name="T67" fmla="*/ 36 h 5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57" h="52">
                    <a:moveTo>
                      <a:pt x="52" y="38"/>
                    </a:moveTo>
                    <a:lnTo>
                      <a:pt x="46" y="46"/>
                    </a:lnTo>
                    <a:lnTo>
                      <a:pt x="35" y="50"/>
                    </a:lnTo>
                    <a:lnTo>
                      <a:pt x="26" y="52"/>
                    </a:lnTo>
                    <a:lnTo>
                      <a:pt x="16" y="48"/>
                    </a:lnTo>
                    <a:lnTo>
                      <a:pt x="5" y="42"/>
                    </a:lnTo>
                    <a:lnTo>
                      <a:pt x="0" y="34"/>
                    </a:lnTo>
                    <a:lnTo>
                      <a:pt x="0" y="24"/>
                    </a:lnTo>
                    <a:lnTo>
                      <a:pt x="3" y="14"/>
                    </a:lnTo>
                    <a:lnTo>
                      <a:pt x="11" y="6"/>
                    </a:lnTo>
                    <a:lnTo>
                      <a:pt x="20" y="2"/>
                    </a:lnTo>
                    <a:lnTo>
                      <a:pt x="31" y="0"/>
                    </a:lnTo>
                    <a:lnTo>
                      <a:pt x="42" y="4"/>
                    </a:lnTo>
                    <a:lnTo>
                      <a:pt x="50" y="10"/>
                    </a:lnTo>
                    <a:lnTo>
                      <a:pt x="55" y="20"/>
                    </a:lnTo>
                    <a:lnTo>
                      <a:pt x="57" y="30"/>
                    </a:lnTo>
                    <a:lnTo>
                      <a:pt x="52" y="38"/>
                    </a:lnTo>
                    <a:close/>
                    <a:moveTo>
                      <a:pt x="48" y="36"/>
                    </a:moveTo>
                    <a:lnTo>
                      <a:pt x="50" y="28"/>
                    </a:lnTo>
                    <a:lnTo>
                      <a:pt x="50" y="20"/>
                    </a:lnTo>
                    <a:lnTo>
                      <a:pt x="46" y="12"/>
                    </a:lnTo>
                    <a:lnTo>
                      <a:pt x="39" y="8"/>
                    </a:lnTo>
                    <a:lnTo>
                      <a:pt x="31" y="6"/>
                    </a:lnTo>
                    <a:lnTo>
                      <a:pt x="22" y="6"/>
                    </a:lnTo>
                    <a:lnTo>
                      <a:pt x="13" y="10"/>
                    </a:lnTo>
                    <a:lnTo>
                      <a:pt x="7" y="16"/>
                    </a:lnTo>
                    <a:lnTo>
                      <a:pt x="5" y="24"/>
                    </a:lnTo>
                    <a:lnTo>
                      <a:pt x="7" y="32"/>
                    </a:lnTo>
                    <a:lnTo>
                      <a:pt x="9" y="40"/>
                    </a:lnTo>
                    <a:lnTo>
                      <a:pt x="18" y="44"/>
                    </a:lnTo>
                    <a:lnTo>
                      <a:pt x="26" y="48"/>
                    </a:lnTo>
                    <a:lnTo>
                      <a:pt x="35" y="46"/>
                    </a:lnTo>
                    <a:lnTo>
                      <a:pt x="42" y="42"/>
                    </a:lnTo>
                    <a:lnTo>
                      <a:pt x="48" y="36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4" name="Freeform 27"/>
              <p:cNvSpPr>
                <a:spLocks noEditPoints="1"/>
              </p:cNvSpPr>
              <p:nvPr/>
            </p:nvSpPr>
            <p:spPr bwMode="auto">
              <a:xfrm>
                <a:off x="1497" y="288"/>
                <a:ext cx="83" cy="73"/>
              </a:xfrm>
              <a:custGeom>
                <a:avLst/>
                <a:gdLst>
                  <a:gd name="T0" fmla="*/ 46 w 83"/>
                  <a:gd name="T1" fmla="*/ 14 h 73"/>
                  <a:gd name="T2" fmla="*/ 59 w 83"/>
                  <a:gd name="T3" fmla="*/ 14 h 73"/>
                  <a:gd name="T4" fmla="*/ 72 w 83"/>
                  <a:gd name="T5" fmla="*/ 18 h 73"/>
                  <a:gd name="T6" fmla="*/ 80 w 83"/>
                  <a:gd name="T7" fmla="*/ 26 h 73"/>
                  <a:gd name="T8" fmla="*/ 83 w 83"/>
                  <a:gd name="T9" fmla="*/ 41 h 73"/>
                  <a:gd name="T10" fmla="*/ 78 w 83"/>
                  <a:gd name="T11" fmla="*/ 51 h 73"/>
                  <a:gd name="T12" fmla="*/ 63 w 83"/>
                  <a:gd name="T13" fmla="*/ 61 h 73"/>
                  <a:gd name="T14" fmla="*/ 41 w 83"/>
                  <a:gd name="T15" fmla="*/ 59 h 73"/>
                  <a:gd name="T16" fmla="*/ 31 w 83"/>
                  <a:gd name="T17" fmla="*/ 39 h 73"/>
                  <a:gd name="T18" fmla="*/ 24 w 83"/>
                  <a:gd name="T19" fmla="*/ 69 h 73"/>
                  <a:gd name="T20" fmla="*/ 26 w 83"/>
                  <a:gd name="T21" fmla="*/ 71 h 73"/>
                  <a:gd name="T22" fmla="*/ 24 w 83"/>
                  <a:gd name="T23" fmla="*/ 73 h 73"/>
                  <a:gd name="T24" fmla="*/ 22 w 83"/>
                  <a:gd name="T25" fmla="*/ 73 h 73"/>
                  <a:gd name="T26" fmla="*/ 0 w 83"/>
                  <a:gd name="T27" fmla="*/ 61 h 73"/>
                  <a:gd name="T28" fmla="*/ 0 w 83"/>
                  <a:gd name="T29" fmla="*/ 59 h 73"/>
                  <a:gd name="T30" fmla="*/ 0 w 83"/>
                  <a:gd name="T31" fmla="*/ 57 h 73"/>
                  <a:gd name="T32" fmla="*/ 2 w 83"/>
                  <a:gd name="T33" fmla="*/ 55 h 73"/>
                  <a:gd name="T34" fmla="*/ 5 w 83"/>
                  <a:gd name="T35" fmla="*/ 57 h 73"/>
                  <a:gd name="T36" fmla="*/ 46 w 83"/>
                  <a:gd name="T37" fmla="*/ 8 h 73"/>
                  <a:gd name="T38" fmla="*/ 39 w 83"/>
                  <a:gd name="T39" fmla="*/ 4 h 73"/>
                  <a:gd name="T40" fmla="*/ 37 w 83"/>
                  <a:gd name="T41" fmla="*/ 4 h 73"/>
                  <a:gd name="T42" fmla="*/ 39 w 83"/>
                  <a:gd name="T43" fmla="*/ 2 h 73"/>
                  <a:gd name="T44" fmla="*/ 41 w 83"/>
                  <a:gd name="T45" fmla="*/ 2 h 73"/>
                  <a:gd name="T46" fmla="*/ 52 w 83"/>
                  <a:gd name="T47" fmla="*/ 8 h 73"/>
                  <a:gd name="T48" fmla="*/ 78 w 83"/>
                  <a:gd name="T49" fmla="*/ 43 h 73"/>
                  <a:gd name="T50" fmla="*/ 74 w 83"/>
                  <a:gd name="T51" fmla="*/ 26 h 73"/>
                  <a:gd name="T52" fmla="*/ 61 w 83"/>
                  <a:gd name="T53" fmla="*/ 18 h 73"/>
                  <a:gd name="T54" fmla="*/ 44 w 83"/>
                  <a:gd name="T55" fmla="*/ 22 h 73"/>
                  <a:gd name="T56" fmla="*/ 35 w 83"/>
                  <a:gd name="T57" fmla="*/ 35 h 73"/>
                  <a:gd name="T58" fmla="*/ 39 w 83"/>
                  <a:gd name="T59" fmla="*/ 49 h 73"/>
                  <a:gd name="T60" fmla="*/ 54 w 83"/>
                  <a:gd name="T61" fmla="*/ 57 h 73"/>
                  <a:gd name="T62" fmla="*/ 70 w 83"/>
                  <a:gd name="T63" fmla="*/ 55 h 73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83" h="73">
                    <a:moveTo>
                      <a:pt x="52" y="8"/>
                    </a:moveTo>
                    <a:lnTo>
                      <a:pt x="46" y="14"/>
                    </a:lnTo>
                    <a:lnTo>
                      <a:pt x="52" y="14"/>
                    </a:lnTo>
                    <a:lnTo>
                      <a:pt x="59" y="14"/>
                    </a:lnTo>
                    <a:lnTo>
                      <a:pt x="65" y="14"/>
                    </a:lnTo>
                    <a:lnTo>
                      <a:pt x="72" y="18"/>
                    </a:lnTo>
                    <a:lnTo>
                      <a:pt x="76" y="22"/>
                    </a:lnTo>
                    <a:lnTo>
                      <a:pt x="80" y="26"/>
                    </a:lnTo>
                    <a:lnTo>
                      <a:pt x="83" y="33"/>
                    </a:lnTo>
                    <a:lnTo>
                      <a:pt x="83" y="41"/>
                    </a:lnTo>
                    <a:lnTo>
                      <a:pt x="80" y="47"/>
                    </a:lnTo>
                    <a:lnTo>
                      <a:pt x="78" y="51"/>
                    </a:lnTo>
                    <a:lnTo>
                      <a:pt x="72" y="59"/>
                    </a:lnTo>
                    <a:lnTo>
                      <a:pt x="63" y="61"/>
                    </a:lnTo>
                    <a:lnTo>
                      <a:pt x="52" y="63"/>
                    </a:lnTo>
                    <a:lnTo>
                      <a:pt x="41" y="59"/>
                    </a:lnTo>
                    <a:lnTo>
                      <a:pt x="33" y="49"/>
                    </a:lnTo>
                    <a:lnTo>
                      <a:pt x="31" y="39"/>
                    </a:lnTo>
                    <a:lnTo>
                      <a:pt x="13" y="63"/>
                    </a:lnTo>
                    <a:lnTo>
                      <a:pt x="24" y="69"/>
                    </a:lnTo>
                    <a:lnTo>
                      <a:pt x="26" y="69"/>
                    </a:lnTo>
                    <a:lnTo>
                      <a:pt x="26" y="71"/>
                    </a:lnTo>
                    <a:lnTo>
                      <a:pt x="24" y="73"/>
                    </a:lnTo>
                    <a:lnTo>
                      <a:pt x="22" y="73"/>
                    </a:lnTo>
                    <a:lnTo>
                      <a:pt x="0" y="61"/>
                    </a:lnTo>
                    <a:lnTo>
                      <a:pt x="0" y="59"/>
                    </a:lnTo>
                    <a:lnTo>
                      <a:pt x="0" y="57"/>
                    </a:lnTo>
                    <a:lnTo>
                      <a:pt x="0" y="55"/>
                    </a:lnTo>
                    <a:lnTo>
                      <a:pt x="2" y="55"/>
                    </a:lnTo>
                    <a:lnTo>
                      <a:pt x="5" y="57"/>
                    </a:lnTo>
                    <a:lnTo>
                      <a:pt x="9" y="59"/>
                    </a:lnTo>
                    <a:lnTo>
                      <a:pt x="46" y="8"/>
                    </a:lnTo>
                    <a:lnTo>
                      <a:pt x="39" y="6"/>
                    </a:lnTo>
                    <a:lnTo>
                      <a:pt x="39" y="4"/>
                    </a:lnTo>
                    <a:lnTo>
                      <a:pt x="37" y="4"/>
                    </a:lnTo>
                    <a:lnTo>
                      <a:pt x="37" y="2"/>
                    </a:lnTo>
                    <a:lnTo>
                      <a:pt x="39" y="2"/>
                    </a:lnTo>
                    <a:lnTo>
                      <a:pt x="39" y="0"/>
                    </a:lnTo>
                    <a:lnTo>
                      <a:pt x="41" y="2"/>
                    </a:lnTo>
                    <a:lnTo>
                      <a:pt x="52" y="8"/>
                    </a:lnTo>
                    <a:close/>
                    <a:moveTo>
                      <a:pt x="74" y="49"/>
                    </a:moveTo>
                    <a:lnTo>
                      <a:pt x="78" y="43"/>
                    </a:lnTo>
                    <a:lnTo>
                      <a:pt x="78" y="35"/>
                    </a:lnTo>
                    <a:lnTo>
                      <a:pt x="74" y="26"/>
                    </a:lnTo>
                    <a:lnTo>
                      <a:pt x="67" y="22"/>
                    </a:lnTo>
                    <a:lnTo>
                      <a:pt x="61" y="18"/>
                    </a:lnTo>
                    <a:lnTo>
                      <a:pt x="52" y="18"/>
                    </a:lnTo>
                    <a:lnTo>
                      <a:pt x="44" y="22"/>
                    </a:lnTo>
                    <a:lnTo>
                      <a:pt x="39" y="26"/>
                    </a:lnTo>
                    <a:lnTo>
                      <a:pt x="35" y="35"/>
                    </a:lnTo>
                    <a:lnTo>
                      <a:pt x="35" y="41"/>
                    </a:lnTo>
                    <a:lnTo>
                      <a:pt x="39" y="49"/>
                    </a:lnTo>
                    <a:lnTo>
                      <a:pt x="46" y="55"/>
                    </a:lnTo>
                    <a:lnTo>
                      <a:pt x="54" y="57"/>
                    </a:lnTo>
                    <a:lnTo>
                      <a:pt x="61" y="57"/>
                    </a:lnTo>
                    <a:lnTo>
                      <a:pt x="70" y="55"/>
                    </a:lnTo>
                    <a:lnTo>
                      <a:pt x="74" y="49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5" name="Freeform 28"/>
              <p:cNvSpPr>
                <a:spLocks/>
              </p:cNvSpPr>
              <p:nvPr/>
            </p:nvSpPr>
            <p:spPr bwMode="auto">
              <a:xfrm>
                <a:off x="1573" y="335"/>
                <a:ext cx="72" cy="61"/>
              </a:xfrm>
              <a:custGeom>
                <a:avLst/>
                <a:gdLst>
                  <a:gd name="T0" fmla="*/ 48 w 72"/>
                  <a:gd name="T1" fmla="*/ 8 h 61"/>
                  <a:gd name="T2" fmla="*/ 39 w 72"/>
                  <a:gd name="T3" fmla="*/ 18 h 61"/>
                  <a:gd name="T4" fmla="*/ 50 w 72"/>
                  <a:gd name="T5" fmla="*/ 16 h 61"/>
                  <a:gd name="T6" fmla="*/ 59 w 72"/>
                  <a:gd name="T7" fmla="*/ 18 h 61"/>
                  <a:gd name="T8" fmla="*/ 63 w 72"/>
                  <a:gd name="T9" fmla="*/ 20 h 61"/>
                  <a:gd name="T10" fmla="*/ 67 w 72"/>
                  <a:gd name="T11" fmla="*/ 20 h 61"/>
                  <a:gd name="T12" fmla="*/ 69 w 72"/>
                  <a:gd name="T13" fmla="*/ 24 h 61"/>
                  <a:gd name="T14" fmla="*/ 72 w 72"/>
                  <a:gd name="T15" fmla="*/ 28 h 61"/>
                  <a:gd name="T16" fmla="*/ 72 w 72"/>
                  <a:gd name="T17" fmla="*/ 34 h 61"/>
                  <a:gd name="T18" fmla="*/ 72 w 72"/>
                  <a:gd name="T19" fmla="*/ 34 h 61"/>
                  <a:gd name="T20" fmla="*/ 69 w 72"/>
                  <a:gd name="T21" fmla="*/ 34 h 61"/>
                  <a:gd name="T22" fmla="*/ 69 w 72"/>
                  <a:gd name="T23" fmla="*/ 34 h 61"/>
                  <a:gd name="T24" fmla="*/ 67 w 72"/>
                  <a:gd name="T25" fmla="*/ 34 h 61"/>
                  <a:gd name="T26" fmla="*/ 67 w 72"/>
                  <a:gd name="T27" fmla="*/ 34 h 61"/>
                  <a:gd name="T28" fmla="*/ 67 w 72"/>
                  <a:gd name="T29" fmla="*/ 32 h 61"/>
                  <a:gd name="T30" fmla="*/ 67 w 72"/>
                  <a:gd name="T31" fmla="*/ 32 h 61"/>
                  <a:gd name="T32" fmla="*/ 67 w 72"/>
                  <a:gd name="T33" fmla="*/ 30 h 61"/>
                  <a:gd name="T34" fmla="*/ 65 w 72"/>
                  <a:gd name="T35" fmla="*/ 26 h 61"/>
                  <a:gd name="T36" fmla="*/ 65 w 72"/>
                  <a:gd name="T37" fmla="*/ 26 h 61"/>
                  <a:gd name="T38" fmla="*/ 65 w 72"/>
                  <a:gd name="T39" fmla="*/ 24 h 61"/>
                  <a:gd name="T40" fmla="*/ 61 w 72"/>
                  <a:gd name="T41" fmla="*/ 24 h 61"/>
                  <a:gd name="T42" fmla="*/ 56 w 72"/>
                  <a:gd name="T43" fmla="*/ 22 h 61"/>
                  <a:gd name="T44" fmla="*/ 48 w 72"/>
                  <a:gd name="T45" fmla="*/ 22 h 61"/>
                  <a:gd name="T46" fmla="*/ 37 w 72"/>
                  <a:gd name="T47" fmla="*/ 22 h 61"/>
                  <a:gd name="T48" fmla="*/ 20 w 72"/>
                  <a:gd name="T49" fmla="*/ 42 h 61"/>
                  <a:gd name="T50" fmla="*/ 37 w 72"/>
                  <a:gd name="T51" fmla="*/ 55 h 61"/>
                  <a:gd name="T52" fmla="*/ 39 w 72"/>
                  <a:gd name="T53" fmla="*/ 57 h 61"/>
                  <a:gd name="T54" fmla="*/ 39 w 72"/>
                  <a:gd name="T55" fmla="*/ 57 h 61"/>
                  <a:gd name="T56" fmla="*/ 39 w 72"/>
                  <a:gd name="T57" fmla="*/ 59 h 61"/>
                  <a:gd name="T58" fmla="*/ 37 w 72"/>
                  <a:gd name="T59" fmla="*/ 59 h 61"/>
                  <a:gd name="T60" fmla="*/ 37 w 72"/>
                  <a:gd name="T61" fmla="*/ 61 h 61"/>
                  <a:gd name="T62" fmla="*/ 37 w 72"/>
                  <a:gd name="T63" fmla="*/ 61 h 61"/>
                  <a:gd name="T64" fmla="*/ 35 w 72"/>
                  <a:gd name="T65" fmla="*/ 61 h 61"/>
                  <a:gd name="T66" fmla="*/ 33 w 72"/>
                  <a:gd name="T67" fmla="*/ 59 h 61"/>
                  <a:gd name="T68" fmla="*/ 2 w 72"/>
                  <a:gd name="T69" fmla="*/ 36 h 61"/>
                  <a:gd name="T70" fmla="*/ 2 w 72"/>
                  <a:gd name="T71" fmla="*/ 36 h 61"/>
                  <a:gd name="T72" fmla="*/ 0 w 72"/>
                  <a:gd name="T73" fmla="*/ 34 h 61"/>
                  <a:gd name="T74" fmla="*/ 2 w 72"/>
                  <a:gd name="T75" fmla="*/ 34 h 61"/>
                  <a:gd name="T76" fmla="*/ 2 w 72"/>
                  <a:gd name="T77" fmla="*/ 32 h 61"/>
                  <a:gd name="T78" fmla="*/ 2 w 72"/>
                  <a:gd name="T79" fmla="*/ 32 h 61"/>
                  <a:gd name="T80" fmla="*/ 4 w 72"/>
                  <a:gd name="T81" fmla="*/ 32 h 61"/>
                  <a:gd name="T82" fmla="*/ 7 w 72"/>
                  <a:gd name="T83" fmla="*/ 32 h 61"/>
                  <a:gd name="T84" fmla="*/ 15 w 72"/>
                  <a:gd name="T85" fmla="*/ 40 h 61"/>
                  <a:gd name="T86" fmla="*/ 41 w 72"/>
                  <a:gd name="T87" fmla="*/ 10 h 61"/>
                  <a:gd name="T88" fmla="*/ 33 w 72"/>
                  <a:gd name="T89" fmla="*/ 4 h 61"/>
                  <a:gd name="T90" fmla="*/ 33 w 72"/>
                  <a:gd name="T91" fmla="*/ 4 h 61"/>
                  <a:gd name="T92" fmla="*/ 33 w 72"/>
                  <a:gd name="T93" fmla="*/ 2 h 61"/>
                  <a:gd name="T94" fmla="*/ 33 w 72"/>
                  <a:gd name="T95" fmla="*/ 2 h 61"/>
                  <a:gd name="T96" fmla="*/ 33 w 72"/>
                  <a:gd name="T97" fmla="*/ 0 h 61"/>
                  <a:gd name="T98" fmla="*/ 33 w 72"/>
                  <a:gd name="T99" fmla="*/ 0 h 61"/>
                  <a:gd name="T100" fmla="*/ 35 w 72"/>
                  <a:gd name="T101" fmla="*/ 0 h 61"/>
                  <a:gd name="T102" fmla="*/ 35 w 72"/>
                  <a:gd name="T103" fmla="*/ 0 h 61"/>
                  <a:gd name="T104" fmla="*/ 37 w 72"/>
                  <a:gd name="T105" fmla="*/ 0 h 61"/>
                  <a:gd name="T106" fmla="*/ 48 w 72"/>
                  <a:gd name="T107" fmla="*/ 8 h 6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72" h="61">
                    <a:moveTo>
                      <a:pt x="48" y="8"/>
                    </a:moveTo>
                    <a:lnTo>
                      <a:pt x="39" y="18"/>
                    </a:lnTo>
                    <a:lnTo>
                      <a:pt x="50" y="16"/>
                    </a:lnTo>
                    <a:lnTo>
                      <a:pt x="59" y="18"/>
                    </a:lnTo>
                    <a:lnTo>
                      <a:pt x="63" y="20"/>
                    </a:lnTo>
                    <a:lnTo>
                      <a:pt x="67" y="20"/>
                    </a:lnTo>
                    <a:lnTo>
                      <a:pt x="69" y="24"/>
                    </a:lnTo>
                    <a:lnTo>
                      <a:pt x="72" y="28"/>
                    </a:lnTo>
                    <a:lnTo>
                      <a:pt x="72" y="34"/>
                    </a:lnTo>
                    <a:lnTo>
                      <a:pt x="69" y="34"/>
                    </a:lnTo>
                    <a:lnTo>
                      <a:pt x="67" y="34"/>
                    </a:lnTo>
                    <a:lnTo>
                      <a:pt x="67" y="32"/>
                    </a:lnTo>
                    <a:lnTo>
                      <a:pt x="67" y="30"/>
                    </a:lnTo>
                    <a:lnTo>
                      <a:pt x="65" y="26"/>
                    </a:lnTo>
                    <a:lnTo>
                      <a:pt x="65" y="24"/>
                    </a:lnTo>
                    <a:lnTo>
                      <a:pt x="61" y="24"/>
                    </a:lnTo>
                    <a:lnTo>
                      <a:pt x="56" y="22"/>
                    </a:lnTo>
                    <a:lnTo>
                      <a:pt x="48" y="22"/>
                    </a:lnTo>
                    <a:lnTo>
                      <a:pt x="37" y="22"/>
                    </a:lnTo>
                    <a:lnTo>
                      <a:pt x="20" y="42"/>
                    </a:lnTo>
                    <a:lnTo>
                      <a:pt x="37" y="55"/>
                    </a:lnTo>
                    <a:lnTo>
                      <a:pt x="39" y="57"/>
                    </a:lnTo>
                    <a:lnTo>
                      <a:pt x="39" y="59"/>
                    </a:lnTo>
                    <a:lnTo>
                      <a:pt x="37" y="59"/>
                    </a:lnTo>
                    <a:lnTo>
                      <a:pt x="37" y="61"/>
                    </a:lnTo>
                    <a:lnTo>
                      <a:pt x="35" y="61"/>
                    </a:lnTo>
                    <a:lnTo>
                      <a:pt x="33" y="59"/>
                    </a:lnTo>
                    <a:lnTo>
                      <a:pt x="2" y="36"/>
                    </a:lnTo>
                    <a:lnTo>
                      <a:pt x="0" y="34"/>
                    </a:lnTo>
                    <a:lnTo>
                      <a:pt x="2" y="34"/>
                    </a:lnTo>
                    <a:lnTo>
                      <a:pt x="2" y="32"/>
                    </a:lnTo>
                    <a:lnTo>
                      <a:pt x="4" y="32"/>
                    </a:lnTo>
                    <a:lnTo>
                      <a:pt x="7" y="32"/>
                    </a:lnTo>
                    <a:lnTo>
                      <a:pt x="15" y="40"/>
                    </a:lnTo>
                    <a:lnTo>
                      <a:pt x="41" y="10"/>
                    </a:lnTo>
                    <a:lnTo>
                      <a:pt x="33" y="4"/>
                    </a:lnTo>
                    <a:lnTo>
                      <a:pt x="33" y="2"/>
                    </a:lnTo>
                    <a:lnTo>
                      <a:pt x="33" y="0"/>
                    </a:lnTo>
                    <a:lnTo>
                      <a:pt x="35" y="0"/>
                    </a:lnTo>
                    <a:lnTo>
                      <a:pt x="37" y="0"/>
                    </a:lnTo>
                    <a:lnTo>
                      <a:pt x="48" y="8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6" name="Freeform 29"/>
              <p:cNvSpPr>
                <a:spLocks noEditPoints="1"/>
              </p:cNvSpPr>
              <p:nvPr/>
            </p:nvSpPr>
            <p:spPr bwMode="auto">
              <a:xfrm>
                <a:off x="1638" y="383"/>
                <a:ext cx="54" cy="53"/>
              </a:xfrm>
              <a:custGeom>
                <a:avLst/>
                <a:gdLst>
                  <a:gd name="T0" fmla="*/ 48 w 54"/>
                  <a:gd name="T1" fmla="*/ 45 h 53"/>
                  <a:gd name="T2" fmla="*/ 39 w 54"/>
                  <a:gd name="T3" fmla="*/ 51 h 53"/>
                  <a:gd name="T4" fmla="*/ 28 w 54"/>
                  <a:gd name="T5" fmla="*/ 53 h 53"/>
                  <a:gd name="T6" fmla="*/ 17 w 54"/>
                  <a:gd name="T7" fmla="*/ 51 h 53"/>
                  <a:gd name="T8" fmla="*/ 9 w 54"/>
                  <a:gd name="T9" fmla="*/ 45 h 53"/>
                  <a:gd name="T10" fmla="*/ 2 w 54"/>
                  <a:gd name="T11" fmla="*/ 37 h 53"/>
                  <a:gd name="T12" fmla="*/ 0 w 54"/>
                  <a:gd name="T13" fmla="*/ 27 h 53"/>
                  <a:gd name="T14" fmla="*/ 2 w 54"/>
                  <a:gd name="T15" fmla="*/ 19 h 53"/>
                  <a:gd name="T16" fmla="*/ 7 w 54"/>
                  <a:gd name="T17" fmla="*/ 9 h 53"/>
                  <a:gd name="T18" fmla="*/ 15 w 54"/>
                  <a:gd name="T19" fmla="*/ 2 h 53"/>
                  <a:gd name="T20" fmla="*/ 26 w 54"/>
                  <a:gd name="T21" fmla="*/ 0 h 53"/>
                  <a:gd name="T22" fmla="*/ 37 w 54"/>
                  <a:gd name="T23" fmla="*/ 2 h 53"/>
                  <a:gd name="T24" fmla="*/ 46 w 54"/>
                  <a:gd name="T25" fmla="*/ 9 h 53"/>
                  <a:gd name="T26" fmla="*/ 52 w 54"/>
                  <a:gd name="T27" fmla="*/ 17 h 53"/>
                  <a:gd name="T28" fmla="*/ 54 w 54"/>
                  <a:gd name="T29" fmla="*/ 27 h 53"/>
                  <a:gd name="T30" fmla="*/ 52 w 54"/>
                  <a:gd name="T31" fmla="*/ 37 h 53"/>
                  <a:gd name="T32" fmla="*/ 48 w 54"/>
                  <a:gd name="T33" fmla="*/ 45 h 53"/>
                  <a:gd name="T34" fmla="*/ 43 w 54"/>
                  <a:gd name="T35" fmla="*/ 41 h 53"/>
                  <a:gd name="T36" fmla="*/ 48 w 54"/>
                  <a:gd name="T37" fmla="*/ 35 h 53"/>
                  <a:gd name="T38" fmla="*/ 50 w 54"/>
                  <a:gd name="T39" fmla="*/ 27 h 53"/>
                  <a:gd name="T40" fmla="*/ 48 w 54"/>
                  <a:gd name="T41" fmla="*/ 19 h 53"/>
                  <a:gd name="T42" fmla="*/ 43 w 54"/>
                  <a:gd name="T43" fmla="*/ 11 h 53"/>
                  <a:gd name="T44" fmla="*/ 35 w 54"/>
                  <a:gd name="T45" fmla="*/ 7 h 53"/>
                  <a:gd name="T46" fmla="*/ 26 w 54"/>
                  <a:gd name="T47" fmla="*/ 7 h 53"/>
                  <a:gd name="T48" fmla="*/ 17 w 54"/>
                  <a:gd name="T49" fmla="*/ 9 h 53"/>
                  <a:gd name="T50" fmla="*/ 11 w 54"/>
                  <a:gd name="T51" fmla="*/ 13 h 53"/>
                  <a:gd name="T52" fmla="*/ 7 w 54"/>
                  <a:gd name="T53" fmla="*/ 19 h 53"/>
                  <a:gd name="T54" fmla="*/ 4 w 54"/>
                  <a:gd name="T55" fmla="*/ 27 h 53"/>
                  <a:gd name="T56" fmla="*/ 7 w 54"/>
                  <a:gd name="T57" fmla="*/ 35 h 53"/>
                  <a:gd name="T58" fmla="*/ 11 w 54"/>
                  <a:gd name="T59" fmla="*/ 43 h 53"/>
                  <a:gd name="T60" fmla="*/ 20 w 54"/>
                  <a:gd name="T61" fmla="*/ 47 h 53"/>
                  <a:gd name="T62" fmla="*/ 28 w 54"/>
                  <a:gd name="T63" fmla="*/ 49 h 53"/>
                  <a:gd name="T64" fmla="*/ 37 w 54"/>
                  <a:gd name="T65" fmla="*/ 45 h 53"/>
                  <a:gd name="T66" fmla="*/ 43 w 54"/>
                  <a:gd name="T67" fmla="*/ 41 h 5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54" h="53">
                    <a:moveTo>
                      <a:pt x="48" y="45"/>
                    </a:moveTo>
                    <a:lnTo>
                      <a:pt x="39" y="51"/>
                    </a:lnTo>
                    <a:lnTo>
                      <a:pt x="28" y="53"/>
                    </a:lnTo>
                    <a:lnTo>
                      <a:pt x="17" y="51"/>
                    </a:lnTo>
                    <a:lnTo>
                      <a:pt x="9" y="45"/>
                    </a:lnTo>
                    <a:lnTo>
                      <a:pt x="2" y="37"/>
                    </a:lnTo>
                    <a:lnTo>
                      <a:pt x="0" y="27"/>
                    </a:lnTo>
                    <a:lnTo>
                      <a:pt x="2" y="19"/>
                    </a:lnTo>
                    <a:lnTo>
                      <a:pt x="7" y="9"/>
                    </a:lnTo>
                    <a:lnTo>
                      <a:pt x="15" y="2"/>
                    </a:lnTo>
                    <a:lnTo>
                      <a:pt x="26" y="0"/>
                    </a:lnTo>
                    <a:lnTo>
                      <a:pt x="37" y="2"/>
                    </a:lnTo>
                    <a:lnTo>
                      <a:pt x="46" y="9"/>
                    </a:lnTo>
                    <a:lnTo>
                      <a:pt x="52" y="17"/>
                    </a:lnTo>
                    <a:lnTo>
                      <a:pt x="54" y="27"/>
                    </a:lnTo>
                    <a:lnTo>
                      <a:pt x="52" y="37"/>
                    </a:lnTo>
                    <a:lnTo>
                      <a:pt x="48" y="45"/>
                    </a:lnTo>
                    <a:close/>
                    <a:moveTo>
                      <a:pt x="43" y="41"/>
                    </a:moveTo>
                    <a:lnTo>
                      <a:pt x="48" y="35"/>
                    </a:lnTo>
                    <a:lnTo>
                      <a:pt x="50" y="27"/>
                    </a:lnTo>
                    <a:lnTo>
                      <a:pt x="48" y="19"/>
                    </a:lnTo>
                    <a:lnTo>
                      <a:pt x="43" y="11"/>
                    </a:lnTo>
                    <a:lnTo>
                      <a:pt x="35" y="7"/>
                    </a:lnTo>
                    <a:lnTo>
                      <a:pt x="26" y="7"/>
                    </a:lnTo>
                    <a:lnTo>
                      <a:pt x="17" y="9"/>
                    </a:lnTo>
                    <a:lnTo>
                      <a:pt x="11" y="13"/>
                    </a:lnTo>
                    <a:lnTo>
                      <a:pt x="7" y="19"/>
                    </a:lnTo>
                    <a:lnTo>
                      <a:pt x="4" y="27"/>
                    </a:lnTo>
                    <a:lnTo>
                      <a:pt x="7" y="35"/>
                    </a:lnTo>
                    <a:lnTo>
                      <a:pt x="11" y="43"/>
                    </a:lnTo>
                    <a:lnTo>
                      <a:pt x="20" y="47"/>
                    </a:lnTo>
                    <a:lnTo>
                      <a:pt x="28" y="49"/>
                    </a:lnTo>
                    <a:lnTo>
                      <a:pt x="37" y="45"/>
                    </a:lnTo>
                    <a:lnTo>
                      <a:pt x="43" y="41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7" name="Freeform 30"/>
              <p:cNvSpPr>
                <a:spLocks/>
              </p:cNvSpPr>
              <p:nvPr/>
            </p:nvSpPr>
            <p:spPr bwMode="auto">
              <a:xfrm>
                <a:off x="1692" y="422"/>
                <a:ext cx="57" cy="69"/>
              </a:xfrm>
              <a:custGeom>
                <a:avLst/>
                <a:gdLst>
                  <a:gd name="T0" fmla="*/ 37 w 57"/>
                  <a:gd name="T1" fmla="*/ 14 h 69"/>
                  <a:gd name="T2" fmla="*/ 54 w 57"/>
                  <a:gd name="T3" fmla="*/ 32 h 69"/>
                  <a:gd name="T4" fmla="*/ 57 w 57"/>
                  <a:gd name="T5" fmla="*/ 34 h 69"/>
                  <a:gd name="T6" fmla="*/ 57 w 57"/>
                  <a:gd name="T7" fmla="*/ 34 h 69"/>
                  <a:gd name="T8" fmla="*/ 57 w 57"/>
                  <a:gd name="T9" fmla="*/ 34 h 69"/>
                  <a:gd name="T10" fmla="*/ 54 w 57"/>
                  <a:gd name="T11" fmla="*/ 36 h 69"/>
                  <a:gd name="T12" fmla="*/ 54 w 57"/>
                  <a:gd name="T13" fmla="*/ 36 h 69"/>
                  <a:gd name="T14" fmla="*/ 52 w 57"/>
                  <a:gd name="T15" fmla="*/ 36 h 69"/>
                  <a:gd name="T16" fmla="*/ 52 w 57"/>
                  <a:gd name="T17" fmla="*/ 34 h 69"/>
                  <a:gd name="T18" fmla="*/ 33 w 57"/>
                  <a:gd name="T19" fmla="*/ 16 h 69"/>
                  <a:gd name="T20" fmla="*/ 9 w 57"/>
                  <a:gd name="T21" fmla="*/ 36 h 69"/>
                  <a:gd name="T22" fmla="*/ 7 w 57"/>
                  <a:gd name="T23" fmla="*/ 41 h 69"/>
                  <a:gd name="T24" fmla="*/ 5 w 57"/>
                  <a:gd name="T25" fmla="*/ 45 h 69"/>
                  <a:gd name="T26" fmla="*/ 7 w 57"/>
                  <a:gd name="T27" fmla="*/ 49 h 69"/>
                  <a:gd name="T28" fmla="*/ 11 w 57"/>
                  <a:gd name="T29" fmla="*/ 53 h 69"/>
                  <a:gd name="T30" fmla="*/ 18 w 57"/>
                  <a:gd name="T31" fmla="*/ 59 h 69"/>
                  <a:gd name="T32" fmla="*/ 22 w 57"/>
                  <a:gd name="T33" fmla="*/ 63 h 69"/>
                  <a:gd name="T34" fmla="*/ 26 w 57"/>
                  <a:gd name="T35" fmla="*/ 65 h 69"/>
                  <a:gd name="T36" fmla="*/ 28 w 57"/>
                  <a:gd name="T37" fmla="*/ 65 h 69"/>
                  <a:gd name="T38" fmla="*/ 28 w 57"/>
                  <a:gd name="T39" fmla="*/ 65 h 69"/>
                  <a:gd name="T40" fmla="*/ 31 w 57"/>
                  <a:gd name="T41" fmla="*/ 65 h 69"/>
                  <a:gd name="T42" fmla="*/ 31 w 57"/>
                  <a:gd name="T43" fmla="*/ 67 h 69"/>
                  <a:gd name="T44" fmla="*/ 31 w 57"/>
                  <a:gd name="T45" fmla="*/ 67 h 69"/>
                  <a:gd name="T46" fmla="*/ 28 w 57"/>
                  <a:gd name="T47" fmla="*/ 69 h 69"/>
                  <a:gd name="T48" fmla="*/ 28 w 57"/>
                  <a:gd name="T49" fmla="*/ 69 h 69"/>
                  <a:gd name="T50" fmla="*/ 26 w 57"/>
                  <a:gd name="T51" fmla="*/ 69 h 69"/>
                  <a:gd name="T52" fmla="*/ 24 w 57"/>
                  <a:gd name="T53" fmla="*/ 67 h 69"/>
                  <a:gd name="T54" fmla="*/ 18 w 57"/>
                  <a:gd name="T55" fmla="*/ 65 h 69"/>
                  <a:gd name="T56" fmla="*/ 11 w 57"/>
                  <a:gd name="T57" fmla="*/ 61 h 69"/>
                  <a:gd name="T58" fmla="*/ 7 w 57"/>
                  <a:gd name="T59" fmla="*/ 57 h 69"/>
                  <a:gd name="T60" fmla="*/ 2 w 57"/>
                  <a:gd name="T61" fmla="*/ 51 h 69"/>
                  <a:gd name="T62" fmla="*/ 0 w 57"/>
                  <a:gd name="T63" fmla="*/ 45 h 69"/>
                  <a:gd name="T64" fmla="*/ 2 w 57"/>
                  <a:gd name="T65" fmla="*/ 39 h 69"/>
                  <a:gd name="T66" fmla="*/ 5 w 57"/>
                  <a:gd name="T67" fmla="*/ 34 h 69"/>
                  <a:gd name="T68" fmla="*/ 31 w 57"/>
                  <a:gd name="T69" fmla="*/ 12 h 69"/>
                  <a:gd name="T70" fmla="*/ 24 w 57"/>
                  <a:gd name="T71" fmla="*/ 6 h 69"/>
                  <a:gd name="T72" fmla="*/ 22 w 57"/>
                  <a:gd name="T73" fmla="*/ 6 h 69"/>
                  <a:gd name="T74" fmla="*/ 22 w 57"/>
                  <a:gd name="T75" fmla="*/ 4 h 69"/>
                  <a:gd name="T76" fmla="*/ 22 w 57"/>
                  <a:gd name="T77" fmla="*/ 4 h 69"/>
                  <a:gd name="T78" fmla="*/ 24 w 57"/>
                  <a:gd name="T79" fmla="*/ 2 h 69"/>
                  <a:gd name="T80" fmla="*/ 24 w 57"/>
                  <a:gd name="T81" fmla="*/ 2 h 69"/>
                  <a:gd name="T82" fmla="*/ 26 w 57"/>
                  <a:gd name="T83" fmla="*/ 2 h 69"/>
                  <a:gd name="T84" fmla="*/ 26 w 57"/>
                  <a:gd name="T85" fmla="*/ 4 h 69"/>
                  <a:gd name="T86" fmla="*/ 33 w 57"/>
                  <a:gd name="T87" fmla="*/ 10 h 69"/>
                  <a:gd name="T88" fmla="*/ 44 w 57"/>
                  <a:gd name="T89" fmla="*/ 0 h 69"/>
                  <a:gd name="T90" fmla="*/ 46 w 57"/>
                  <a:gd name="T91" fmla="*/ 0 h 69"/>
                  <a:gd name="T92" fmla="*/ 46 w 57"/>
                  <a:gd name="T93" fmla="*/ 0 h 69"/>
                  <a:gd name="T94" fmla="*/ 48 w 57"/>
                  <a:gd name="T95" fmla="*/ 0 h 69"/>
                  <a:gd name="T96" fmla="*/ 48 w 57"/>
                  <a:gd name="T97" fmla="*/ 0 h 69"/>
                  <a:gd name="T98" fmla="*/ 50 w 57"/>
                  <a:gd name="T99" fmla="*/ 2 h 69"/>
                  <a:gd name="T100" fmla="*/ 50 w 57"/>
                  <a:gd name="T101" fmla="*/ 2 h 69"/>
                  <a:gd name="T102" fmla="*/ 48 w 57"/>
                  <a:gd name="T103" fmla="*/ 4 h 69"/>
                  <a:gd name="T104" fmla="*/ 48 w 57"/>
                  <a:gd name="T105" fmla="*/ 4 h 69"/>
                  <a:gd name="T106" fmla="*/ 37 w 57"/>
                  <a:gd name="T107" fmla="*/ 14 h 69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57" h="69">
                    <a:moveTo>
                      <a:pt x="37" y="14"/>
                    </a:moveTo>
                    <a:lnTo>
                      <a:pt x="54" y="32"/>
                    </a:lnTo>
                    <a:lnTo>
                      <a:pt x="57" y="34"/>
                    </a:lnTo>
                    <a:lnTo>
                      <a:pt x="54" y="36"/>
                    </a:lnTo>
                    <a:lnTo>
                      <a:pt x="52" y="36"/>
                    </a:lnTo>
                    <a:lnTo>
                      <a:pt x="52" y="34"/>
                    </a:lnTo>
                    <a:lnTo>
                      <a:pt x="33" y="16"/>
                    </a:lnTo>
                    <a:lnTo>
                      <a:pt x="9" y="36"/>
                    </a:lnTo>
                    <a:lnTo>
                      <a:pt x="7" y="41"/>
                    </a:lnTo>
                    <a:lnTo>
                      <a:pt x="5" y="45"/>
                    </a:lnTo>
                    <a:lnTo>
                      <a:pt x="7" y="49"/>
                    </a:lnTo>
                    <a:lnTo>
                      <a:pt x="11" y="53"/>
                    </a:lnTo>
                    <a:lnTo>
                      <a:pt x="18" y="59"/>
                    </a:lnTo>
                    <a:lnTo>
                      <a:pt x="22" y="63"/>
                    </a:lnTo>
                    <a:lnTo>
                      <a:pt x="26" y="65"/>
                    </a:lnTo>
                    <a:lnTo>
                      <a:pt x="28" y="65"/>
                    </a:lnTo>
                    <a:lnTo>
                      <a:pt x="31" y="65"/>
                    </a:lnTo>
                    <a:lnTo>
                      <a:pt x="31" y="67"/>
                    </a:lnTo>
                    <a:lnTo>
                      <a:pt x="28" y="69"/>
                    </a:lnTo>
                    <a:lnTo>
                      <a:pt x="26" y="69"/>
                    </a:lnTo>
                    <a:lnTo>
                      <a:pt x="24" y="67"/>
                    </a:lnTo>
                    <a:lnTo>
                      <a:pt x="18" y="65"/>
                    </a:lnTo>
                    <a:lnTo>
                      <a:pt x="11" y="61"/>
                    </a:lnTo>
                    <a:lnTo>
                      <a:pt x="7" y="57"/>
                    </a:lnTo>
                    <a:lnTo>
                      <a:pt x="2" y="51"/>
                    </a:lnTo>
                    <a:lnTo>
                      <a:pt x="0" y="45"/>
                    </a:lnTo>
                    <a:lnTo>
                      <a:pt x="2" y="39"/>
                    </a:lnTo>
                    <a:lnTo>
                      <a:pt x="5" y="34"/>
                    </a:lnTo>
                    <a:lnTo>
                      <a:pt x="31" y="12"/>
                    </a:lnTo>
                    <a:lnTo>
                      <a:pt x="24" y="6"/>
                    </a:lnTo>
                    <a:lnTo>
                      <a:pt x="22" y="6"/>
                    </a:lnTo>
                    <a:lnTo>
                      <a:pt x="22" y="4"/>
                    </a:lnTo>
                    <a:lnTo>
                      <a:pt x="24" y="2"/>
                    </a:lnTo>
                    <a:lnTo>
                      <a:pt x="26" y="2"/>
                    </a:lnTo>
                    <a:lnTo>
                      <a:pt x="26" y="4"/>
                    </a:lnTo>
                    <a:lnTo>
                      <a:pt x="33" y="10"/>
                    </a:lnTo>
                    <a:lnTo>
                      <a:pt x="44" y="0"/>
                    </a:lnTo>
                    <a:lnTo>
                      <a:pt x="46" y="0"/>
                    </a:lnTo>
                    <a:lnTo>
                      <a:pt x="48" y="0"/>
                    </a:lnTo>
                    <a:lnTo>
                      <a:pt x="50" y="2"/>
                    </a:lnTo>
                    <a:lnTo>
                      <a:pt x="48" y="4"/>
                    </a:lnTo>
                    <a:lnTo>
                      <a:pt x="37" y="14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8" name="Freeform 31"/>
              <p:cNvSpPr>
                <a:spLocks noEditPoints="1"/>
              </p:cNvSpPr>
              <p:nvPr/>
            </p:nvSpPr>
            <p:spPr bwMode="auto">
              <a:xfrm>
                <a:off x="1736" y="485"/>
                <a:ext cx="54" cy="57"/>
              </a:xfrm>
              <a:custGeom>
                <a:avLst/>
                <a:gdLst>
                  <a:gd name="T0" fmla="*/ 43 w 54"/>
                  <a:gd name="T1" fmla="*/ 47 h 57"/>
                  <a:gd name="T2" fmla="*/ 13 w 54"/>
                  <a:gd name="T3" fmla="*/ 8 h 57"/>
                  <a:gd name="T4" fmla="*/ 6 w 54"/>
                  <a:gd name="T5" fmla="*/ 16 h 57"/>
                  <a:gd name="T6" fmla="*/ 4 w 54"/>
                  <a:gd name="T7" fmla="*/ 24 h 57"/>
                  <a:gd name="T8" fmla="*/ 6 w 54"/>
                  <a:gd name="T9" fmla="*/ 32 h 57"/>
                  <a:gd name="T10" fmla="*/ 10 w 54"/>
                  <a:gd name="T11" fmla="*/ 40 h 57"/>
                  <a:gd name="T12" fmla="*/ 15 w 54"/>
                  <a:gd name="T13" fmla="*/ 44 h 57"/>
                  <a:gd name="T14" fmla="*/ 19 w 54"/>
                  <a:gd name="T15" fmla="*/ 47 h 57"/>
                  <a:gd name="T16" fmla="*/ 23 w 54"/>
                  <a:gd name="T17" fmla="*/ 51 h 57"/>
                  <a:gd name="T18" fmla="*/ 28 w 54"/>
                  <a:gd name="T19" fmla="*/ 53 h 57"/>
                  <a:gd name="T20" fmla="*/ 30 w 54"/>
                  <a:gd name="T21" fmla="*/ 53 h 57"/>
                  <a:gd name="T22" fmla="*/ 30 w 54"/>
                  <a:gd name="T23" fmla="*/ 53 h 57"/>
                  <a:gd name="T24" fmla="*/ 30 w 54"/>
                  <a:gd name="T25" fmla="*/ 55 h 57"/>
                  <a:gd name="T26" fmla="*/ 30 w 54"/>
                  <a:gd name="T27" fmla="*/ 55 h 57"/>
                  <a:gd name="T28" fmla="*/ 30 w 54"/>
                  <a:gd name="T29" fmla="*/ 57 h 57"/>
                  <a:gd name="T30" fmla="*/ 30 w 54"/>
                  <a:gd name="T31" fmla="*/ 57 h 57"/>
                  <a:gd name="T32" fmla="*/ 30 w 54"/>
                  <a:gd name="T33" fmla="*/ 57 h 57"/>
                  <a:gd name="T34" fmla="*/ 28 w 54"/>
                  <a:gd name="T35" fmla="*/ 57 h 57"/>
                  <a:gd name="T36" fmla="*/ 23 w 54"/>
                  <a:gd name="T37" fmla="*/ 55 h 57"/>
                  <a:gd name="T38" fmla="*/ 17 w 54"/>
                  <a:gd name="T39" fmla="*/ 53 h 57"/>
                  <a:gd name="T40" fmla="*/ 10 w 54"/>
                  <a:gd name="T41" fmla="*/ 49 h 57"/>
                  <a:gd name="T42" fmla="*/ 6 w 54"/>
                  <a:gd name="T43" fmla="*/ 42 h 57"/>
                  <a:gd name="T44" fmla="*/ 2 w 54"/>
                  <a:gd name="T45" fmla="*/ 32 h 57"/>
                  <a:gd name="T46" fmla="*/ 0 w 54"/>
                  <a:gd name="T47" fmla="*/ 22 h 57"/>
                  <a:gd name="T48" fmla="*/ 4 w 54"/>
                  <a:gd name="T49" fmla="*/ 12 h 57"/>
                  <a:gd name="T50" fmla="*/ 10 w 54"/>
                  <a:gd name="T51" fmla="*/ 4 h 57"/>
                  <a:gd name="T52" fmla="*/ 21 w 54"/>
                  <a:gd name="T53" fmla="*/ 0 h 57"/>
                  <a:gd name="T54" fmla="*/ 30 w 54"/>
                  <a:gd name="T55" fmla="*/ 0 h 57"/>
                  <a:gd name="T56" fmla="*/ 41 w 54"/>
                  <a:gd name="T57" fmla="*/ 2 h 57"/>
                  <a:gd name="T58" fmla="*/ 49 w 54"/>
                  <a:gd name="T59" fmla="*/ 10 h 57"/>
                  <a:gd name="T60" fmla="*/ 54 w 54"/>
                  <a:gd name="T61" fmla="*/ 20 h 57"/>
                  <a:gd name="T62" fmla="*/ 54 w 54"/>
                  <a:gd name="T63" fmla="*/ 28 h 57"/>
                  <a:gd name="T64" fmla="*/ 52 w 54"/>
                  <a:gd name="T65" fmla="*/ 38 h 57"/>
                  <a:gd name="T66" fmla="*/ 43 w 54"/>
                  <a:gd name="T67" fmla="*/ 47 h 57"/>
                  <a:gd name="T68" fmla="*/ 43 w 54"/>
                  <a:gd name="T69" fmla="*/ 40 h 57"/>
                  <a:gd name="T70" fmla="*/ 47 w 54"/>
                  <a:gd name="T71" fmla="*/ 34 h 57"/>
                  <a:gd name="T72" fmla="*/ 49 w 54"/>
                  <a:gd name="T73" fmla="*/ 26 h 57"/>
                  <a:gd name="T74" fmla="*/ 47 w 54"/>
                  <a:gd name="T75" fmla="*/ 20 h 57"/>
                  <a:gd name="T76" fmla="*/ 45 w 54"/>
                  <a:gd name="T77" fmla="*/ 12 h 57"/>
                  <a:gd name="T78" fmla="*/ 39 w 54"/>
                  <a:gd name="T79" fmla="*/ 8 h 57"/>
                  <a:gd name="T80" fmla="*/ 32 w 54"/>
                  <a:gd name="T81" fmla="*/ 4 h 57"/>
                  <a:gd name="T82" fmla="*/ 23 w 54"/>
                  <a:gd name="T83" fmla="*/ 4 h 57"/>
                  <a:gd name="T84" fmla="*/ 17 w 54"/>
                  <a:gd name="T85" fmla="*/ 6 h 57"/>
                  <a:gd name="T86" fmla="*/ 43 w 54"/>
                  <a:gd name="T87" fmla="*/ 40 h 57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54" h="57">
                    <a:moveTo>
                      <a:pt x="43" y="47"/>
                    </a:moveTo>
                    <a:lnTo>
                      <a:pt x="13" y="8"/>
                    </a:lnTo>
                    <a:lnTo>
                      <a:pt x="6" y="16"/>
                    </a:lnTo>
                    <a:lnTo>
                      <a:pt x="4" y="24"/>
                    </a:lnTo>
                    <a:lnTo>
                      <a:pt x="6" y="32"/>
                    </a:lnTo>
                    <a:lnTo>
                      <a:pt x="10" y="40"/>
                    </a:lnTo>
                    <a:lnTo>
                      <a:pt x="15" y="44"/>
                    </a:lnTo>
                    <a:lnTo>
                      <a:pt x="19" y="47"/>
                    </a:lnTo>
                    <a:lnTo>
                      <a:pt x="23" y="51"/>
                    </a:lnTo>
                    <a:lnTo>
                      <a:pt x="28" y="53"/>
                    </a:lnTo>
                    <a:lnTo>
                      <a:pt x="30" y="53"/>
                    </a:lnTo>
                    <a:lnTo>
                      <a:pt x="30" y="55"/>
                    </a:lnTo>
                    <a:lnTo>
                      <a:pt x="30" y="57"/>
                    </a:lnTo>
                    <a:lnTo>
                      <a:pt x="28" y="57"/>
                    </a:lnTo>
                    <a:lnTo>
                      <a:pt x="23" y="55"/>
                    </a:lnTo>
                    <a:lnTo>
                      <a:pt x="17" y="53"/>
                    </a:lnTo>
                    <a:lnTo>
                      <a:pt x="10" y="49"/>
                    </a:lnTo>
                    <a:lnTo>
                      <a:pt x="6" y="42"/>
                    </a:lnTo>
                    <a:lnTo>
                      <a:pt x="2" y="32"/>
                    </a:lnTo>
                    <a:lnTo>
                      <a:pt x="0" y="22"/>
                    </a:lnTo>
                    <a:lnTo>
                      <a:pt x="4" y="12"/>
                    </a:lnTo>
                    <a:lnTo>
                      <a:pt x="10" y="4"/>
                    </a:lnTo>
                    <a:lnTo>
                      <a:pt x="21" y="0"/>
                    </a:lnTo>
                    <a:lnTo>
                      <a:pt x="30" y="0"/>
                    </a:lnTo>
                    <a:lnTo>
                      <a:pt x="41" y="2"/>
                    </a:lnTo>
                    <a:lnTo>
                      <a:pt x="49" y="10"/>
                    </a:lnTo>
                    <a:lnTo>
                      <a:pt x="54" y="20"/>
                    </a:lnTo>
                    <a:lnTo>
                      <a:pt x="54" y="28"/>
                    </a:lnTo>
                    <a:lnTo>
                      <a:pt x="52" y="38"/>
                    </a:lnTo>
                    <a:lnTo>
                      <a:pt x="43" y="47"/>
                    </a:lnTo>
                    <a:close/>
                    <a:moveTo>
                      <a:pt x="43" y="40"/>
                    </a:moveTo>
                    <a:lnTo>
                      <a:pt x="47" y="34"/>
                    </a:lnTo>
                    <a:lnTo>
                      <a:pt x="49" y="26"/>
                    </a:lnTo>
                    <a:lnTo>
                      <a:pt x="47" y="20"/>
                    </a:lnTo>
                    <a:lnTo>
                      <a:pt x="45" y="12"/>
                    </a:lnTo>
                    <a:lnTo>
                      <a:pt x="39" y="8"/>
                    </a:lnTo>
                    <a:lnTo>
                      <a:pt x="32" y="4"/>
                    </a:lnTo>
                    <a:lnTo>
                      <a:pt x="23" y="4"/>
                    </a:lnTo>
                    <a:lnTo>
                      <a:pt x="17" y="6"/>
                    </a:lnTo>
                    <a:lnTo>
                      <a:pt x="43" y="40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9" name="Freeform 32"/>
              <p:cNvSpPr>
                <a:spLocks/>
              </p:cNvSpPr>
              <p:nvPr/>
            </p:nvSpPr>
            <p:spPr bwMode="auto">
              <a:xfrm>
                <a:off x="1779" y="542"/>
                <a:ext cx="61" cy="56"/>
              </a:xfrm>
              <a:custGeom>
                <a:avLst/>
                <a:gdLst>
                  <a:gd name="T0" fmla="*/ 54 w 61"/>
                  <a:gd name="T1" fmla="*/ 32 h 56"/>
                  <a:gd name="T2" fmla="*/ 56 w 61"/>
                  <a:gd name="T3" fmla="*/ 30 h 56"/>
                  <a:gd name="T4" fmla="*/ 58 w 61"/>
                  <a:gd name="T5" fmla="*/ 30 h 56"/>
                  <a:gd name="T6" fmla="*/ 58 w 61"/>
                  <a:gd name="T7" fmla="*/ 30 h 56"/>
                  <a:gd name="T8" fmla="*/ 61 w 61"/>
                  <a:gd name="T9" fmla="*/ 30 h 56"/>
                  <a:gd name="T10" fmla="*/ 61 w 61"/>
                  <a:gd name="T11" fmla="*/ 30 h 56"/>
                  <a:gd name="T12" fmla="*/ 61 w 61"/>
                  <a:gd name="T13" fmla="*/ 32 h 56"/>
                  <a:gd name="T14" fmla="*/ 61 w 61"/>
                  <a:gd name="T15" fmla="*/ 32 h 56"/>
                  <a:gd name="T16" fmla="*/ 61 w 61"/>
                  <a:gd name="T17" fmla="*/ 34 h 56"/>
                  <a:gd name="T18" fmla="*/ 58 w 61"/>
                  <a:gd name="T19" fmla="*/ 34 h 56"/>
                  <a:gd name="T20" fmla="*/ 50 w 61"/>
                  <a:gd name="T21" fmla="*/ 40 h 56"/>
                  <a:gd name="T22" fmla="*/ 48 w 61"/>
                  <a:gd name="T23" fmla="*/ 40 h 56"/>
                  <a:gd name="T24" fmla="*/ 48 w 61"/>
                  <a:gd name="T25" fmla="*/ 40 h 56"/>
                  <a:gd name="T26" fmla="*/ 45 w 61"/>
                  <a:gd name="T27" fmla="*/ 40 h 56"/>
                  <a:gd name="T28" fmla="*/ 45 w 61"/>
                  <a:gd name="T29" fmla="*/ 40 h 56"/>
                  <a:gd name="T30" fmla="*/ 45 w 61"/>
                  <a:gd name="T31" fmla="*/ 40 h 56"/>
                  <a:gd name="T32" fmla="*/ 45 w 61"/>
                  <a:gd name="T33" fmla="*/ 38 h 56"/>
                  <a:gd name="T34" fmla="*/ 45 w 61"/>
                  <a:gd name="T35" fmla="*/ 38 h 56"/>
                  <a:gd name="T36" fmla="*/ 45 w 61"/>
                  <a:gd name="T37" fmla="*/ 36 h 56"/>
                  <a:gd name="T38" fmla="*/ 48 w 61"/>
                  <a:gd name="T39" fmla="*/ 32 h 56"/>
                  <a:gd name="T40" fmla="*/ 50 w 61"/>
                  <a:gd name="T41" fmla="*/ 28 h 56"/>
                  <a:gd name="T42" fmla="*/ 50 w 61"/>
                  <a:gd name="T43" fmla="*/ 22 h 56"/>
                  <a:gd name="T44" fmla="*/ 45 w 61"/>
                  <a:gd name="T45" fmla="*/ 16 h 56"/>
                  <a:gd name="T46" fmla="*/ 39 w 61"/>
                  <a:gd name="T47" fmla="*/ 8 h 56"/>
                  <a:gd name="T48" fmla="*/ 30 w 61"/>
                  <a:gd name="T49" fmla="*/ 6 h 56"/>
                  <a:gd name="T50" fmla="*/ 24 w 61"/>
                  <a:gd name="T51" fmla="*/ 6 h 56"/>
                  <a:gd name="T52" fmla="*/ 15 w 61"/>
                  <a:gd name="T53" fmla="*/ 8 h 56"/>
                  <a:gd name="T54" fmla="*/ 9 w 61"/>
                  <a:gd name="T55" fmla="*/ 14 h 56"/>
                  <a:gd name="T56" fmla="*/ 4 w 61"/>
                  <a:gd name="T57" fmla="*/ 22 h 56"/>
                  <a:gd name="T58" fmla="*/ 4 w 61"/>
                  <a:gd name="T59" fmla="*/ 30 h 56"/>
                  <a:gd name="T60" fmla="*/ 9 w 61"/>
                  <a:gd name="T61" fmla="*/ 38 h 56"/>
                  <a:gd name="T62" fmla="*/ 11 w 61"/>
                  <a:gd name="T63" fmla="*/ 42 h 56"/>
                  <a:gd name="T64" fmla="*/ 15 w 61"/>
                  <a:gd name="T65" fmla="*/ 46 h 56"/>
                  <a:gd name="T66" fmla="*/ 22 w 61"/>
                  <a:gd name="T67" fmla="*/ 48 h 56"/>
                  <a:gd name="T68" fmla="*/ 28 w 61"/>
                  <a:gd name="T69" fmla="*/ 50 h 56"/>
                  <a:gd name="T70" fmla="*/ 28 w 61"/>
                  <a:gd name="T71" fmla="*/ 52 h 56"/>
                  <a:gd name="T72" fmla="*/ 30 w 61"/>
                  <a:gd name="T73" fmla="*/ 52 h 56"/>
                  <a:gd name="T74" fmla="*/ 30 w 61"/>
                  <a:gd name="T75" fmla="*/ 54 h 56"/>
                  <a:gd name="T76" fmla="*/ 30 w 61"/>
                  <a:gd name="T77" fmla="*/ 54 h 56"/>
                  <a:gd name="T78" fmla="*/ 30 w 61"/>
                  <a:gd name="T79" fmla="*/ 54 h 56"/>
                  <a:gd name="T80" fmla="*/ 28 w 61"/>
                  <a:gd name="T81" fmla="*/ 54 h 56"/>
                  <a:gd name="T82" fmla="*/ 26 w 61"/>
                  <a:gd name="T83" fmla="*/ 56 h 56"/>
                  <a:gd name="T84" fmla="*/ 19 w 61"/>
                  <a:gd name="T85" fmla="*/ 54 h 56"/>
                  <a:gd name="T86" fmla="*/ 11 w 61"/>
                  <a:gd name="T87" fmla="*/ 48 h 56"/>
                  <a:gd name="T88" fmla="*/ 4 w 61"/>
                  <a:gd name="T89" fmla="*/ 40 h 56"/>
                  <a:gd name="T90" fmla="*/ 0 w 61"/>
                  <a:gd name="T91" fmla="*/ 30 h 56"/>
                  <a:gd name="T92" fmla="*/ 0 w 61"/>
                  <a:gd name="T93" fmla="*/ 20 h 56"/>
                  <a:gd name="T94" fmla="*/ 2 w 61"/>
                  <a:gd name="T95" fmla="*/ 12 h 56"/>
                  <a:gd name="T96" fmla="*/ 11 w 61"/>
                  <a:gd name="T97" fmla="*/ 4 h 56"/>
                  <a:gd name="T98" fmla="*/ 22 w 61"/>
                  <a:gd name="T99" fmla="*/ 0 h 56"/>
                  <a:gd name="T100" fmla="*/ 32 w 61"/>
                  <a:gd name="T101" fmla="*/ 2 h 56"/>
                  <a:gd name="T102" fmla="*/ 43 w 61"/>
                  <a:gd name="T103" fmla="*/ 4 h 56"/>
                  <a:gd name="T104" fmla="*/ 50 w 61"/>
                  <a:gd name="T105" fmla="*/ 12 h 56"/>
                  <a:gd name="T106" fmla="*/ 54 w 61"/>
                  <a:gd name="T107" fmla="*/ 22 h 56"/>
                  <a:gd name="T108" fmla="*/ 54 w 61"/>
                  <a:gd name="T109" fmla="*/ 32 h 5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61" h="56">
                    <a:moveTo>
                      <a:pt x="54" y="32"/>
                    </a:moveTo>
                    <a:lnTo>
                      <a:pt x="56" y="30"/>
                    </a:lnTo>
                    <a:lnTo>
                      <a:pt x="58" y="30"/>
                    </a:lnTo>
                    <a:lnTo>
                      <a:pt x="61" y="30"/>
                    </a:lnTo>
                    <a:lnTo>
                      <a:pt x="61" y="32"/>
                    </a:lnTo>
                    <a:lnTo>
                      <a:pt x="61" y="34"/>
                    </a:lnTo>
                    <a:lnTo>
                      <a:pt x="58" y="34"/>
                    </a:lnTo>
                    <a:lnTo>
                      <a:pt x="50" y="40"/>
                    </a:lnTo>
                    <a:lnTo>
                      <a:pt x="48" y="40"/>
                    </a:lnTo>
                    <a:lnTo>
                      <a:pt x="45" y="40"/>
                    </a:lnTo>
                    <a:lnTo>
                      <a:pt x="45" y="38"/>
                    </a:lnTo>
                    <a:lnTo>
                      <a:pt x="45" y="36"/>
                    </a:lnTo>
                    <a:lnTo>
                      <a:pt x="48" y="32"/>
                    </a:lnTo>
                    <a:lnTo>
                      <a:pt x="50" y="28"/>
                    </a:lnTo>
                    <a:lnTo>
                      <a:pt x="50" y="22"/>
                    </a:lnTo>
                    <a:lnTo>
                      <a:pt x="45" y="16"/>
                    </a:lnTo>
                    <a:lnTo>
                      <a:pt x="39" y="8"/>
                    </a:lnTo>
                    <a:lnTo>
                      <a:pt x="30" y="6"/>
                    </a:lnTo>
                    <a:lnTo>
                      <a:pt x="24" y="6"/>
                    </a:lnTo>
                    <a:lnTo>
                      <a:pt x="15" y="8"/>
                    </a:lnTo>
                    <a:lnTo>
                      <a:pt x="9" y="14"/>
                    </a:lnTo>
                    <a:lnTo>
                      <a:pt x="4" y="22"/>
                    </a:lnTo>
                    <a:lnTo>
                      <a:pt x="4" y="30"/>
                    </a:lnTo>
                    <a:lnTo>
                      <a:pt x="9" y="38"/>
                    </a:lnTo>
                    <a:lnTo>
                      <a:pt x="11" y="42"/>
                    </a:lnTo>
                    <a:lnTo>
                      <a:pt x="15" y="46"/>
                    </a:lnTo>
                    <a:lnTo>
                      <a:pt x="22" y="48"/>
                    </a:lnTo>
                    <a:lnTo>
                      <a:pt x="28" y="50"/>
                    </a:lnTo>
                    <a:lnTo>
                      <a:pt x="28" y="52"/>
                    </a:lnTo>
                    <a:lnTo>
                      <a:pt x="30" y="52"/>
                    </a:lnTo>
                    <a:lnTo>
                      <a:pt x="30" y="54"/>
                    </a:lnTo>
                    <a:lnTo>
                      <a:pt x="28" y="54"/>
                    </a:lnTo>
                    <a:lnTo>
                      <a:pt x="26" y="56"/>
                    </a:lnTo>
                    <a:lnTo>
                      <a:pt x="19" y="54"/>
                    </a:lnTo>
                    <a:lnTo>
                      <a:pt x="11" y="48"/>
                    </a:lnTo>
                    <a:lnTo>
                      <a:pt x="4" y="40"/>
                    </a:lnTo>
                    <a:lnTo>
                      <a:pt x="0" y="30"/>
                    </a:lnTo>
                    <a:lnTo>
                      <a:pt x="0" y="20"/>
                    </a:lnTo>
                    <a:lnTo>
                      <a:pt x="2" y="12"/>
                    </a:lnTo>
                    <a:lnTo>
                      <a:pt x="11" y="4"/>
                    </a:lnTo>
                    <a:lnTo>
                      <a:pt x="22" y="0"/>
                    </a:lnTo>
                    <a:lnTo>
                      <a:pt x="32" y="2"/>
                    </a:lnTo>
                    <a:lnTo>
                      <a:pt x="43" y="4"/>
                    </a:lnTo>
                    <a:lnTo>
                      <a:pt x="50" y="12"/>
                    </a:lnTo>
                    <a:lnTo>
                      <a:pt x="54" y="22"/>
                    </a:lnTo>
                    <a:lnTo>
                      <a:pt x="54" y="32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0" name="Freeform 33"/>
              <p:cNvSpPr>
                <a:spLocks/>
              </p:cNvSpPr>
              <p:nvPr/>
            </p:nvSpPr>
            <p:spPr bwMode="auto">
              <a:xfrm>
                <a:off x="1816" y="592"/>
                <a:ext cx="58" cy="67"/>
              </a:xfrm>
              <a:custGeom>
                <a:avLst/>
                <a:gdLst>
                  <a:gd name="T0" fmla="*/ 43 w 58"/>
                  <a:gd name="T1" fmla="*/ 15 h 67"/>
                  <a:gd name="T2" fmla="*/ 56 w 58"/>
                  <a:gd name="T3" fmla="*/ 37 h 67"/>
                  <a:gd name="T4" fmla="*/ 56 w 58"/>
                  <a:gd name="T5" fmla="*/ 39 h 67"/>
                  <a:gd name="T6" fmla="*/ 56 w 58"/>
                  <a:gd name="T7" fmla="*/ 41 h 67"/>
                  <a:gd name="T8" fmla="*/ 56 w 58"/>
                  <a:gd name="T9" fmla="*/ 41 h 67"/>
                  <a:gd name="T10" fmla="*/ 54 w 58"/>
                  <a:gd name="T11" fmla="*/ 41 h 67"/>
                  <a:gd name="T12" fmla="*/ 54 w 58"/>
                  <a:gd name="T13" fmla="*/ 41 h 67"/>
                  <a:gd name="T14" fmla="*/ 52 w 58"/>
                  <a:gd name="T15" fmla="*/ 41 h 67"/>
                  <a:gd name="T16" fmla="*/ 52 w 58"/>
                  <a:gd name="T17" fmla="*/ 39 h 67"/>
                  <a:gd name="T18" fmla="*/ 39 w 58"/>
                  <a:gd name="T19" fmla="*/ 17 h 67"/>
                  <a:gd name="T20" fmla="*/ 8 w 58"/>
                  <a:gd name="T21" fmla="*/ 31 h 67"/>
                  <a:gd name="T22" fmla="*/ 6 w 58"/>
                  <a:gd name="T23" fmla="*/ 35 h 67"/>
                  <a:gd name="T24" fmla="*/ 4 w 58"/>
                  <a:gd name="T25" fmla="*/ 37 h 67"/>
                  <a:gd name="T26" fmla="*/ 4 w 58"/>
                  <a:gd name="T27" fmla="*/ 43 h 67"/>
                  <a:gd name="T28" fmla="*/ 6 w 58"/>
                  <a:gd name="T29" fmla="*/ 47 h 67"/>
                  <a:gd name="T30" fmla="*/ 11 w 58"/>
                  <a:gd name="T31" fmla="*/ 51 h 67"/>
                  <a:gd name="T32" fmla="*/ 13 w 58"/>
                  <a:gd name="T33" fmla="*/ 55 h 67"/>
                  <a:gd name="T34" fmla="*/ 17 w 58"/>
                  <a:gd name="T35" fmla="*/ 59 h 67"/>
                  <a:gd name="T36" fmla="*/ 19 w 58"/>
                  <a:gd name="T37" fmla="*/ 61 h 67"/>
                  <a:gd name="T38" fmla="*/ 21 w 58"/>
                  <a:gd name="T39" fmla="*/ 63 h 67"/>
                  <a:gd name="T40" fmla="*/ 21 w 58"/>
                  <a:gd name="T41" fmla="*/ 63 h 67"/>
                  <a:gd name="T42" fmla="*/ 21 w 58"/>
                  <a:gd name="T43" fmla="*/ 63 h 67"/>
                  <a:gd name="T44" fmla="*/ 21 w 58"/>
                  <a:gd name="T45" fmla="*/ 65 h 67"/>
                  <a:gd name="T46" fmla="*/ 21 w 58"/>
                  <a:gd name="T47" fmla="*/ 65 h 67"/>
                  <a:gd name="T48" fmla="*/ 19 w 58"/>
                  <a:gd name="T49" fmla="*/ 67 h 67"/>
                  <a:gd name="T50" fmla="*/ 19 w 58"/>
                  <a:gd name="T51" fmla="*/ 65 h 67"/>
                  <a:gd name="T52" fmla="*/ 15 w 58"/>
                  <a:gd name="T53" fmla="*/ 63 h 67"/>
                  <a:gd name="T54" fmla="*/ 11 w 58"/>
                  <a:gd name="T55" fmla="*/ 61 h 67"/>
                  <a:gd name="T56" fmla="*/ 6 w 58"/>
                  <a:gd name="T57" fmla="*/ 55 h 67"/>
                  <a:gd name="T58" fmla="*/ 2 w 58"/>
                  <a:gd name="T59" fmla="*/ 49 h 67"/>
                  <a:gd name="T60" fmla="*/ 0 w 58"/>
                  <a:gd name="T61" fmla="*/ 43 h 67"/>
                  <a:gd name="T62" fmla="*/ 0 w 58"/>
                  <a:gd name="T63" fmla="*/ 37 h 67"/>
                  <a:gd name="T64" fmla="*/ 2 w 58"/>
                  <a:gd name="T65" fmla="*/ 31 h 67"/>
                  <a:gd name="T66" fmla="*/ 6 w 58"/>
                  <a:gd name="T67" fmla="*/ 27 h 67"/>
                  <a:gd name="T68" fmla="*/ 37 w 58"/>
                  <a:gd name="T69" fmla="*/ 13 h 67"/>
                  <a:gd name="T70" fmla="*/ 32 w 58"/>
                  <a:gd name="T71" fmla="*/ 6 h 67"/>
                  <a:gd name="T72" fmla="*/ 32 w 58"/>
                  <a:gd name="T73" fmla="*/ 4 h 67"/>
                  <a:gd name="T74" fmla="*/ 32 w 58"/>
                  <a:gd name="T75" fmla="*/ 2 h 67"/>
                  <a:gd name="T76" fmla="*/ 32 w 58"/>
                  <a:gd name="T77" fmla="*/ 2 h 67"/>
                  <a:gd name="T78" fmla="*/ 34 w 58"/>
                  <a:gd name="T79" fmla="*/ 0 h 67"/>
                  <a:gd name="T80" fmla="*/ 34 w 58"/>
                  <a:gd name="T81" fmla="*/ 2 h 67"/>
                  <a:gd name="T82" fmla="*/ 37 w 58"/>
                  <a:gd name="T83" fmla="*/ 2 h 67"/>
                  <a:gd name="T84" fmla="*/ 37 w 58"/>
                  <a:gd name="T85" fmla="*/ 2 h 67"/>
                  <a:gd name="T86" fmla="*/ 41 w 58"/>
                  <a:gd name="T87" fmla="*/ 11 h 67"/>
                  <a:gd name="T88" fmla="*/ 54 w 58"/>
                  <a:gd name="T89" fmla="*/ 4 h 67"/>
                  <a:gd name="T90" fmla="*/ 56 w 58"/>
                  <a:gd name="T91" fmla="*/ 4 h 67"/>
                  <a:gd name="T92" fmla="*/ 56 w 58"/>
                  <a:gd name="T93" fmla="*/ 4 h 67"/>
                  <a:gd name="T94" fmla="*/ 58 w 58"/>
                  <a:gd name="T95" fmla="*/ 4 h 67"/>
                  <a:gd name="T96" fmla="*/ 58 w 58"/>
                  <a:gd name="T97" fmla="*/ 4 h 67"/>
                  <a:gd name="T98" fmla="*/ 58 w 58"/>
                  <a:gd name="T99" fmla="*/ 6 h 67"/>
                  <a:gd name="T100" fmla="*/ 58 w 58"/>
                  <a:gd name="T101" fmla="*/ 6 h 67"/>
                  <a:gd name="T102" fmla="*/ 58 w 58"/>
                  <a:gd name="T103" fmla="*/ 8 h 67"/>
                  <a:gd name="T104" fmla="*/ 56 w 58"/>
                  <a:gd name="T105" fmla="*/ 8 h 67"/>
                  <a:gd name="T106" fmla="*/ 43 w 58"/>
                  <a:gd name="T107" fmla="*/ 15 h 67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58" h="67">
                    <a:moveTo>
                      <a:pt x="43" y="15"/>
                    </a:moveTo>
                    <a:lnTo>
                      <a:pt x="56" y="37"/>
                    </a:lnTo>
                    <a:lnTo>
                      <a:pt x="56" y="39"/>
                    </a:lnTo>
                    <a:lnTo>
                      <a:pt x="56" y="41"/>
                    </a:lnTo>
                    <a:lnTo>
                      <a:pt x="54" y="41"/>
                    </a:lnTo>
                    <a:lnTo>
                      <a:pt x="52" y="41"/>
                    </a:lnTo>
                    <a:lnTo>
                      <a:pt x="52" y="39"/>
                    </a:lnTo>
                    <a:lnTo>
                      <a:pt x="39" y="17"/>
                    </a:lnTo>
                    <a:lnTo>
                      <a:pt x="8" y="31"/>
                    </a:lnTo>
                    <a:lnTo>
                      <a:pt x="6" y="35"/>
                    </a:lnTo>
                    <a:lnTo>
                      <a:pt x="4" y="37"/>
                    </a:lnTo>
                    <a:lnTo>
                      <a:pt x="4" y="43"/>
                    </a:lnTo>
                    <a:lnTo>
                      <a:pt x="6" y="47"/>
                    </a:lnTo>
                    <a:lnTo>
                      <a:pt x="11" y="51"/>
                    </a:lnTo>
                    <a:lnTo>
                      <a:pt x="13" y="55"/>
                    </a:lnTo>
                    <a:lnTo>
                      <a:pt x="17" y="59"/>
                    </a:lnTo>
                    <a:lnTo>
                      <a:pt x="19" y="61"/>
                    </a:lnTo>
                    <a:lnTo>
                      <a:pt x="21" y="63"/>
                    </a:lnTo>
                    <a:lnTo>
                      <a:pt x="21" y="65"/>
                    </a:lnTo>
                    <a:lnTo>
                      <a:pt x="19" y="67"/>
                    </a:lnTo>
                    <a:lnTo>
                      <a:pt x="19" y="65"/>
                    </a:lnTo>
                    <a:lnTo>
                      <a:pt x="15" y="63"/>
                    </a:lnTo>
                    <a:lnTo>
                      <a:pt x="11" y="61"/>
                    </a:lnTo>
                    <a:lnTo>
                      <a:pt x="6" y="55"/>
                    </a:lnTo>
                    <a:lnTo>
                      <a:pt x="2" y="49"/>
                    </a:lnTo>
                    <a:lnTo>
                      <a:pt x="0" y="43"/>
                    </a:lnTo>
                    <a:lnTo>
                      <a:pt x="0" y="37"/>
                    </a:lnTo>
                    <a:lnTo>
                      <a:pt x="2" y="31"/>
                    </a:lnTo>
                    <a:lnTo>
                      <a:pt x="6" y="27"/>
                    </a:lnTo>
                    <a:lnTo>
                      <a:pt x="37" y="13"/>
                    </a:lnTo>
                    <a:lnTo>
                      <a:pt x="32" y="6"/>
                    </a:lnTo>
                    <a:lnTo>
                      <a:pt x="32" y="4"/>
                    </a:lnTo>
                    <a:lnTo>
                      <a:pt x="32" y="2"/>
                    </a:lnTo>
                    <a:lnTo>
                      <a:pt x="34" y="0"/>
                    </a:lnTo>
                    <a:lnTo>
                      <a:pt x="34" y="2"/>
                    </a:lnTo>
                    <a:lnTo>
                      <a:pt x="37" y="2"/>
                    </a:lnTo>
                    <a:lnTo>
                      <a:pt x="41" y="11"/>
                    </a:lnTo>
                    <a:lnTo>
                      <a:pt x="54" y="4"/>
                    </a:lnTo>
                    <a:lnTo>
                      <a:pt x="56" y="4"/>
                    </a:lnTo>
                    <a:lnTo>
                      <a:pt x="58" y="4"/>
                    </a:lnTo>
                    <a:lnTo>
                      <a:pt x="58" y="6"/>
                    </a:lnTo>
                    <a:lnTo>
                      <a:pt x="58" y="8"/>
                    </a:lnTo>
                    <a:lnTo>
                      <a:pt x="56" y="8"/>
                    </a:lnTo>
                    <a:lnTo>
                      <a:pt x="43" y="15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1" name="Freeform 34"/>
              <p:cNvSpPr>
                <a:spLocks noEditPoints="1"/>
              </p:cNvSpPr>
              <p:nvPr/>
            </p:nvSpPr>
            <p:spPr bwMode="auto">
              <a:xfrm>
                <a:off x="1840" y="663"/>
                <a:ext cx="80" cy="57"/>
              </a:xfrm>
              <a:custGeom>
                <a:avLst/>
                <a:gdLst>
                  <a:gd name="T0" fmla="*/ 80 w 80"/>
                  <a:gd name="T1" fmla="*/ 11 h 57"/>
                  <a:gd name="T2" fmla="*/ 69 w 80"/>
                  <a:gd name="T3" fmla="*/ 15 h 57"/>
                  <a:gd name="T4" fmla="*/ 65 w 80"/>
                  <a:gd name="T5" fmla="*/ 8 h 57"/>
                  <a:gd name="T6" fmla="*/ 78 w 80"/>
                  <a:gd name="T7" fmla="*/ 4 h 57"/>
                  <a:gd name="T8" fmla="*/ 80 w 80"/>
                  <a:gd name="T9" fmla="*/ 11 h 57"/>
                  <a:gd name="T10" fmla="*/ 56 w 80"/>
                  <a:gd name="T11" fmla="*/ 19 h 57"/>
                  <a:gd name="T12" fmla="*/ 13 w 80"/>
                  <a:gd name="T13" fmla="*/ 35 h 57"/>
                  <a:gd name="T14" fmla="*/ 21 w 80"/>
                  <a:gd name="T15" fmla="*/ 53 h 57"/>
                  <a:gd name="T16" fmla="*/ 21 w 80"/>
                  <a:gd name="T17" fmla="*/ 55 h 57"/>
                  <a:gd name="T18" fmla="*/ 21 w 80"/>
                  <a:gd name="T19" fmla="*/ 55 h 57"/>
                  <a:gd name="T20" fmla="*/ 21 w 80"/>
                  <a:gd name="T21" fmla="*/ 55 h 57"/>
                  <a:gd name="T22" fmla="*/ 19 w 80"/>
                  <a:gd name="T23" fmla="*/ 57 h 57"/>
                  <a:gd name="T24" fmla="*/ 19 w 80"/>
                  <a:gd name="T25" fmla="*/ 57 h 57"/>
                  <a:gd name="T26" fmla="*/ 17 w 80"/>
                  <a:gd name="T27" fmla="*/ 57 h 57"/>
                  <a:gd name="T28" fmla="*/ 17 w 80"/>
                  <a:gd name="T29" fmla="*/ 55 h 57"/>
                  <a:gd name="T30" fmla="*/ 15 w 80"/>
                  <a:gd name="T31" fmla="*/ 55 h 57"/>
                  <a:gd name="T32" fmla="*/ 0 w 80"/>
                  <a:gd name="T33" fmla="*/ 17 h 57"/>
                  <a:gd name="T34" fmla="*/ 0 w 80"/>
                  <a:gd name="T35" fmla="*/ 15 h 57"/>
                  <a:gd name="T36" fmla="*/ 0 w 80"/>
                  <a:gd name="T37" fmla="*/ 13 h 57"/>
                  <a:gd name="T38" fmla="*/ 0 w 80"/>
                  <a:gd name="T39" fmla="*/ 13 h 57"/>
                  <a:gd name="T40" fmla="*/ 2 w 80"/>
                  <a:gd name="T41" fmla="*/ 13 h 57"/>
                  <a:gd name="T42" fmla="*/ 2 w 80"/>
                  <a:gd name="T43" fmla="*/ 13 h 57"/>
                  <a:gd name="T44" fmla="*/ 4 w 80"/>
                  <a:gd name="T45" fmla="*/ 13 h 57"/>
                  <a:gd name="T46" fmla="*/ 4 w 80"/>
                  <a:gd name="T47" fmla="*/ 15 h 57"/>
                  <a:gd name="T48" fmla="*/ 10 w 80"/>
                  <a:gd name="T49" fmla="*/ 31 h 57"/>
                  <a:gd name="T50" fmla="*/ 49 w 80"/>
                  <a:gd name="T51" fmla="*/ 17 h 57"/>
                  <a:gd name="T52" fmla="*/ 45 w 80"/>
                  <a:gd name="T53" fmla="*/ 4 h 57"/>
                  <a:gd name="T54" fmla="*/ 43 w 80"/>
                  <a:gd name="T55" fmla="*/ 2 h 57"/>
                  <a:gd name="T56" fmla="*/ 43 w 80"/>
                  <a:gd name="T57" fmla="*/ 2 h 57"/>
                  <a:gd name="T58" fmla="*/ 45 w 80"/>
                  <a:gd name="T59" fmla="*/ 0 h 57"/>
                  <a:gd name="T60" fmla="*/ 45 w 80"/>
                  <a:gd name="T61" fmla="*/ 0 h 57"/>
                  <a:gd name="T62" fmla="*/ 47 w 80"/>
                  <a:gd name="T63" fmla="*/ 0 h 57"/>
                  <a:gd name="T64" fmla="*/ 47 w 80"/>
                  <a:gd name="T65" fmla="*/ 0 h 57"/>
                  <a:gd name="T66" fmla="*/ 49 w 80"/>
                  <a:gd name="T67" fmla="*/ 0 h 57"/>
                  <a:gd name="T68" fmla="*/ 49 w 80"/>
                  <a:gd name="T69" fmla="*/ 2 h 57"/>
                  <a:gd name="T70" fmla="*/ 56 w 80"/>
                  <a:gd name="T71" fmla="*/ 19 h 5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80" h="57">
                    <a:moveTo>
                      <a:pt x="80" y="11"/>
                    </a:moveTo>
                    <a:lnTo>
                      <a:pt x="69" y="15"/>
                    </a:lnTo>
                    <a:lnTo>
                      <a:pt x="65" y="8"/>
                    </a:lnTo>
                    <a:lnTo>
                      <a:pt x="78" y="4"/>
                    </a:lnTo>
                    <a:lnTo>
                      <a:pt x="80" y="11"/>
                    </a:lnTo>
                    <a:close/>
                    <a:moveTo>
                      <a:pt x="56" y="19"/>
                    </a:moveTo>
                    <a:lnTo>
                      <a:pt x="13" y="35"/>
                    </a:lnTo>
                    <a:lnTo>
                      <a:pt x="21" y="53"/>
                    </a:lnTo>
                    <a:lnTo>
                      <a:pt x="21" y="55"/>
                    </a:lnTo>
                    <a:lnTo>
                      <a:pt x="19" y="57"/>
                    </a:lnTo>
                    <a:lnTo>
                      <a:pt x="17" y="57"/>
                    </a:lnTo>
                    <a:lnTo>
                      <a:pt x="17" y="55"/>
                    </a:lnTo>
                    <a:lnTo>
                      <a:pt x="15" y="55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3"/>
                    </a:lnTo>
                    <a:lnTo>
                      <a:pt x="4" y="13"/>
                    </a:lnTo>
                    <a:lnTo>
                      <a:pt x="4" y="15"/>
                    </a:lnTo>
                    <a:lnTo>
                      <a:pt x="10" y="31"/>
                    </a:lnTo>
                    <a:lnTo>
                      <a:pt x="49" y="17"/>
                    </a:lnTo>
                    <a:lnTo>
                      <a:pt x="45" y="4"/>
                    </a:lnTo>
                    <a:lnTo>
                      <a:pt x="43" y="2"/>
                    </a:lnTo>
                    <a:lnTo>
                      <a:pt x="45" y="0"/>
                    </a:lnTo>
                    <a:lnTo>
                      <a:pt x="47" y="0"/>
                    </a:lnTo>
                    <a:lnTo>
                      <a:pt x="49" y="0"/>
                    </a:lnTo>
                    <a:lnTo>
                      <a:pt x="49" y="2"/>
                    </a:lnTo>
                    <a:lnTo>
                      <a:pt x="56" y="19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2" name="Freeform 35"/>
              <p:cNvSpPr>
                <a:spLocks noEditPoints="1"/>
              </p:cNvSpPr>
              <p:nvPr/>
            </p:nvSpPr>
            <p:spPr bwMode="auto">
              <a:xfrm>
                <a:off x="1868" y="726"/>
                <a:ext cx="56" cy="53"/>
              </a:xfrm>
              <a:custGeom>
                <a:avLst/>
                <a:gdLst>
                  <a:gd name="T0" fmla="*/ 34 w 56"/>
                  <a:gd name="T1" fmla="*/ 53 h 53"/>
                  <a:gd name="T2" fmla="*/ 26 w 56"/>
                  <a:gd name="T3" fmla="*/ 53 h 53"/>
                  <a:gd name="T4" fmla="*/ 15 w 56"/>
                  <a:gd name="T5" fmla="*/ 51 h 53"/>
                  <a:gd name="T6" fmla="*/ 4 w 56"/>
                  <a:gd name="T7" fmla="*/ 43 h 53"/>
                  <a:gd name="T8" fmla="*/ 0 w 56"/>
                  <a:gd name="T9" fmla="*/ 35 h 53"/>
                  <a:gd name="T10" fmla="*/ 0 w 56"/>
                  <a:gd name="T11" fmla="*/ 25 h 53"/>
                  <a:gd name="T12" fmla="*/ 2 w 56"/>
                  <a:gd name="T13" fmla="*/ 14 h 53"/>
                  <a:gd name="T14" fmla="*/ 11 w 56"/>
                  <a:gd name="T15" fmla="*/ 6 h 53"/>
                  <a:gd name="T16" fmla="*/ 19 w 56"/>
                  <a:gd name="T17" fmla="*/ 2 h 53"/>
                  <a:gd name="T18" fmla="*/ 30 w 56"/>
                  <a:gd name="T19" fmla="*/ 0 h 53"/>
                  <a:gd name="T20" fmla="*/ 41 w 56"/>
                  <a:gd name="T21" fmla="*/ 4 h 53"/>
                  <a:gd name="T22" fmla="*/ 50 w 56"/>
                  <a:gd name="T23" fmla="*/ 10 h 53"/>
                  <a:gd name="T24" fmla="*/ 54 w 56"/>
                  <a:gd name="T25" fmla="*/ 21 h 53"/>
                  <a:gd name="T26" fmla="*/ 56 w 56"/>
                  <a:gd name="T27" fmla="*/ 31 h 53"/>
                  <a:gd name="T28" fmla="*/ 52 w 56"/>
                  <a:gd name="T29" fmla="*/ 41 h 53"/>
                  <a:gd name="T30" fmla="*/ 45 w 56"/>
                  <a:gd name="T31" fmla="*/ 49 h 53"/>
                  <a:gd name="T32" fmla="*/ 34 w 56"/>
                  <a:gd name="T33" fmla="*/ 53 h 53"/>
                  <a:gd name="T34" fmla="*/ 34 w 56"/>
                  <a:gd name="T35" fmla="*/ 49 h 53"/>
                  <a:gd name="T36" fmla="*/ 41 w 56"/>
                  <a:gd name="T37" fmla="*/ 45 h 53"/>
                  <a:gd name="T38" fmla="*/ 47 w 56"/>
                  <a:gd name="T39" fmla="*/ 39 h 53"/>
                  <a:gd name="T40" fmla="*/ 50 w 56"/>
                  <a:gd name="T41" fmla="*/ 31 h 53"/>
                  <a:gd name="T42" fmla="*/ 50 w 56"/>
                  <a:gd name="T43" fmla="*/ 23 h 53"/>
                  <a:gd name="T44" fmla="*/ 45 w 56"/>
                  <a:gd name="T45" fmla="*/ 14 h 53"/>
                  <a:gd name="T46" fmla="*/ 39 w 56"/>
                  <a:gd name="T47" fmla="*/ 8 h 53"/>
                  <a:gd name="T48" fmla="*/ 30 w 56"/>
                  <a:gd name="T49" fmla="*/ 6 h 53"/>
                  <a:gd name="T50" fmla="*/ 21 w 56"/>
                  <a:gd name="T51" fmla="*/ 6 h 53"/>
                  <a:gd name="T52" fmla="*/ 13 w 56"/>
                  <a:gd name="T53" fmla="*/ 10 h 53"/>
                  <a:gd name="T54" fmla="*/ 6 w 56"/>
                  <a:gd name="T55" fmla="*/ 17 h 53"/>
                  <a:gd name="T56" fmla="*/ 4 w 56"/>
                  <a:gd name="T57" fmla="*/ 25 h 53"/>
                  <a:gd name="T58" fmla="*/ 6 w 56"/>
                  <a:gd name="T59" fmla="*/ 33 h 53"/>
                  <a:gd name="T60" fmla="*/ 8 w 56"/>
                  <a:gd name="T61" fmla="*/ 41 h 53"/>
                  <a:gd name="T62" fmla="*/ 17 w 56"/>
                  <a:gd name="T63" fmla="*/ 47 h 53"/>
                  <a:gd name="T64" fmla="*/ 26 w 56"/>
                  <a:gd name="T65" fmla="*/ 49 h 53"/>
                  <a:gd name="T66" fmla="*/ 34 w 56"/>
                  <a:gd name="T67" fmla="*/ 49 h 5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56" h="53">
                    <a:moveTo>
                      <a:pt x="34" y="53"/>
                    </a:moveTo>
                    <a:lnTo>
                      <a:pt x="26" y="53"/>
                    </a:lnTo>
                    <a:lnTo>
                      <a:pt x="15" y="51"/>
                    </a:lnTo>
                    <a:lnTo>
                      <a:pt x="4" y="43"/>
                    </a:lnTo>
                    <a:lnTo>
                      <a:pt x="0" y="35"/>
                    </a:lnTo>
                    <a:lnTo>
                      <a:pt x="0" y="25"/>
                    </a:lnTo>
                    <a:lnTo>
                      <a:pt x="2" y="14"/>
                    </a:lnTo>
                    <a:lnTo>
                      <a:pt x="11" y="6"/>
                    </a:lnTo>
                    <a:lnTo>
                      <a:pt x="19" y="2"/>
                    </a:lnTo>
                    <a:lnTo>
                      <a:pt x="30" y="0"/>
                    </a:lnTo>
                    <a:lnTo>
                      <a:pt x="41" y="4"/>
                    </a:lnTo>
                    <a:lnTo>
                      <a:pt x="50" y="10"/>
                    </a:lnTo>
                    <a:lnTo>
                      <a:pt x="54" y="21"/>
                    </a:lnTo>
                    <a:lnTo>
                      <a:pt x="56" y="31"/>
                    </a:lnTo>
                    <a:lnTo>
                      <a:pt x="52" y="41"/>
                    </a:lnTo>
                    <a:lnTo>
                      <a:pt x="45" y="49"/>
                    </a:lnTo>
                    <a:lnTo>
                      <a:pt x="34" y="53"/>
                    </a:lnTo>
                    <a:close/>
                    <a:moveTo>
                      <a:pt x="34" y="49"/>
                    </a:moveTo>
                    <a:lnTo>
                      <a:pt x="41" y="45"/>
                    </a:lnTo>
                    <a:lnTo>
                      <a:pt x="47" y="39"/>
                    </a:lnTo>
                    <a:lnTo>
                      <a:pt x="50" y="31"/>
                    </a:lnTo>
                    <a:lnTo>
                      <a:pt x="50" y="23"/>
                    </a:lnTo>
                    <a:lnTo>
                      <a:pt x="45" y="14"/>
                    </a:lnTo>
                    <a:lnTo>
                      <a:pt x="39" y="8"/>
                    </a:lnTo>
                    <a:lnTo>
                      <a:pt x="30" y="6"/>
                    </a:lnTo>
                    <a:lnTo>
                      <a:pt x="21" y="6"/>
                    </a:lnTo>
                    <a:lnTo>
                      <a:pt x="13" y="10"/>
                    </a:lnTo>
                    <a:lnTo>
                      <a:pt x="6" y="17"/>
                    </a:lnTo>
                    <a:lnTo>
                      <a:pt x="4" y="25"/>
                    </a:lnTo>
                    <a:lnTo>
                      <a:pt x="6" y="33"/>
                    </a:lnTo>
                    <a:lnTo>
                      <a:pt x="8" y="41"/>
                    </a:lnTo>
                    <a:lnTo>
                      <a:pt x="17" y="47"/>
                    </a:lnTo>
                    <a:lnTo>
                      <a:pt x="26" y="49"/>
                    </a:lnTo>
                    <a:lnTo>
                      <a:pt x="34" y="49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3" name="Freeform 36"/>
              <p:cNvSpPr>
                <a:spLocks/>
              </p:cNvSpPr>
              <p:nvPr/>
            </p:nvSpPr>
            <p:spPr bwMode="auto">
              <a:xfrm>
                <a:off x="1883" y="789"/>
                <a:ext cx="58" cy="63"/>
              </a:xfrm>
              <a:custGeom>
                <a:avLst/>
                <a:gdLst>
                  <a:gd name="T0" fmla="*/ 43 w 58"/>
                  <a:gd name="T1" fmla="*/ 12 h 63"/>
                  <a:gd name="T2" fmla="*/ 54 w 58"/>
                  <a:gd name="T3" fmla="*/ 20 h 63"/>
                  <a:gd name="T4" fmla="*/ 56 w 58"/>
                  <a:gd name="T5" fmla="*/ 29 h 63"/>
                  <a:gd name="T6" fmla="*/ 56 w 58"/>
                  <a:gd name="T7" fmla="*/ 39 h 63"/>
                  <a:gd name="T8" fmla="*/ 52 w 58"/>
                  <a:gd name="T9" fmla="*/ 45 h 63"/>
                  <a:gd name="T10" fmla="*/ 43 w 58"/>
                  <a:gd name="T11" fmla="*/ 49 h 63"/>
                  <a:gd name="T12" fmla="*/ 15 w 58"/>
                  <a:gd name="T13" fmla="*/ 59 h 63"/>
                  <a:gd name="T14" fmla="*/ 15 w 58"/>
                  <a:gd name="T15" fmla="*/ 61 h 63"/>
                  <a:gd name="T16" fmla="*/ 13 w 58"/>
                  <a:gd name="T17" fmla="*/ 63 h 63"/>
                  <a:gd name="T18" fmla="*/ 11 w 58"/>
                  <a:gd name="T19" fmla="*/ 61 h 63"/>
                  <a:gd name="T20" fmla="*/ 9 w 58"/>
                  <a:gd name="T21" fmla="*/ 59 h 63"/>
                  <a:gd name="T22" fmla="*/ 6 w 58"/>
                  <a:gd name="T23" fmla="*/ 47 h 63"/>
                  <a:gd name="T24" fmla="*/ 9 w 58"/>
                  <a:gd name="T25" fmla="*/ 45 h 63"/>
                  <a:gd name="T26" fmla="*/ 11 w 58"/>
                  <a:gd name="T27" fmla="*/ 43 h 63"/>
                  <a:gd name="T28" fmla="*/ 11 w 58"/>
                  <a:gd name="T29" fmla="*/ 45 h 63"/>
                  <a:gd name="T30" fmla="*/ 13 w 58"/>
                  <a:gd name="T31" fmla="*/ 51 h 63"/>
                  <a:gd name="T32" fmla="*/ 48 w 58"/>
                  <a:gd name="T33" fmla="*/ 43 h 63"/>
                  <a:gd name="T34" fmla="*/ 52 w 58"/>
                  <a:gd name="T35" fmla="*/ 35 h 63"/>
                  <a:gd name="T36" fmla="*/ 50 w 58"/>
                  <a:gd name="T37" fmla="*/ 27 h 63"/>
                  <a:gd name="T38" fmla="*/ 45 w 58"/>
                  <a:gd name="T39" fmla="*/ 18 h 63"/>
                  <a:gd name="T40" fmla="*/ 6 w 58"/>
                  <a:gd name="T41" fmla="*/ 20 h 63"/>
                  <a:gd name="T42" fmla="*/ 6 w 58"/>
                  <a:gd name="T43" fmla="*/ 27 h 63"/>
                  <a:gd name="T44" fmla="*/ 6 w 58"/>
                  <a:gd name="T45" fmla="*/ 29 h 63"/>
                  <a:gd name="T46" fmla="*/ 4 w 58"/>
                  <a:gd name="T47" fmla="*/ 29 h 63"/>
                  <a:gd name="T48" fmla="*/ 2 w 58"/>
                  <a:gd name="T49" fmla="*/ 29 h 63"/>
                  <a:gd name="T50" fmla="*/ 0 w 58"/>
                  <a:gd name="T51" fmla="*/ 10 h 63"/>
                  <a:gd name="T52" fmla="*/ 0 w 58"/>
                  <a:gd name="T53" fmla="*/ 8 h 63"/>
                  <a:gd name="T54" fmla="*/ 2 w 58"/>
                  <a:gd name="T55" fmla="*/ 8 h 63"/>
                  <a:gd name="T56" fmla="*/ 4 w 58"/>
                  <a:gd name="T57" fmla="*/ 8 h 63"/>
                  <a:gd name="T58" fmla="*/ 4 w 58"/>
                  <a:gd name="T59" fmla="*/ 14 h 63"/>
                  <a:gd name="T60" fmla="*/ 45 w 58"/>
                  <a:gd name="T61" fmla="*/ 4 h 63"/>
                  <a:gd name="T62" fmla="*/ 45 w 58"/>
                  <a:gd name="T63" fmla="*/ 2 h 63"/>
                  <a:gd name="T64" fmla="*/ 48 w 58"/>
                  <a:gd name="T65" fmla="*/ 0 h 63"/>
                  <a:gd name="T66" fmla="*/ 50 w 58"/>
                  <a:gd name="T67" fmla="*/ 0 h 63"/>
                  <a:gd name="T68" fmla="*/ 50 w 58"/>
                  <a:gd name="T69" fmla="*/ 2 h 6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8" h="63">
                    <a:moveTo>
                      <a:pt x="52" y="12"/>
                    </a:moveTo>
                    <a:lnTo>
                      <a:pt x="43" y="12"/>
                    </a:lnTo>
                    <a:lnTo>
                      <a:pt x="50" y="16"/>
                    </a:lnTo>
                    <a:lnTo>
                      <a:pt x="54" y="20"/>
                    </a:lnTo>
                    <a:lnTo>
                      <a:pt x="56" y="25"/>
                    </a:lnTo>
                    <a:lnTo>
                      <a:pt x="56" y="29"/>
                    </a:lnTo>
                    <a:lnTo>
                      <a:pt x="58" y="35"/>
                    </a:lnTo>
                    <a:lnTo>
                      <a:pt x="56" y="39"/>
                    </a:lnTo>
                    <a:lnTo>
                      <a:pt x="54" y="43"/>
                    </a:lnTo>
                    <a:lnTo>
                      <a:pt x="52" y="45"/>
                    </a:lnTo>
                    <a:lnTo>
                      <a:pt x="48" y="47"/>
                    </a:lnTo>
                    <a:lnTo>
                      <a:pt x="43" y="49"/>
                    </a:lnTo>
                    <a:lnTo>
                      <a:pt x="13" y="55"/>
                    </a:lnTo>
                    <a:lnTo>
                      <a:pt x="15" y="59"/>
                    </a:lnTo>
                    <a:lnTo>
                      <a:pt x="15" y="61"/>
                    </a:lnTo>
                    <a:lnTo>
                      <a:pt x="13" y="63"/>
                    </a:lnTo>
                    <a:lnTo>
                      <a:pt x="11" y="63"/>
                    </a:lnTo>
                    <a:lnTo>
                      <a:pt x="11" y="61"/>
                    </a:lnTo>
                    <a:lnTo>
                      <a:pt x="9" y="59"/>
                    </a:lnTo>
                    <a:lnTo>
                      <a:pt x="6" y="47"/>
                    </a:lnTo>
                    <a:lnTo>
                      <a:pt x="6" y="45"/>
                    </a:lnTo>
                    <a:lnTo>
                      <a:pt x="9" y="45"/>
                    </a:lnTo>
                    <a:lnTo>
                      <a:pt x="11" y="43"/>
                    </a:lnTo>
                    <a:lnTo>
                      <a:pt x="11" y="45"/>
                    </a:lnTo>
                    <a:lnTo>
                      <a:pt x="11" y="47"/>
                    </a:lnTo>
                    <a:lnTo>
                      <a:pt x="13" y="51"/>
                    </a:lnTo>
                    <a:lnTo>
                      <a:pt x="43" y="45"/>
                    </a:lnTo>
                    <a:lnTo>
                      <a:pt x="48" y="43"/>
                    </a:lnTo>
                    <a:lnTo>
                      <a:pt x="50" y="39"/>
                    </a:lnTo>
                    <a:lnTo>
                      <a:pt x="52" y="35"/>
                    </a:lnTo>
                    <a:lnTo>
                      <a:pt x="52" y="29"/>
                    </a:lnTo>
                    <a:lnTo>
                      <a:pt x="50" y="27"/>
                    </a:lnTo>
                    <a:lnTo>
                      <a:pt x="48" y="22"/>
                    </a:lnTo>
                    <a:lnTo>
                      <a:pt x="45" y="18"/>
                    </a:lnTo>
                    <a:lnTo>
                      <a:pt x="37" y="14"/>
                    </a:lnTo>
                    <a:lnTo>
                      <a:pt x="6" y="20"/>
                    </a:lnTo>
                    <a:lnTo>
                      <a:pt x="6" y="25"/>
                    </a:lnTo>
                    <a:lnTo>
                      <a:pt x="6" y="27"/>
                    </a:lnTo>
                    <a:lnTo>
                      <a:pt x="6" y="29"/>
                    </a:lnTo>
                    <a:lnTo>
                      <a:pt x="4" y="29"/>
                    </a:lnTo>
                    <a:lnTo>
                      <a:pt x="2" y="29"/>
                    </a:lnTo>
                    <a:lnTo>
                      <a:pt x="2" y="27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2" y="8"/>
                    </a:lnTo>
                    <a:lnTo>
                      <a:pt x="4" y="8"/>
                    </a:lnTo>
                    <a:lnTo>
                      <a:pt x="4" y="10"/>
                    </a:lnTo>
                    <a:lnTo>
                      <a:pt x="4" y="14"/>
                    </a:lnTo>
                    <a:lnTo>
                      <a:pt x="45" y="8"/>
                    </a:lnTo>
                    <a:lnTo>
                      <a:pt x="45" y="4"/>
                    </a:lnTo>
                    <a:lnTo>
                      <a:pt x="45" y="2"/>
                    </a:lnTo>
                    <a:lnTo>
                      <a:pt x="45" y="0"/>
                    </a:lnTo>
                    <a:lnTo>
                      <a:pt x="48" y="0"/>
                    </a:lnTo>
                    <a:lnTo>
                      <a:pt x="50" y="0"/>
                    </a:lnTo>
                    <a:lnTo>
                      <a:pt x="50" y="2"/>
                    </a:lnTo>
                    <a:lnTo>
                      <a:pt x="52" y="12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sp>
          <p:nvSpPr>
            <p:cNvPr id="21" name="Freeform 37"/>
            <p:cNvSpPr>
              <a:spLocks noEditPoints="1"/>
            </p:cNvSpPr>
            <p:nvPr/>
          </p:nvSpPr>
          <p:spPr bwMode="auto">
            <a:xfrm>
              <a:off x="2301" y="2076"/>
              <a:ext cx="2089" cy="1942"/>
            </a:xfrm>
            <a:custGeom>
              <a:avLst/>
              <a:gdLst>
                <a:gd name="T0" fmla="*/ 4445 w 2089"/>
                <a:gd name="T1" fmla="*/ 553085 h 1942"/>
                <a:gd name="T2" fmla="*/ 20955 w 2089"/>
                <a:gd name="T3" fmla="*/ 462915 h 1942"/>
                <a:gd name="T4" fmla="*/ 52705 w 2089"/>
                <a:gd name="T5" fmla="*/ 376555 h 1942"/>
                <a:gd name="T6" fmla="*/ 113030 w 2089"/>
                <a:gd name="T7" fmla="*/ 271780 h 1942"/>
                <a:gd name="T8" fmla="*/ 242570 w 2089"/>
                <a:gd name="T9" fmla="*/ 140335 h 1942"/>
                <a:gd name="T10" fmla="*/ 375920 w 2089"/>
                <a:gd name="T11" fmla="*/ 60960 h 1942"/>
                <a:gd name="T12" fmla="*/ 466725 w 2089"/>
                <a:gd name="T13" fmla="*/ 28575 h 1942"/>
                <a:gd name="T14" fmla="*/ 563245 w 2089"/>
                <a:gd name="T15" fmla="*/ 7620 h 1942"/>
                <a:gd name="T16" fmla="*/ 663575 w 2089"/>
                <a:gd name="T17" fmla="*/ 0 h 1942"/>
                <a:gd name="T18" fmla="*/ 763905 w 2089"/>
                <a:gd name="T19" fmla="*/ 7620 h 1942"/>
                <a:gd name="T20" fmla="*/ 860425 w 2089"/>
                <a:gd name="T21" fmla="*/ 28575 h 1942"/>
                <a:gd name="T22" fmla="*/ 951230 w 2089"/>
                <a:gd name="T23" fmla="*/ 60960 h 1942"/>
                <a:gd name="T24" fmla="*/ 1085850 w 2089"/>
                <a:gd name="T25" fmla="*/ 140335 h 1942"/>
                <a:gd name="T26" fmla="*/ 1213485 w 2089"/>
                <a:gd name="T27" fmla="*/ 271780 h 1942"/>
                <a:gd name="T28" fmla="*/ 1274445 w 2089"/>
                <a:gd name="T29" fmla="*/ 376555 h 1942"/>
                <a:gd name="T30" fmla="*/ 1306195 w 2089"/>
                <a:gd name="T31" fmla="*/ 462915 h 1942"/>
                <a:gd name="T32" fmla="*/ 1323975 w 2089"/>
                <a:gd name="T33" fmla="*/ 553085 h 1942"/>
                <a:gd name="T34" fmla="*/ 1325245 w 2089"/>
                <a:gd name="T35" fmla="*/ 648335 h 1942"/>
                <a:gd name="T36" fmla="*/ 1312545 w 2089"/>
                <a:gd name="T37" fmla="*/ 741045 h 1942"/>
                <a:gd name="T38" fmla="*/ 1286510 w 2089"/>
                <a:gd name="T39" fmla="*/ 828675 h 1942"/>
                <a:gd name="T40" fmla="*/ 1246505 w 2089"/>
                <a:gd name="T41" fmla="*/ 911225 h 1942"/>
                <a:gd name="T42" fmla="*/ 1132840 w 2089"/>
                <a:gd name="T43" fmla="*/ 1052830 h 1942"/>
                <a:gd name="T44" fmla="*/ 979805 w 2089"/>
                <a:gd name="T45" fmla="*/ 1158240 h 1942"/>
                <a:gd name="T46" fmla="*/ 891540 w 2089"/>
                <a:gd name="T47" fmla="*/ 1195705 h 1942"/>
                <a:gd name="T48" fmla="*/ 796925 w 2089"/>
                <a:gd name="T49" fmla="*/ 1219835 h 1942"/>
                <a:gd name="T50" fmla="*/ 697865 w 2089"/>
                <a:gd name="T51" fmla="*/ 1231900 h 1942"/>
                <a:gd name="T52" fmla="*/ 596265 w 2089"/>
                <a:gd name="T53" fmla="*/ 1230630 h 1942"/>
                <a:gd name="T54" fmla="*/ 498475 w 2089"/>
                <a:gd name="T55" fmla="*/ 1213485 h 1942"/>
                <a:gd name="T56" fmla="*/ 406400 w 2089"/>
                <a:gd name="T57" fmla="*/ 1184275 h 1942"/>
                <a:gd name="T58" fmla="*/ 293370 w 2089"/>
                <a:gd name="T59" fmla="*/ 1127125 h 1942"/>
                <a:gd name="T60" fmla="*/ 151765 w 2089"/>
                <a:gd name="T61" fmla="*/ 1009015 h 1942"/>
                <a:gd name="T62" fmla="*/ 66040 w 2089"/>
                <a:gd name="T63" fmla="*/ 883920 h 1942"/>
                <a:gd name="T64" fmla="*/ 30480 w 2089"/>
                <a:gd name="T65" fmla="*/ 800100 h 1942"/>
                <a:gd name="T66" fmla="*/ 8255 w 2089"/>
                <a:gd name="T67" fmla="*/ 709930 h 1942"/>
                <a:gd name="T68" fmla="*/ 0 w 2089"/>
                <a:gd name="T69" fmla="*/ 615950 h 1942"/>
                <a:gd name="T70" fmla="*/ 203835 w 2089"/>
                <a:gd name="T71" fmla="*/ 704850 h 1942"/>
                <a:gd name="T72" fmla="*/ 250825 w 2089"/>
                <a:gd name="T73" fmla="*/ 824865 h 1942"/>
                <a:gd name="T74" fmla="*/ 332105 w 2089"/>
                <a:gd name="T75" fmla="*/ 925195 h 1942"/>
                <a:gd name="T76" fmla="*/ 440690 w 2089"/>
                <a:gd name="T77" fmla="*/ 1000125 h 1942"/>
                <a:gd name="T78" fmla="*/ 568325 w 2089"/>
                <a:gd name="T79" fmla="*/ 1043305 h 1942"/>
                <a:gd name="T80" fmla="*/ 711835 w 2089"/>
                <a:gd name="T81" fmla="*/ 1050290 h 1942"/>
                <a:gd name="T82" fmla="*/ 846455 w 2089"/>
                <a:gd name="T83" fmla="*/ 1019175 h 1942"/>
                <a:gd name="T84" fmla="*/ 963295 w 2089"/>
                <a:gd name="T85" fmla="*/ 953135 h 1942"/>
                <a:gd name="T86" fmla="*/ 1054100 w 2089"/>
                <a:gd name="T87" fmla="*/ 860425 h 1942"/>
                <a:gd name="T88" fmla="*/ 1113155 w 2089"/>
                <a:gd name="T89" fmla="*/ 746125 h 1942"/>
                <a:gd name="T90" fmla="*/ 1134110 w 2089"/>
                <a:gd name="T91" fmla="*/ 615950 h 1942"/>
                <a:gd name="T92" fmla="*/ 1113155 w 2089"/>
                <a:gd name="T93" fmla="*/ 485775 h 1942"/>
                <a:gd name="T94" fmla="*/ 1054100 w 2089"/>
                <a:gd name="T95" fmla="*/ 372745 h 1942"/>
                <a:gd name="T96" fmla="*/ 963295 w 2089"/>
                <a:gd name="T97" fmla="*/ 279400 h 1942"/>
                <a:gd name="T98" fmla="*/ 846455 w 2089"/>
                <a:gd name="T99" fmla="*/ 215265 h 1942"/>
                <a:gd name="T100" fmla="*/ 711835 w 2089"/>
                <a:gd name="T101" fmla="*/ 182880 h 1942"/>
                <a:gd name="T102" fmla="*/ 568325 w 2089"/>
                <a:gd name="T103" fmla="*/ 189230 h 1942"/>
                <a:gd name="T104" fmla="*/ 440690 w 2089"/>
                <a:gd name="T105" fmla="*/ 233045 h 1942"/>
                <a:gd name="T106" fmla="*/ 332105 w 2089"/>
                <a:gd name="T107" fmla="*/ 307975 h 1942"/>
                <a:gd name="T108" fmla="*/ 250825 w 2089"/>
                <a:gd name="T109" fmla="*/ 408305 h 1942"/>
                <a:gd name="T110" fmla="*/ 203835 w 2089"/>
                <a:gd name="T111" fmla="*/ 528320 h 194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089" h="1942">
                  <a:moveTo>
                    <a:pt x="0" y="970"/>
                  </a:moveTo>
                  <a:lnTo>
                    <a:pt x="3" y="919"/>
                  </a:lnTo>
                  <a:lnTo>
                    <a:pt x="7" y="871"/>
                  </a:lnTo>
                  <a:lnTo>
                    <a:pt x="13" y="822"/>
                  </a:lnTo>
                  <a:lnTo>
                    <a:pt x="22" y="775"/>
                  </a:lnTo>
                  <a:lnTo>
                    <a:pt x="33" y="729"/>
                  </a:lnTo>
                  <a:lnTo>
                    <a:pt x="48" y="682"/>
                  </a:lnTo>
                  <a:lnTo>
                    <a:pt x="63" y="637"/>
                  </a:lnTo>
                  <a:lnTo>
                    <a:pt x="83" y="593"/>
                  </a:lnTo>
                  <a:lnTo>
                    <a:pt x="104" y="550"/>
                  </a:lnTo>
                  <a:lnTo>
                    <a:pt x="126" y="507"/>
                  </a:lnTo>
                  <a:lnTo>
                    <a:pt x="178" y="428"/>
                  </a:lnTo>
                  <a:lnTo>
                    <a:pt x="239" y="353"/>
                  </a:lnTo>
                  <a:lnTo>
                    <a:pt x="306" y="284"/>
                  </a:lnTo>
                  <a:lnTo>
                    <a:pt x="382" y="221"/>
                  </a:lnTo>
                  <a:lnTo>
                    <a:pt x="462" y="167"/>
                  </a:lnTo>
                  <a:lnTo>
                    <a:pt x="546" y="118"/>
                  </a:lnTo>
                  <a:lnTo>
                    <a:pt x="592" y="96"/>
                  </a:lnTo>
                  <a:lnTo>
                    <a:pt x="640" y="77"/>
                  </a:lnTo>
                  <a:lnTo>
                    <a:pt x="685" y="59"/>
                  </a:lnTo>
                  <a:lnTo>
                    <a:pt x="735" y="45"/>
                  </a:lnTo>
                  <a:lnTo>
                    <a:pt x="785" y="31"/>
                  </a:lnTo>
                  <a:lnTo>
                    <a:pt x="835" y="21"/>
                  </a:lnTo>
                  <a:lnTo>
                    <a:pt x="887" y="12"/>
                  </a:lnTo>
                  <a:lnTo>
                    <a:pt x="939" y="4"/>
                  </a:lnTo>
                  <a:lnTo>
                    <a:pt x="991" y="2"/>
                  </a:lnTo>
                  <a:lnTo>
                    <a:pt x="1045" y="0"/>
                  </a:lnTo>
                  <a:lnTo>
                    <a:pt x="1099" y="2"/>
                  </a:lnTo>
                  <a:lnTo>
                    <a:pt x="1151" y="4"/>
                  </a:lnTo>
                  <a:lnTo>
                    <a:pt x="1203" y="12"/>
                  </a:lnTo>
                  <a:lnTo>
                    <a:pt x="1255" y="21"/>
                  </a:lnTo>
                  <a:lnTo>
                    <a:pt x="1305" y="31"/>
                  </a:lnTo>
                  <a:lnTo>
                    <a:pt x="1355" y="45"/>
                  </a:lnTo>
                  <a:lnTo>
                    <a:pt x="1404" y="59"/>
                  </a:lnTo>
                  <a:lnTo>
                    <a:pt x="1452" y="77"/>
                  </a:lnTo>
                  <a:lnTo>
                    <a:pt x="1498" y="96"/>
                  </a:lnTo>
                  <a:lnTo>
                    <a:pt x="1543" y="118"/>
                  </a:lnTo>
                  <a:lnTo>
                    <a:pt x="1628" y="167"/>
                  </a:lnTo>
                  <a:lnTo>
                    <a:pt x="1710" y="221"/>
                  </a:lnTo>
                  <a:lnTo>
                    <a:pt x="1784" y="284"/>
                  </a:lnTo>
                  <a:lnTo>
                    <a:pt x="1851" y="353"/>
                  </a:lnTo>
                  <a:lnTo>
                    <a:pt x="1911" y="428"/>
                  </a:lnTo>
                  <a:lnTo>
                    <a:pt x="1963" y="507"/>
                  </a:lnTo>
                  <a:lnTo>
                    <a:pt x="1985" y="550"/>
                  </a:lnTo>
                  <a:lnTo>
                    <a:pt x="2007" y="593"/>
                  </a:lnTo>
                  <a:lnTo>
                    <a:pt x="2026" y="637"/>
                  </a:lnTo>
                  <a:lnTo>
                    <a:pt x="2041" y="682"/>
                  </a:lnTo>
                  <a:lnTo>
                    <a:pt x="2057" y="729"/>
                  </a:lnTo>
                  <a:lnTo>
                    <a:pt x="2067" y="775"/>
                  </a:lnTo>
                  <a:lnTo>
                    <a:pt x="2076" y="822"/>
                  </a:lnTo>
                  <a:lnTo>
                    <a:pt x="2085" y="871"/>
                  </a:lnTo>
                  <a:lnTo>
                    <a:pt x="2087" y="919"/>
                  </a:lnTo>
                  <a:lnTo>
                    <a:pt x="2089" y="970"/>
                  </a:lnTo>
                  <a:lnTo>
                    <a:pt x="2087" y="1021"/>
                  </a:lnTo>
                  <a:lnTo>
                    <a:pt x="2085" y="1069"/>
                  </a:lnTo>
                  <a:lnTo>
                    <a:pt x="2076" y="1118"/>
                  </a:lnTo>
                  <a:lnTo>
                    <a:pt x="2067" y="1167"/>
                  </a:lnTo>
                  <a:lnTo>
                    <a:pt x="2057" y="1213"/>
                  </a:lnTo>
                  <a:lnTo>
                    <a:pt x="2041" y="1260"/>
                  </a:lnTo>
                  <a:lnTo>
                    <a:pt x="2026" y="1305"/>
                  </a:lnTo>
                  <a:lnTo>
                    <a:pt x="2007" y="1349"/>
                  </a:lnTo>
                  <a:lnTo>
                    <a:pt x="1985" y="1392"/>
                  </a:lnTo>
                  <a:lnTo>
                    <a:pt x="1963" y="1435"/>
                  </a:lnTo>
                  <a:lnTo>
                    <a:pt x="1911" y="1514"/>
                  </a:lnTo>
                  <a:lnTo>
                    <a:pt x="1851" y="1589"/>
                  </a:lnTo>
                  <a:lnTo>
                    <a:pt x="1784" y="1658"/>
                  </a:lnTo>
                  <a:lnTo>
                    <a:pt x="1710" y="1721"/>
                  </a:lnTo>
                  <a:lnTo>
                    <a:pt x="1628" y="1775"/>
                  </a:lnTo>
                  <a:lnTo>
                    <a:pt x="1543" y="1824"/>
                  </a:lnTo>
                  <a:lnTo>
                    <a:pt x="1498" y="1846"/>
                  </a:lnTo>
                  <a:lnTo>
                    <a:pt x="1452" y="1865"/>
                  </a:lnTo>
                  <a:lnTo>
                    <a:pt x="1404" y="1883"/>
                  </a:lnTo>
                  <a:lnTo>
                    <a:pt x="1355" y="1899"/>
                  </a:lnTo>
                  <a:lnTo>
                    <a:pt x="1305" y="1911"/>
                  </a:lnTo>
                  <a:lnTo>
                    <a:pt x="1255" y="1921"/>
                  </a:lnTo>
                  <a:lnTo>
                    <a:pt x="1203" y="1932"/>
                  </a:lnTo>
                  <a:lnTo>
                    <a:pt x="1151" y="1938"/>
                  </a:lnTo>
                  <a:lnTo>
                    <a:pt x="1099" y="1940"/>
                  </a:lnTo>
                  <a:lnTo>
                    <a:pt x="1045" y="1942"/>
                  </a:lnTo>
                  <a:lnTo>
                    <a:pt x="991" y="1940"/>
                  </a:lnTo>
                  <a:lnTo>
                    <a:pt x="939" y="1938"/>
                  </a:lnTo>
                  <a:lnTo>
                    <a:pt x="887" y="1932"/>
                  </a:lnTo>
                  <a:lnTo>
                    <a:pt x="835" y="1921"/>
                  </a:lnTo>
                  <a:lnTo>
                    <a:pt x="785" y="1911"/>
                  </a:lnTo>
                  <a:lnTo>
                    <a:pt x="735" y="1899"/>
                  </a:lnTo>
                  <a:lnTo>
                    <a:pt x="685" y="1883"/>
                  </a:lnTo>
                  <a:lnTo>
                    <a:pt x="640" y="1865"/>
                  </a:lnTo>
                  <a:lnTo>
                    <a:pt x="592" y="1846"/>
                  </a:lnTo>
                  <a:lnTo>
                    <a:pt x="546" y="1824"/>
                  </a:lnTo>
                  <a:lnTo>
                    <a:pt x="462" y="1775"/>
                  </a:lnTo>
                  <a:lnTo>
                    <a:pt x="382" y="1721"/>
                  </a:lnTo>
                  <a:lnTo>
                    <a:pt x="306" y="1658"/>
                  </a:lnTo>
                  <a:lnTo>
                    <a:pt x="239" y="1589"/>
                  </a:lnTo>
                  <a:lnTo>
                    <a:pt x="178" y="1514"/>
                  </a:lnTo>
                  <a:lnTo>
                    <a:pt x="126" y="1435"/>
                  </a:lnTo>
                  <a:lnTo>
                    <a:pt x="104" y="1392"/>
                  </a:lnTo>
                  <a:lnTo>
                    <a:pt x="83" y="1349"/>
                  </a:lnTo>
                  <a:lnTo>
                    <a:pt x="63" y="1305"/>
                  </a:lnTo>
                  <a:lnTo>
                    <a:pt x="48" y="1260"/>
                  </a:lnTo>
                  <a:lnTo>
                    <a:pt x="33" y="1213"/>
                  </a:lnTo>
                  <a:lnTo>
                    <a:pt x="22" y="1167"/>
                  </a:lnTo>
                  <a:lnTo>
                    <a:pt x="13" y="1118"/>
                  </a:lnTo>
                  <a:lnTo>
                    <a:pt x="7" y="1069"/>
                  </a:lnTo>
                  <a:lnTo>
                    <a:pt x="3" y="1021"/>
                  </a:lnTo>
                  <a:lnTo>
                    <a:pt x="0" y="970"/>
                  </a:lnTo>
                  <a:close/>
                  <a:moveTo>
                    <a:pt x="306" y="970"/>
                  </a:moveTo>
                  <a:lnTo>
                    <a:pt x="310" y="1041"/>
                  </a:lnTo>
                  <a:lnTo>
                    <a:pt x="321" y="1110"/>
                  </a:lnTo>
                  <a:lnTo>
                    <a:pt x="338" y="1175"/>
                  </a:lnTo>
                  <a:lnTo>
                    <a:pt x="364" y="1238"/>
                  </a:lnTo>
                  <a:lnTo>
                    <a:pt x="395" y="1299"/>
                  </a:lnTo>
                  <a:lnTo>
                    <a:pt x="432" y="1355"/>
                  </a:lnTo>
                  <a:lnTo>
                    <a:pt x="475" y="1408"/>
                  </a:lnTo>
                  <a:lnTo>
                    <a:pt x="523" y="1457"/>
                  </a:lnTo>
                  <a:lnTo>
                    <a:pt x="575" y="1501"/>
                  </a:lnTo>
                  <a:lnTo>
                    <a:pt x="633" y="1540"/>
                  </a:lnTo>
                  <a:lnTo>
                    <a:pt x="694" y="1575"/>
                  </a:lnTo>
                  <a:lnTo>
                    <a:pt x="757" y="1605"/>
                  </a:lnTo>
                  <a:lnTo>
                    <a:pt x="826" y="1627"/>
                  </a:lnTo>
                  <a:lnTo>
                    <a:pt x="895" y="1643"/>
                  </a:lnTo>
                  <a:lnTo>
                    <a:pt x="969" y="1654"/>
                  </a:lnTo>
                  <a:lnTo>
                    <a:pt x="1045" y="1658"/>
                  </a:lnTo>
                  <a:lnTo>
                    <a:pt x="1121" y="1654"/>
                  </a:lnTo>
                  <a:lnTo>
                    <a:pt x="1194" y="1643"/>
                  </a:lnTo>
                  <a:lnTo>
                    <a:pt x="1266" y="1627"/>
                  </a:lnTo>
                  <a:lnTo>
                    <a:pt x="1333" y="1605"/>
                  </a:lnTo>
                  <a:lnTo>
                    <a:pt x="1398" y="1575"/>
                  </a:lnTo>
                  <a:lnTo>
                    <a:pt x="1459" y="1540"/>
                  </a:lnTo>
                  <a:lnTo>
                    <a:pt x="1517" y="1501"/>
                  </a:lnTo>
                  <a:lnTo>
                    <a:pt x="1569" y="1457"/>
                  </a:lnTo>
                  <a:lnTo>
                    <a:pt x="1617" y="1408"/>
                  </a:lnTo>
                  <a:lnTo>
                    <a:pt x="1660" y="1355"/>
                  </a:lnTo>
                  <a:lnTo>
                    <a:pt x="1697" y="1299"/>
                  </a:lnTo>
                  <a:lnTo>
                    <a:pt x="1727" y="1238"/>
                  </a:lnTo>
                  <a:lnTo>
                    <a:pt x="1753" y="1175"/>
                  </a:lnTo>
                  <a:lnTo>
                    <a:pt x="1771" y="1110"/>
                  </a:lnTo>
                  <a:lnTo>
                    <a:pt x="1781" y="1041"/>
                  </a:lnTo>
                  <a:lnTo>
                    <a:pt x="1786" y="970"/>
                  </a:lnTo>
                  <a:lnTo>
                    <a:pt x="1781" y="899"/>
                  </a:lnTo>
                  <a:lnTo>
                    <a:pt x="1771" y="832"/>
                  </a:lnTo>
                  <a:lnTo>
                    <a:pt x="1753" y="765"/>
                  </a:lnTo>
                  <a:lnTo>
                    <a:pt x="1727" y="702"/>
                  </a:lnTo>
                  <a:lnTo>
                    <a:pt x="1697" y="643"/>
                  </a:lnTo>
                  <a:lnTo>
                    <a:pt x="1660" y="587"/>
                  </a:lnTo>
                  <a:lnTo>
                    <a:pt x="1617" y="534"/>
                  </a:lnTo>
                  <a:lnTo>
                    <a:pt x="1569" y="485"/>
                  </a:lnTo>
                  <a:lnTo>
                    <a:pt x="1517" y="440"/>
                  </a:lnTo>
                  <a:lnTo>
                    <a:pt x="1459" y="402"/>
                  </a:lnTo>
                  <a:lnTo>
                    <a:pt x="1398" y="367"/>
                  </a:lnTo>
                  <a:lnTo>
                    <a:pt x="1333" y="339"/>
                  </a:lnTo>
                  <a:lnTo>
                    <a:pt x="1266" y="315"/>
                  </a:lnTo>
                  <a:lnTo>
                    <a:pt x="1194" y="298"/>
                  </a:lnTo>
                  <a:lnTo>
                    <a:pt x="1121" y="288"/>
                  </a:lnTo>
                  <a:lnTo>
                    <a:pt x="1045" y="284"/>
                  </a:lnTo>
                  <a:lnTo>
                    <a:pt x="969" y="288"/>
                  </a:lnTo>
                  <a:lnTo>
                    <a:pt x="895" y="298"/>
                  </a:lnTo>
                  <a:lnTo>
                    <a:pt x="826" y="315"/>
                  </a:lnTo>
                  <a:lnTo>
                    <a:pt x="757" y="339"/>
                  </a:lnTo>
                  <a:lnTo>
                    <a:pt x="694" y="367"/>
                  </a:lnTo>
                  <a:lnTo>
                    <a:pt x="633" y="402"/>
                  </a:lnTo>
                  <a:lnTo>
                    <a:pt x="575" y="440"/>
                  </a:lnTo>
                  <a:lnTo>
                    <a:pt x="523" y="485"/>
                  </a:lnTo>
                  <a:lnTo>
                    <a:pt x="475" y="534"/>
                  </a:lnTo>
                  <a:lnTo>
                    <a:pt x="432" y="587"/>
                  </a:lnTo>
                  <a:lnTo>
                    <a:pt x="395" y="643"/>
                  </a:lnTo>
                  <a:lnTo>
                    <a:pt x="364" y="702"/>
                  </a:lnTo>
                  <a:lnTo>
                    <a:pt x="338" y="765"/>
                  </a:lnTo>
                  <a:lnTo>
                    <a:pt x="321" y="832"/>
                  </a:lnTo>
                  <a:lnTo>
                    <a:pt x="310" y="899"/>
                  </a:lnTo>
                  <a:lnTo>
                    <a:pt x="306" y="970"/>
                  </a:lnTo>
                  <a:close/>
                </a:path>
              </a:pathLst>
            </a:custGeom>
            <a:noFill/>
            <a:ln w="2603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22" name="Group 38"/>
            <p:cNvGrpSpPr>
              <a:grpSpLocks/>
            </p:cNvGrpSpPr>
            <p:nvPr/>
          </p:nvGrpSpPr>
          <p:grpSpPr bwMode="auto">
            <a:xfrm>
              <a:off x="2862" y="3360"/>
              <a:ext cx="797" cy="228"/>
              <a:chOff x="620" y="1302"/>
              <a:chExt cx="797" cy="228"/>
            </a:xfrm>
          </p:grpSpPr>
          <p:sp>
            <p:nvSpPr>
              <p:cNvPr id="26" name="Freeform 39"/>
              <p:cNvSpPr>
                <a:spLocks noEditPoints="1"/>
              </p:cNvSpPr>
              <p:nvPr/>
            </p:nvSpPr>
            <p:spPr bwMode="auto">
              <a:xfrm>
                <a:off x="620" y="1309"/>
                <a:ext cx="151" cy="156"/>
              </a:xfrm>
              <a:custGeom>
                <a:avLst/>
                <a:gdLst>
                  <a:gd name="T0" fmla="*/ 134 w 151"/>
                  <a:gd name="T1" fmla="*/ 0 h 156"/>
                  <a:gd name="T2" fmla="*/ 151 w 151"/>
                  <a:gd name="T3" fmla="*/ 14 h 156"/>
                  <a:gd name="T4" fmla="*/ 99 w 151"/>
                  <a:gd name="T5" fmla="*/ 156 h 156"/>
                  <a:gd name="T6" fmla="*/ 86 w 151"/>
                  <a:gd name="T7" fmla="*/ 148 h 156"/>
                  <a:gd name="T8" fmla="*/ 104 w 151"/>
                  <a:gd name="T9" fmla="*/ 103 h 156"/>
                  <a:gd name="T10" fmla="*/ 54 w 151"/>
                  <a:gd name="T11" fmla="*/ 68 h 156"/>
                  <a:gd name="T12" fmla="*/ 13 w 151"/>
                  <a:gd name="T13" fmla="*/ 95 h 156"/>
                  <a:gd name="T14" fmla="*/ 0 w 151"/>
                  <a:gd name="T15" fmla="*/ 87 h 156"/>
                  <a:gd name="T16" fmla="*/ 134 w 151"/>
                  <a:gd name="T17" fmla="*/ 0 h 156"/>
                  <a:gd name="T18" fmla="*/ 136 w 151"/>
                  <a:gd name="T19" fmla="*/ 14 h 156"/>
                  <a:gd name="T20" fmla="*/ 67 w 151"/>
                  <a:gd name="T21" fmla="*/ 60 h 156"/>
                  <a:gd name="T22" fmla="*/ 108 w 151"/>
                  <a:gd name="T23" fmla="*/ 89 h 156"/>
                  <a:gd name="T24" fmla="*/ 136 w 151"/>
                  <a:gd name="T25" fmla="*/ 14 h 15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1" h="156">
                    <a:moveTo>
                      <a:pt x="134" y="0"/>
                    </a:moveTo>
                    <a:lnTo>
                      <a:pt x="151" y="14"/>
                    </a:lnTo>
                    <a:lnTo>
                      <a:pt x="99" y="156"/>
                    </a:lnTo>
                    <a:lnTo>
                      <a:pt x="86" y="148"/>
                    </a:lnTo>
                    <a:lnTo>
                      <a:pt x="104" y="103"/>
                    </a:lnTo>
                    <a:lnTo>
                      <a:pt x="54" y="68"/>
                    </a:lnTo>
                    <a:lnTo>
                      <a:pt x="13" y="95"/>
                    </a:lnTo>
                    <a:lnTo>
                      <a:pt x="0" y="87"/>
                    </a:lnTo>
                    <a:lnTo>
                      <a:pt x="134" y="0"/>
                    </a:lnTo>
                    <a:close/>
                    <a:moveTo>
                      <a:pt x="136" y="14"/>
                    </a:moveTo>
                    <a:lnTo>
                      <a:pt x="67" y="60"/>
                    </a:lnTo>
                    <a:lnTo>
                      <a:pt x="108" y="89"/>
                    </a:lnTo>
                    <a:lnTo>
                      <a:pt x="136" y="14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7" name="Freeform 40"/>
              <p:cNvSpPr>
                <a:spLocks/>
              </p:cNvSpPr>
              <p:nvPr/>
            </p:nvSpPr>
            <p:spPr bwMode="auto">
              <a:xfrm>
                <a:off x="765" y="1345"/>
                <a:ext cx="175" cy="172"/>
              </a:xfrm>
              <a:custGeom>
                <a:avLst/>
                <a:gdLst>
                  <a:gd name="T0" fmla="*/ 41 w 175"/>
                  <a:gd name="T1" fmla="*/ 0 h 172"/>
                  <a:gd name="T2" fmla="*/ 65 w 175"/>
                  <a:gd name="T3" fmla="*/ 6 h 172"/>
                  <a:gd name="T4" fmla="*/ 76 w 175"/>
                  <a:gd name="T5" fmla="*/ 128 h 172"/>
                  <a:gd name="T6" fmla="*/ 152 w 175"/>
                  <a:gd name="T7" fmla="*/ 28 h 172"/>
                  <a:gd name="T8" fmla="*/ 175 w 175"/>
                  <a:gd name="T9" fmla="*/ 35 h 172"/>
                  <a:gd name="T10" fmla="*/ 134 w 175"/>
                  <a:gd name="T11" fmla="*/ 172 h 172"/>
                  <a:gd name="T12" fmla="*/ 121 w 175"/>
                  <a:gd name="T13" fmla="*/ 170 h 172"/>
                  <a:gd name="T14" fmla="*/ 158 w 175"/>
                  <a:gd name="T15" fmla="*/ 43 h 172"/>
                  <a:gd name="T16" fmla="*/ 71 w 175"/>
                  <a:gd name="T17" fmla="*/ 156 h 172"/>
                  <a:gd name="T18" fmla="*/ 63 w 175"/>
                  <a:gd name="T19" fmla="*/ 154 h 172"/>
                  <a:gd name="T20" fmla="*/ 52 w 175"/>
                  <a:gd name="T21" fmla="*/ 16 h 172"/>
                  <a:gd name="T22" fmla="*/ 13 w 175"/>
                  <a:gd name="T23" fmla="*/ 142 h 172"/>
                  <a:gd name="T24" fmla="*/ 0 w 175"/>
                  <a:gd name="T25" fmla="*/ 138 h 172"/>
                  <a:gd name="T26" fmla="*/ 41 w 175"/>
                  <a:gd name="T27" fmla="*/ 0 h 17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75" h="172">
                    <a:moveTo>
                      <a:pt x="41" y="0"/>
                    </a:moveTo>
                    <a:lnTo>
                      <a:pt x="65" y="6"/>
                    </a:lnTo>
                    <a:lnTo>
                      <a:pt x="76" y="128"/>
                    </a:lnTo>
                    <a:lnTo>
                      <a:pt x="152" y="28"/>
                    </a:lnTo>
                    <a:lnTo>
                      <a:pt x="175" y="35"/>
                    </a:lnTo>
                    <a:lnTo>
                      <a:pt x="134" y="172"/>
                    </a:lnTo>
                    <a:lnTo>
                      <a:pt x="121" y="170"/>
                    </a:lnTo>
                    <a:lnTo>
                      <a:pt x="158" y="43"/>
                    </a:lnTo>
                    <a:lnTo>
                      <a:pt x="71" y="156"/>
                    </a:lnTo>
                    <a:lnTo>
                      <a:pt x="63" y="154"/>
                    </a:lnTo>
                    <a:lnTo>
                      <a:pt x="52" y="16"/>
                    </a:lnTo>
                    <a:lnTo>
                      <a:pt x="13" y="142"/>
                    </a:lnTo>
                    <a:lnTo>
                      <a:pt x="0" y="138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9" name="Freeform 41"/>
              <p:cNvSpPr>
                <a:spLocks noEditPoints="1"/>
              </p:cNvSpPr>
              <p:nvPr/>
            </p:nvSpPr>
            <p:spPr bwMode="auto">
              <a:xfrm>
                <a:off x="938" y="1382"/>
                <a:ext cx="124" cy="148"/>
              </a:xfrm>
              <a:custGeom>
                <a:avLst/>
                <a:gdLst>
                  <a:gd name="T0" fmla="*/ 59 w 124"/>
                  <a:gd name="T1" fmla="*/ 0 h 148"/>
                  <a:gd name="T2" fmla="*/ 83 w 124"/>
                  <a:gd name="T3" fmla="*/ 2 h 148"/>
                  <a:gd name="T4" fmla="*/ 124 w 124"/>
                  <a:gd name="T5" fmla="*/ 148 h 148"/>
                  <a:gd name="T6" fmla="*/ 109 w 124"/>
                  <a:gd name="T7" fmla="*/ 148 h 148"/>
                  <a:gd name="T8" fmla="*/ 96 w 124"/>
                  <a:gd name="T9" fmla="*/ 101 h 148"/>
                  <a:gd name="T10" fmla="*/ 33 w 124"/>
                  <a:gd name="T11" fmla="*/ 97 h 148"/>
                  <a:gd name="T12" fmla="*/ 15 w 124"/>
                  <a:gd name="T13" fmla="*/ 142 h 148"/>
                  <a:gd name="T14" fmla="*/ 0 w 124"/>
                  <a:gd name="T15" fmla="*/ 142 h 148"/>
                  <a:gd name="T16" fmla="*/ 59 w 124"/>
                  <a:gd name="T17" fmla="*/ 0 h 148"/>
                  <a:gd name="T18" fmla="*/ 70 w 124"/>
                  <a:gd name="T19" fmla="*/ 10 h 148"/>
                  <a:gd name="T20" fmla="*/ 39 w 124"/>
                  <a:gd name="T21" fmla="*/ 85 h 148"/>
                  <a:gd name="T22" fmla="*/ 91 w 124"/>
                  <a:gd name="T23" fmla="*/ 87 h 148"/>
                  <a:gd name="T24" fmla="*/ 70 w 124"/>
                  <a:gd name="T25" fmla="*/ 10 h 14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24" h="148">
                    <a:moveTo>
                      <a:pt x="59" y="0"/>
                    </a:moveTo>
                    <a:lnTo>
                      <a:pt x="83" y="2"/>
                    </a:lnTo>
                    <a:lnTo>
                      <a:pt x="124" y="148"/>
                    </a:lnTo>
                    <a:lnTo>
                      <a:pt x="109" y="148"/>
                    </a:lnTo>
                    <a:lnTo>
                      <a:pt x="96" y="101"/>
                    </a:lnTo>
                    <a:lnTo>
                      <a:pt x="33" y="97"/>
                    </a:lnTo>
                    <a:lnTo>
                      <a:pt x="15" y="142"/>
                    </a:lnTo>
                    <a:lnTo>
                      <a:pt x="0" y="142"/>
                    </a:lnTo>
                    <a:lnTo>
                      <a:pt x="59" y="0"/>
                    </a:lnTo>
                    <a:close/>
                    <a:moveTo>
                      <a:pt x="70" y="10"/>
                    </a:moveTo>
                    <a:lnTo>
                      <a:pt x="39" y="85"/>
                    </a:lnTo>
                    <a:lnTo>
                      <a:pt x="91" y="87"/>
                    </a:lnTo>
                    <a:lnTo>
                      <a:pt x="7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0" name="Freeform 42"/>
              <p:cNvSpPr>
                <a:spLocks noEditPoints="1"/>
              </p:cNvSpPr>
              <p:nvPr/>
            </p:nvSpPr>
            <p:spPr bwMode="auto">
              <a:xfrm>
                <a:off x="1081" y="1380"/>
                <a:ext cx="126" cy="148"/>
              </a:xfrm>
              <a:custGeom>
                <a:avLst/>
                <a:gdLst>
                  <a:gd name="T0" fmla="*/ 0 w 126"/>
                  <a:gd name="T1" fmla="*/ 6 h 148"/>
                  <a:gd name="T2" fmla="*/ 46 w 126"/>
                  <a:gd name="T3" fmla="*/ 0 h 148"/>
                  <a:gd name="T4" fmla="*/ 63 w 126"/>
                  <a:gd name="T5" fmla="*/ 0 h 148"/>
                  <a:gd name="T6" fmla="*/ 78 w 126"/>
                  <a:gd name="T7" fmla="*/ 2 h 148"/>
                  <a:gd name="T8" fmla="*/ 91 w 126"/>
                  <a:gd name="T9" fmla="*/ 6 h 148"/>
                  <a:gd name="T10" fmla="*/ 100 w 126"/>
                  <a:gd name="T11" fmla="*/ 12 h 148"/>
                  <a:gd name="T12" fmla="*/ 106 w 126"/>
                  <a:gd name="T13" fmla="*/ 22 h 148"/>
                  <a:gd name="T14" fmla="*/ 111 w 126"/>
                  <a:gd name="T15" fmla="*/ 32 h 148"/>
                  <a:gd name="T16" fmla="*/ 109 w 126"/>
                  <a:gd name="T17" fmla="*/ 44 h 148"/>
                  <a:gd name="T18" fmla="*/ 104 w 126"/>
                  <a:gd name="T19" fmla="*/ 54 h 148"/>
                  <a:gd name="T20" fmla="*/ 96 w 126"/>
                  <a:gd name="T21" fmla="*/ 64 h 148"/>
                  <a:gd name="T22" fmla="*/ 80 w 126"/>
                  <a:gd name="T23" fmla="*/ 73 h 148"/>
                  <a:gd name="T24" fmla="*/ 126 w 126"/>
                  <a:gd name="T25" fmla="*/ 135 h 148"/>
                  <a:gd name="T26" fmla="*/ 111 w 126"/>
                  <a:gd name="T27" fmla="*/ 137 h 148"/>
                  <a:gd name="T28" fmla="*/ 65 w 126"/>
                  <a:gd name="T29" fmla="*/ 77 h 148"/>
                  <a:gd name="T30" fmla="*/ 24 w 126"/>
                  <a:gd name="T31" fmla="*/ 81 h 148"/>
                  <a:gd name="T32" fmla="*/ 33 w 126"/>
                  <a:gd name="T33" fmla="*/ 146 h 148"/>
                  <a:gd name="T34" fmla="*/ 18 w 126"/>
                  <a:gd name="T35" fmla="*/ 148 h 148"/>
                  <a:gd name="T36" fmla="*/ 0 w 126"/>
                  <a:gd name="T37" fmla="*/ 6 h 148"/>
                  <a:gd name="T38" fmla="*/ 15 w 126"/>
                  <a:gd name="T39" fmla="*/ 16 h 148"/>
                  <a:gd name="T40" fmla="*/ 22 w 126"/>
                  <a:gd name="T41" fmla="*/ 68 h 148"/>
                  <a:gd name="T42" fmla="*/ 54 w 126"/>
                  <a:gd name="T43" fmla="*/ 66 h 148"/>
                  <a:gd name="T44" fmla="*/ 67 w 126"/>
                  <a:gd name="T45" fmla="*/ 64 h 148"/>
                  <a:gd name="T46" fmla="*/ 78 w 126"/>
                  <a:gd name="T47" fmla="*/ 60 h 148"/>
                  <a:gd name="T48" fmla="*/ 85 w 126"/>
                  <a:gd name="T49" fmla="*/ 54 h 148"/>
                  <a:gd name="T50" fmla="*/ 91 w 126"/>
                  <a:gd name="T51" fmla="*/ 48 h 148"/>
                  <a:gd name="T52" fmla="*/ 93 w 126"/>
                  <a:gd name="T53" fmla="*/ 42 h 148"/>
                  <a:gd name="T54" fmla="*/ 93 w 126"/>
                  <a:gd name="T55" fmla="*/ 34 h 148"/>
                  <a:gd name="T56" fmla="*/ 89 w 126"/>
                  <a:gd name="T57" fmla="*/ 24 h 148"/>
                  <a:gd name="T58" fmla="*/ 83 w 126"/>
                  <a:gd name="T59" fmla="*/ 16 h 148"/>
                  <a:gd name="T60" fmla="*/ 70 w 126"/>
                  <a:gd name="T61" fmla="*/ 12 h 148"/>
                  <a:gd name="T62" fmla="*/ 54 w 126"/>
                  <a:gd name="T63" fmla="*/ 12 h 148"/>
                  <a:gd name="T64" fmla="*/ 15 w 126"/>
                  <a:gd name="T65" fmla="*/ 16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26" h="148">
                    <a:moveTo>
                      <a:pt x="0" y="6"/>
                    </a:moveTo>
                    <a:lnTo>
                      <a:pt x="46" y="0"/>
                    </a:lnTo>
                    <a:lnTo>
                      <a:pt x="63" y="0"/>
                    </a:lnTo>
                    <a:lnTo>
                      <a:pt x="78" y="2"/>
                    </a:lnTo>
                    <a:lnTo>
                      <a:pt x="91" y="6"/>
                    </a:lnTo>
                    <a:lnTo>
                      <a:pt x="100" y="12"/>
                    </a:lnTo>
                    <a:lnTo>
                      <a:pt x="106" y="22"/>
                    </a:lnTo>
                    <a:lnTo>
                      <a:pt x="111" y="32"/>
                    </a:lnTo>
                    <a:lnTo>
                      <a:pt x="109" y="44"/>
                    </a:lnTo>
                    <a:lnTo>
                      <a:pt x="104" y="54"/>
                    </a:lnTo>
                    <a:lnTo>
                      <a:pt x="96" y="64"/>
                    </a:lnTo>
                    <a:lnTo>
                      <a:pt x="80" y="73"/>
                    </a:lnTo>
                    <a:lnTo>
                      <a:pt x="126" y="135"/>
                    </a:lnTo>
                    <a:lnTo>
                      <a:pt x="111" y="137"/>
                    </a:lnTo>
                    <a:lnTo>
                      <a:pt x="65" y="77"/>
                    </a:lnTo>
                    <a:lnTo>
                      <a:pt x="24" y="81"/>
                    </a:lnTo>
                    <a:lnTo>
                      <a:pt x="33" y="146"/>
                    </a:lnTo>
                    <a:lnTo>
                      <a:pt x="18" y="148"/>
                    </a:lnTo>
                    <a:lnTo>
                      <a:pt x="0" y="6"/>
                    </a:lnTo>
                    <a:close/>
                    <a:moveTo>
                      <a:pt x="15" y="16"/>
                    </a:moveTo>
                    <a:lnTo>
                      <a:pt x="22" y="68"/>
                    </a:lnTo>
                    <a:lnTo>
                      <a:pt x="54" y="66"/>
                    </a:lnTo>
                    <a:lnTo>
                      <a:pt x="67" y="64"/>
                    </a:lnTo>
                    <a:lnTo>
                      <a:pt x="78" y="60"/>
                    </a:lnTo>
                    <a:lnTo>
                      <a:pt x="85" y="54"/>
                    </a:lnTo>
                    <a:lnTo>
                      <a:pt x="91" y="48"/>
                    </a:lnTo>
                    <a:lnTo>
                      <a:pt x="93" y="42"/>
                    </a:lnTo>
                    <a:lnTo>
                      <a:pt x="93" y="34"/>
                    </a:lnTo>
                    <a:lnTo>
                      <a:pt x="89" y="24"/>
                    </a:lnTo>
                    <a:lnTo>
                      <a:pt x="83" y="16"/>
                    </a:lnTo>
                    <a:lnTo>
                      <a:pt x="70" y="12"/>
                    </a:lnTo>
                    <a:lnTo>
                      <a:pt x="54" y="12"/>
                    </a:lnTo>
                    <a:lnTo>
                      <a:pt x="15" y="16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1" name="Freeform 43"/>
              <p:cNvSpPr>
                <a:spLocks noEditPoints="1"/>
              </p:cNvSpPr>
              <p:nvPr/>
            </p:nvSpPr>
            <p:spPr bwMode="auto">
              <a:xfrm>
                <a:off x="1231" y="1355"/>
                <a:ext cx="119" cy="158"/>
              </a:xfrm>
              <a:custGeom>
                <a:avLst/>
                <a:gdLst>
                  <a:gd name="T0" fmla="*/ 2 w 119"/>
                  <a:gd name="T1" fmla="*/ 6 h 158"/>
                  <a:gd name="T2" fmla="*/ 26 w 119"/>
                  <a:gd name="T3" fmla="*/ 0 h 158"/>
                  <a:gd name="T4" fmla="*/ 119 w 119"/>
                  <a:gd name="T5" fmla="*/ 124 h 158"/>
                  <a:gd name="T6" fmla="*/ 104 w 119"/>
                  <a:gd name="T7" fmla="*/ 128 h 158"/>
                  <a:gd name="T8" fmla="*/ 76 w 119"/>
                  <a:gd name="T9" fmla="*/ 89 h 158"/>
                  <a:gd name="T10" fmla="*/ 15 w 119"/>
                  <a:gd name="T11" fmla="*/ 106 h 158"/>
                  <a:gd name="T12" fmla="*/ 15 w 119"/>
                  <a:gd name="T13" fmla="*/ 154 h 158"/>
                  <a:gd name="T14" fmla="*/ 0 w 119"/>
                  <a:gd name="T15" fmla="*/ 158 h 158"/>
                  <a:gd name="T16" fmla="*/ 2 w 119"/>
                  <a:gd name="T17" fmla="*/ 6 h 158"/>
                  <a:gd name="T18" fmla="*/ 17 w 119"/>
                  <a:gd name="T19" fmla="*/ 12 h 158"/>
                  <a:gd name="T20" fmla="*/ 15 w 119"/>
                  <a:gd name="T21" fmla="*/ 91 h 158"/>
                  <a:gd name="T22" fmla="*/ 67 w 119"/>
                  <a:gd name="T23" fmla="*/ 77 h 158"/>
                  <a:gd name="T24" fmla="*/ 17 w 119"/>
                  <a:gd name="T25" fmla="*/ 12 h 15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19" h="158">
                    <a:moveTo>
                      <a:pt x="2" y="6"/>
                    </a:moveTo>
                    <a:lnTo>
                      <a:pt x="26" y="0"/>
                    </a:lnTo>
                    <a:lnTo>
                      <a:pt x="119" y="124"/>
                    </a:lnTo>
                    <a:lnTo>
                      <a:pt x="104" y="128"/>
                    </a:lnTo>
                    <a:lnTo>
                      <a:pt x="76" y="89"/>
                    </a:lnTo>
                    <a:lnTo>
                      <a:pt x="15" y="106"/>
                    </a:lnTo>
                    <a:lnTo>
                      <a:pt x="15" y="154"/>
                    </a:lnTo>
                    <a:lnTo>
                      <a:pt x="0" y="158"/>
                    </a:lnTo>
                    <a:lnTo>
                      <a:pt x="2" y="6"/>
                    </a:lnTo>
                    <a:close/>
                    <a:moveTo>
                      <a:pt x="17" y="12"/>
                    </a:moveTo>
                    <a:lnTo>
                      <a:pt x="15" y="91"/>
                    </a:lnTo>
                    <a:lnTo>
                      <a:pt x="67" y="77"/>
                    </a:lnTo>
                    <a:lnTo>
                      <a:pt x="17" y="12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2" name="Freeform 44"/>
              <p:cNvSpPr>
                <a:spLocks noEditPoints="1"/>
              </p:cNvSpPr>
              <p:nvPr/>
            </p:nvSpPr>
            <p:spPr bwMode="auto">
              <a:xfrm>
                <a:off x="1300" y="1302"/>
                <a:ext cx="117" cy="159"/>
              </a:xfrm>
              <a:custGeom>
                <a:avLst/>
                <a:gdLst>
                  <a:gd name="T0" fmla="*/ 0 w 117"/>
                  <a:gd name="T1" fmla="*/ 43 h 159"/>
                  <a:gd name="T2" fmla="*/ 39 w 117"/>
                  <a:gd name="T3" fmla="*/ 13 h 159"/>
                  <a:gd name="T4" fmla="*/ 61 w 117"/>
                  <a:gd name="T5" fmla="*/ 2 h 159"/>
                  <a:gd name="T6" fmla="*/ 72 w 117"/>
                  <a:gd name="T7" fmla="*/ 0 h 159"/>
                  <a:gd name="T8" fmla="*/ 80 w 117"/>
                  <a:gd name="T9" fmla="*/ 0 h 159"/>
                  <a:gd name="T10" fmla="*/ 98 w 117"/>
                  <a:gd name="T11" fmla="*/ 4 h 159"/>
                  <a:gd name="T12" fmla="*/ 108 w 117"/>
                  <a:gd name="T13" fmla="*/ 13 h 159"/>
                  <a:gd name="T14" fmla="*/ 113 w 117"/>
                  <a:gd name="T15" fmla="*/ 21 h 159"/>
                  <a:gd name="T16" fmla="*/ 117 w 117"/>
                  <a:gd name="T17" fmla="*/ 29 h 159"/>
                  <a:gd name="T18" fmla="*/ 117 w 117"/>
                  <a:gd name="T19" fmla="*/ 37 h 159"/>
                  <a:gd name="T20" fmla="*/ 115 w 117"/>
                  <a:gd name="T21" fmla="*/ 45 h 159"/>
                  <a:gd name="T22" fmla="*/ 111 w 117"/>
                  <a:gd name="T23" fmla="*/ 53 h 159"/>
                  <a:gd name="T24" fmla="*/ 106 w 117"/>
                  <a:gd name="T25" fmla="*/ 61 h 159"/>
                  <a:gd name="T26" fmla="*/ 100 w 117"/>
                  <a:gd name="T27" fmla="*/ 69 h 159"/>
                  <a:gd name="T28" fmla="*/ 89 w 117"/>
                  <a:gd name="T29" fmla="*/ 78 h 159"/>
                  <a:gd name="T30" fmla="*/ 63 w 117"/>
                  <a:gd name="T31" fmla="*/ 98 h 159"/>
                  <a:gd name="T32" fmla="*/ 104 w 117"/>
                  <a:gd name="T33" fmla="*/ 149 h 159"/>
                  <a:gd name="T34" fmla="*/ 93 w 117"/>
                  <a:gd name="T35" fmla="*/ 159 h 159"/>
                  <a:gd name="T36" fmla="*/ 0 w 117"/>
                  <a:gd name="T37" fmla="*/ 43 h 159"/>
                  <a:gd name="T38" fmla="*/ 20 w 117"/>
                  <a:gd name="T39" fmla="*/ 45 h 159"/>
                  <a:gd name="T40" fmla="*/ 54 w 117"/>
                  <a:gd name="T41" fmla="*/ 88 h 159"/>
                  <a:gd name="T42" fmla="*/ 80 w 117"/>
                  <a:gd name="T43" fmla="*/ 69 h 159"/>
                  <a:gd name="T44" fmla="*/ 93 w 117"/>
                  <a:gd name="T45" fmla="*/ 57 h 159"/>
                  <a:gd name="T46" fmla="*/ 98 w 117"/>
                  <a:gd name="T47" fmla="*/ 51 h 159"/>
                  <a:gd name="T48" fmla="*/ 100 w 117"/>
                  <a:gd name="T49" fmla="*/ 45 h 159"/>
                  <a:gd name="T50" fmla="*/ 102 w 117"/>
                  <a:gd name="T51" fmla="*/ 35 h 159"/>
                  <a:gd name="T52" fmla="*/ 100 w 117"/>
                  <a:gd name="T53" fmla="*/ 29 h 159"/>
                  <a:gd name="T54" fmla="*/ 95 w 117"/>
                  <a:gd name="T55" fmla="*/ 23 h 159"/>
                  <a:gd name="T56" fmla="*/ 85 w 117"/>
                  <a:gd name="T57" fmla="*/ 17 h 159"/>
                  <a:gd name="T58" fmla="*/ 78 w 117"/>
                  <a:gd name="T59" fmla="*/ 15 h 159"/>
                  <a:gd name="T60" fmla="*/ 72 w 117"/>
                  <a:gd name="T61" fmla="*/ 15 h 159"/>
                  <a:gd name="T62" fmla="*/ 59 w 117"/>
                  <a:gd name="T63" fmla="*/ 19 h 159"/>
                  <a:gd name="T64" fmla="*/ 43 w 117"/>
                  <a:gd name="T65" fmla="*/ 27 h 159"/>
                  <a:gd name="T66" fmla="*/ 20 w 117"/>
                  <a:gd name="T67" fmla="*/ 45 h 15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17" h="159">
                    <a:moveTo>
                      <a:pt x="0" y="43"/>
                    </a:moveTo>
                    <a:lnTo>
                      <a:pt x="39" y="13"/>
                    </a:lnTo>
                    <a:lnTo>
                      <a:pt x="61" y="2"/>
                    </a:lnTo>
                    <a:lnTo>
                      <a:pt x="72" y="0"/>
                    </a:lnTo>
                    <a:lnTo>
                      <a:pt x="80" y="0"/>
                    </a:lnTo>
                    <a:lnTo>
                      <a:pt x="98" y="4"/>
                    </a:lnTo>
                    <a:lnTo>
                      <a:pt x="108" y="13"/>
                    </a:lnTo>
                    <a:lnTo>
                      <a:pt x="113" y="21"/>
                    </a:lnTo>
                    <a:lnTo>
                      <a:pt x="117" y="29"/>
                    </a:lnTo>
                    <a:lnTo>
                      <a:pt x="117" y="37"/>
                    </a:lnTo>
                    <a:lnTo>
                      <a:pt x="115" y="45"/>
                    </a:lnTo>
                    <a:lnTo>
                      <a:pt x="111" y="53"/>
                    </a:lnTo>
                    <a:lnTo>
                      <a:pt x="106" y="61"/>
                    </a:lnTo>
                    <a:lnTo>
                      <a:pt x="100" y="69"/>
                    </a:lnTo>
                    <a:lnTo>
                      <a:pt x="89" y="78"/>
                    </a:lnTo>
                    <a:lnTo>
                      <a:pt x="63" y="98"/>
                    </a:lnTo>
                    <a:lnTo>
                      <a:pt x="104" y="149"/>
                    </a:lnTo>
                    <a:lnTo>
                      <a:pt x="93" y="159"/>
                    </a:lnTo>
                    <a:lnTo>
                      <a:pt x="0" y="43"/>
                    </a:lnTo>
                    <a:close/>
                    <a:moveTo>
                      <a:pt x="20" y="45"/>
                    </a:moveTo>
                    <a:lnTo>
                      <a:pt x="54" y="88"/>
                    </a:lnTo>
                    <a:lnTo>
                      <a:pt x="80" y="69"/>
                    </a:lnTo>
                    <a:lnTo>
                      <a:pt x="93" y="57"/>
                    </a:lnTo>
                    <a:lnTo>
                      <a:pt x="98" y="51"/>
                    </a:lnTo>
                    <a:lnTo>
                      <a:pt x="100" y="45"/>
                    </a:lnTo>
                    <a:lnTo>
                      <a:pt x="102" y="35"/>
                    </a:lnTo>
                    <a:lnTo>
                      <a:pt x="100" y="29"/>
                    </a:lnTo>
                    <a:lnTo>
                      <a:pt x="95" y="23"/>
                    </a:lnTo>
                    <a:lnTo>
                      <a:pt x="85" y="17"/>
                    </a:lnTo>
                    <a:lnTo>
                      <a:pt x="78" y="15"/>
                    </a:lnTo>
                    <a:lnTo>
                      <a:pt x="72" y="15"/>
                    </a:lnTo>
                    <a:lnTo>
                      <a:pt x="59" y="19"/>
                    </a:lnTo>
                    <a:lnTo>
                      <a:pt x="43" y="27"/>
                    </a:lnTo>
                    <a:lnTo>
                      <a:pt x="20" y="45"/>
                    </a:lnTo>
                    <a:close/>
                  </a:path>
                </a:pathLst>
              </a:custGeom>
              <a:solidFill>
                <a:srgbClr val="000000"/>
              </a:solidFill>
              <a:ln w="825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sp>
          <p:nvSpPr>
            <p:cNvPr id="23" name="Rectangle 45"/>
            <p:cNvSpPr>
              <a:spLocks noChangeArrowheads="1"/>
            </p:cNvSpPr>
            <p:nvPr/>
          </p:nvSpPr>
          <p:spPr bwMode="auto">
            <a:xfrm>
              <a:off x="2766" y="2381"/>
              <a:ext cx="1060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24" name="Picture 4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6" y="2464"/>
              <a:ext cx="793" cy="416"/>
            </a:xfrm>
            <a:prstGeom prst="rect">
              <a:avLst/>
            </a:prstGeom>
            <a:noFill/>
          </p:spPr>
        </p:pic>
        <p:sp>
          <p:nvSpPr>
            <p:cNvPr id="25" name="Rectangle 47"/>
            <p:cNvSpPr>
              <a:spLocks noChangeArrowheads="1"/>
            </p:cNvSpPr>
            <p:nvPr/>
          </p:nvSpPr>
          <p:spPr bwMode="auto">
            <a:xfrm>
              <a:off x="3694" y="2734"/>
              <a:ext cx="51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endPara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4" name="TextBox 3">
            <a:extLst>
              <a:ext uri="{FF2B5EF4-FFF2-40B4-BE49-F238E27FC236}">
                <a16:creationId xmlns:a16="http://schemas.microsoft.com/office/drawing/2014/main" id="{18A207AD-5FDB-9580-4D2A-3A22F97B5FBF}"/>
              </a:ext>
            </a:extLst>
          </p:cNvPr>
          <p:cNvSpPr txBox="1"/>
          <p:nvPr/>
        </p:nvSpPr>
        <p:spPr>
          <a:xfrm>
            <a:off x="3293857" y="177002"/>
            <a:ext cx="747112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Difficulties to implement radiological monitoring in air in Mali</a:t>
            </a:r>
          </a:p>
        </p:txBody>
      </p:sp>
      <p:sp>
        <p:nvSpPr>
          <p:cNvPr id="66" name="Title 1">
            <a:extLst>
              <a:ext uri="{FF2B5EF4-FFF2-40B4-BE49-F238E27FC236}">
                <a16:creationId xmlns:a16="http://schemas.microsoft.com/office/drawing/2014/main" id="{E58ED474-103C-6A3B-EC82-465BE0A892FE}"/>
              </a:ext>
            </a:extLst>
          </p:cNvPr>
          <p:cNvSpPr txBox="1">
            <a:spLocks/>
          </p:cNvSpPr>
          <p:nvPr/>
        </p:nvSpPr>
        <p:spPr>
          <a:xfrm>
            <a:off x="11490959" y="868536"/>
            <a:ext cx="701041" cy="19899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50" b="1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1050" b="1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5.2-069</a:t>
            </a:r>
            <a:endParaRPr lang="en-GB" sz="2800" b="1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Template_CLEAN_250702</Template>
  <TotalTime>93</TotalTime>
  <Words>294</Words>
  <Application>Microsoft Office PowerPoint</Application>
  <PresentationFormat>Grand écran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Kabel LT Std Book</vt:lpstr>
      <vt:lpstr>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ab.bouba@outlook.com</dc:creator>
  <cp:lastModifiedBy>Daniel K™</cp:lastModifiedBy>
  <cp:revision>14</cp:revision>
  <dcterms:created xsi:type="dcterms:W3CDTF">2025-08-27T15:02:55Z</dcterms:created>
  <dcterms:modified xsi:type="dcterms:W3CDTF">2025-08-29T13:53:07Z</dcterms:modified>
</cp:coreProperties>
</file>