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Crispim" userId="3cc1a8d740fc1aff" providerId="LiveId" clId="{3B62937B-4413-4723-9A5E-ED434E339931}"/>
    <pc:docChg chg="modSld">
      <pc:chgData name="Claudio Crispim" userId="3cc1a8d740fc1aff" providerId="LiveId" clId="{3B62937B-4413-4723-9A5E-ED434E339931}" dt="2025-07-28T13:01:28.365" v="2" actId="20577"/>
      <pc:docMkLst>
        <pc:docMk/>
      </pc:docMkLst>
      <pc:sldChg chg="modSp mod">
        <pc:chgData name="Claudio Crispim" userId="3cc1a8d740fc1aff" providerId="LiveId" clId="{3B62937B-4413-4723-9A5E-ED434E339931}" dt="2025-07-28T13:01:28.365" v="2" actId="20577"/>
        <pc:sldMkLst>
          <pc:docMk/>
          <pc:sldMk cId="3649860611" sldId="256"/>
        </pc:sldMkLst>
        <pc:spChg chg="mod">
          <ac:chgData name="Claudio Crispim" userId="3cc1a8d740fc1aff" providerId="LiveId" clId="{3B62937B-4413-4723-9A5E-ED434E339931}" dt="2025-07-28T13:01:28.365" v="2" actId="20577"/>
          <ac:spMkLst>
            <pc:docMk/>
            <pc:sldMk cId="3649860611" sldId="256"/>
            <ac:spMk id="28" creationId="{B80091A9-21A6-ACE8-7D0F-BF92C19955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29.07.2025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3346CC-2301-B6CD-0D5D-8EB6E352E6C3}"/>
              </a:ext>
            </a:extLst>
          </p:cNvPr>
          <p:cNvSpPr txBox="1">
            <a:spLocks/>
          </p:cNvSpPr>
          <p:nvPr/>
        </p:nvSpPr>
        <p:spPr>
          <a:xfrm>
            <a:off x="11490959" y="898361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P5.2-088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69605" y="1294947"/>
            <a:ext cx="8455187" cy="473425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that investing in capacity building, technology, and cooperation can transform a State Party into a regional leader, strengthening the global verification regime while also leveraging science and technology for national and regional development and security?</a:t>
            </a:r>
            <a:endParaRPr lang="pt-PT" sz="16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 </a:t>
            </a:r>
            <a:r>
              <a:rPr lang="en-US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Angola's NDC, built on five essential pillars:</a:t>
            </a:r>
            <a:endParaRPr lang="pt-PT" sz="16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Clr>
                <a:srgbClr val="1A3A64"/>
              </a:buClr>
            </a:pP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pt-PT" sz="16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16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Clr>
                <a:srgbClr val="1A3A64"/>
              </a:buClr>
            </a:pP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pt-PT" sz="16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16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Clr>
                <a:srgbClr val="1A3A64"/>
              </a:buClr>
            </a:pP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Networks;</a:t>
            </a:r>
            <a:endParaRPr lang="pt-PT" sz="16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Clr>
                <a:srgbClr val="1A3A64"/>
              </a:buClr>
            </a:pP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pt-PT" sz="16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Multilingualism</a:t>
            </a:r>
            <a:r>
              <a:rPr lang="pt-PT" sz="16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16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Clr>
                <a:srgbClr val="1A3A64"/>
              </a:buClr>
            </a:pPr>
            <a:endParaRPr lang="pt-PT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Clr>
                <a:srgbClr val="1A3A64"/>
              </a:buClr>
            </a:pP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Authority for Arms Control and Disarmament of Angola (ANCAD) - Framework for the Implementation of the Treaty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5"/>
            <a:ext cx="744583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/>
                <a:cs typeface="Arial"/>
              </a:rPr>
              <a:t>Jesualdo Felino Jeremias Cambuta, Claudio </a:t>
            </a:r>
            <a:r>
              <a:rPr lang="en-GB" sz="1200" dirty="0" err="1">
                <a:solidFill>
                  <a:srgbClr val="1A3A64"/>
                </a:solidFill>
                <a:latin typeface="Arial"/>
                <a:cs typeface="Arial"/>
              </a:rPr>
              <a:t>Crispim</a:t>
            </a:r>
            <a:endParaRPr lang="en-GB" sz="1200" dirty="0">
              <a:solidFill>
                <a:srgbClr val="1A3A64"/>
              </a:solidFill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</a:t>
            </a:r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National Defense, Former Combatants and Veterans of the Homeland / National Authority </a:t>
            </a:r>
            <a:r>
              <a:rPr lang="en-US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Arms </a:t>
            </a:r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Disarmament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 descr="C:\Users\Coronel Adão Valente\Downloads\NDC e parceiros\satelite angol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27" y="3111501"/>
            <a:ext cx="4651265" cy="31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30A6FD-1CE4-CA67-0605-1561B0852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4153" r="9553" b="27141"/>
          <a:stretch/>
        </p:blipFill>
        <p:spPr bwMode="auto">
          <a:xfrm>
            <a:off x="7373527" y="6353301"/>
            <a:ext cx="2580097" cy="504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1">
            <a:extLst>
              <a:ext uri="{FF2B5EF4-FFF2-40B4-BE49-F238E27FC236}">
                <a16:creationId xmlns:a16="http://schemas.microsoft.com/office/drawing/2014/main" id="{8473AA8F-E506-9898-364A-AD7E0955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6353301"/>
            <a:ext cx="2071168" cy="5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Lightning Talk Template_CLEAN_250627_dr 3_FN" id="{506A7A28-3A96-48F3-B9F5-A7AF7546958D}" vid="{AC3700E0-E2A9-4A04-8C0A-BB56C749F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5DA042-D6BE-4CE2-944D-99D38DC3508E}">
  <ds:schemaRefs>
    <ds:schemaRef ds:uri="dee43835-892f-4438-b97f-a194acad537d"/>
    <ds:schemaRef ds:uri="http://purl.org/dc/elements/1.1/"/>
    <ds:schemaRef ds:uri="92ea592d-9254-4852-90b7-7d20b5286f6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62</TotalTime>
  <Words>128</Words>
  <Application>Microsoft Office PowerPoint</Application>
  <PresentationFormat>Ecrã Panorâmico</PresentationFormat>
  <Paragraphs>15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KRYSTA Monika</dc:creator>
  <cp:lastModifiedBy>ANCAD</cp:lastModifiedBy>
  <cp:revision>11</cp:revision>
  <dcterms:created xsi:type="dcterms:W3CDTF">2025-07-01T09:27:21Z</dcterms:created>
  <dcterms:modified xsi:type="dcterms:W3CDTF">2025-07-29T06:54:37Z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