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9E72E-2EB8-43B7-9638-6A89E5E6F4C9}" v="4" dt="2025-08-19T07:01:35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Brown" userId="d8e75ec4-e3c1-462e-96f9-f1dd70578c51" providerId="ADAL" clId="{D7D4CB8A-4581-4B24-884E-E3F91A950057}"/>
    <pc:docChg chg="undo custSel modSld">
      <pc:chgData name="Cameron Brown" userId="d8e75ec4-e3c1-462e-96f9-f1dd70578c51" providerId="ADAL" clId="{D7D4CB8A-4581-4B24-884E-E3F91A950057}" dt="2025-08-06T12:41:23.395" v="62" actId="1076"/>
      <pc:docMkLst>
        <pc:docMk/>
      </pc:docMkLst>
      <pc:sldChg chg="addSp delSp modSp mod">
        <pc:chgData name="Cameron Brown" userId="d8e75ec4-e3c1-462e-96f9-f1dd70578c51" providerId="ADAL" clId="{D7D4CB8A-4581-4B24-884E-E3F91A950057}" dt="2025-08-06T12:41:23.395" v="62" actId="1076"/>
        <pc:sldMkLst>
          <pc:docMk/>
          <pc:sldMk cId="3649860611" sldId="256"/>
        </pc:sldMkLst>
        <pc:spChg chg="mod">
          <ac:chgData name="Cameron Brown" userId="d8e75ec4-e3c1-462e-96f9-f1dd70578c51" providerId="ADAL" clId="{D7D4CB8A-4581-4B24-884E-E3F91A950057}" dt="2025-08-06T12:36:27.537" v="23" actId="1076"/>
          <ac:spMkLst>
            <pc:docMk/>
            <pc:sldMk cId="3649860611" sldId="256"/>
            <ac:spMk id="4" creationId="{1545F3E5-D3CC-F39D-D5A4-E99C5076F250}"/>
          </ac:spMkLst>
        </pc:spChg>
        <pc:spChg chg="mod">
          <ac:chgData name="Cameron Brown" userId="d8e75ec4-e3c1-462e-96f9-f1dd70578c51" providerId="ADAL" clId="{D7D4CB8A-4581-4B24-884E-E3F91A950057}" dt="2025-08-06T12:36:27.537" v="23" actId="1076"/>
          <ac:spMkLst>
            <pc:docMk/>
            <pc:sldMk cId="3649860611" sldId="256"/>
            <ac:spMk id="5" creationId="{85BEB553-B80A-F162-FB89-86C2A440C13A}"/>
          </ac:spMkLst>
        </pc:spChg>
        <pc:spChg chg="add del mod">
          <ac:chgData name="Cameron Brown" userId="d8e75ec4-e3c1-462e-96f9-f1dd70578c51" providerId="ADAL" clId="{D7D4CB8A-4581-4B24-884E-E3F91A950057}" dt="2025-08-06T12:36:27.537" v="23" actId="1076"/>
          <ac:spMkLst>
            <pc:docMk/>
            <pc:sldMk cId="3649860611" sldId="256"/>
            <ac:spMk id="9" creationId="{89EA74CD-7C66-4B77-605D-E0D86DB56FF2}"/>
          </ac:spMkLst>
        </pc:spChg>
        <pc:spChg chg="mod">
          <ac:chgData name="Cameron Brown" userId="d8e75ec4-e3c1-462e-96f9-f1dd70578c51" providerId="ADAL" clId="{D7D4CB8A-4581-4B24-884E-E3F91A950057}" dt="2025-08-06T12:38:22.724" v="48" actId="1076"/>
          <ac:spMkLst>
            <pc:docMk/>
            <pc:sldMk cId="3649860611" sldId="256"/>
            <ac:spMk id="12" creationId="{79D65E3C-C39B-6895-6C09-12AFAD07E648}"/>
          </ac:spMkLst>
        </pc:spChg>
        <pc:spChg chg="add mod">
          <ac:chgData name="Cameron Brown" userId="d8e75ec4-e3c1-462e-96f9-f1dd70578c51" providerId="ADAL" clId="{D7D4CB8A-4581-4B24-884E-E3F91A950057}" dt="2025-08-06T12:41:23.395" v="62" actId="1076"/>
          <ac:spMkLst>
            <pc:docMk/>
            <pc:sldMk cId="3649860611" sldId="256"/>
            <ac:spMk id="19" creationId="{3B588D3C-100A-E5E5-AE6B-3BE3DEC673A5}"/>
          </ac:spMkLst>
        </pc:spChg>
        <pc:spChg chg="add mod">
          <ac:chgData name="Cameron Brown" userId="d8e75ec4-e3c1-462e-96f9-f1dd70578c51" providerId="ADAL" clId="{D7D4CB8A-4581-4B24-884E-E3F91A950057}" dt="2025-08-06T12:41:08.844" v="60" actId="1076"/>
          <ac:spMkLst>
            <pc:docMk/>
            <pc:sldMk cId="3649860611" sldId="256"/>
            <ac:spMk id="20" creationId="{A4A4E3E7-7E98-60BD-7CCB-127F84DBDFC9}"/>
          </ac:spMkLst>
        </pc:spChg>
        <pc:spChg chg="add mod">
          <ac:chgData name="Cameron Brown" userId="d8e75ec4-e3c1-462e-96f9-f1dd70578c51" providerId="ADAL" clId="{D7D4CB8A-4581-4B24-884E-E3F91A950057}" dt="2025-08-06T12:41:19.225" v="61" actId="1076"/>
          <ac:spMkLst>
            <pc:docMk/>
            <pc:sldMk cId="3649860611" sldId="256"/>
            <ac:spMk id="21" creationId="{643B10F1-0DBB-0EDB-56EC-BAD171E5871F}"/>
          </ac:spMkLst>
        </pc:spChg>
        <pc:spChg chg="mod">
          <ac:chgData name="Cameron Brown" userId="d8e75ec4-e3c1-462e-96f9-f1dd70578c51" providerId="ADAL" clId="{D7D4CB8A-4581-4B24-884E-E3F91A950057}" dt="2025-08-06T12:36:27.537" v="23" actId="1076"/>
          <ac:spMkLst>
            <pc:docMk/>
            <pc:sldMk cId="3649860611" sldId="256"/>
            <ac:spMk id="28" creationId="{B80091A9-21A6-ACE8-7D0F-BF92C1995514}"/>
          </ac:spMkLst>
        </pc:spChg>
        <pc:picChg chg="mod">
          <ac:chgData name="Cameron Brown" userId="d8e75ec4-e3c1-462e-96f9-f1dd70578c51" providerId="ADAL" clId="{D7D4CB8A-4581-4B24-884E-E3F91A950057}" dt="2025-08-06T12:38:17.695" v="47" actId="1036"/>
          <ac:picMkLst>
            <pc:docMk/>
            <pc:sldMk cId="3649860611" sldId="256"/>
            <ac:picMk id="3" creationId="{30FA8C5D-4743-DE8B-BCC9-D29CCD514026}"/>
          </ac:picMkLst>
        </pc:picChg>
        <pc:picChg chg="mod">
          <ac:chgData name="Cameron Brown" userId="d8e75ec4-e3c1-462e-96f9-f1dd70578c51" providerId="ADAL" clId="{D7D4CB8A-4581-4B24-884E-E3F91A950057}" dt="2025-08-06T12:39:52.444" v="54" actId="1076"/>
          <ac:picMkLst>
            <pc:docMk/>
            <pc:sldMk cId="3649860611" sldId="256"/>
            <ac:picMk id="7" creationId="{CABD9C30-7179-1359-404C-B88051EB55D8}"/>
          </ac:picMkLst>
        </pc:picChg>
        <pc:picChg chg="mod">
          <ac:chgData name="Cameron Brown" userId="d8e75ec4-e3c1-462e-96f9-f1dd70578c51" providerId="ADAL" clId="{D7D4CB8A-4581-4B24-884E-E3F91A950057}" dt="2025-08-06T12:35:20.975" v="15" actId="26606"/>
          <ac:picMkLst>
            <pc:docMk/>
            <pc:sldMk cId="3649860611" sldId="256"/>
            <ac:picMk id="8" creationId="{FEC5AD56-31C3-A843-0364-924FF8776D60}"/>
          </ac:picMkLst>
        </pc:picChg>
      </pc:sldChg>
    </pc:docChg>
  </pc:docChgLst>
  <pc:docChgLst>
    <pc:chgData name="Cameron Brown" userId="d8e75ec4-e3c1-462e-96f9-f1dd70578c51" providerId="ADAL" clId="{BE39E72E-2EB8-43B7-9638-6A89E5E6F4C9}"/>
    <pc:docChg chg="custSel modSld">
      <pc:chgData name="Cameron Brown" userId="d8e75ec4-e3c1-462e-96f9-f1dd70578c51" providerId="ADAL" clId="{BE39E72E-2EB8-43B7-9638-6A89E5E6F4C9}" dt="2025-08-19T07:01:35.345" v="4" actId="732"/>
      <pc:docMkLst>
        <pc:docMk/>
      </pc:docMkLst>
      <pc:sldChg chg="addSp delSp modSp mod">
        <pc:chgData name="Cameron Brown" userId="d8e75ec4-e3c1-462e-96f9-f1dd70578c51" providerId="ADAL" clId="{BE39E72E-2EB8-43B7-9638-6A89E5E6F4C9}" dt="2025-08-19T07:01:35.345" v="4" actId="732"/>
        <pc:sldMkLst>
          <pc:docMk/>
          <pc:sldMk cId="3649860611" sldId="256"/>
        </pc:sldMkLst>
        <pc:picChg chg="del">
          <ac:chgData name="Cameron Brown" userId="d8e75ec4-e3c1-462e-96f9-f1dd70578c51" providerId="ADAL" clId="{BE39E72E-2EB8-43B7-9638-6A89E5E6F4C9}" dt="2025-08-19T07:01:12.110" v="0" actId="478"/>
          <ac:picMkLst>
            <pc:docMk/>
            <pc:sldMk cId="3649860611" sldId="256"/>
            <ac:picMk id="6" creationId="{783CF5B9-17A0-C41A-7D06-67042D069687}"/>
          </ac:picMkLst>
        </pc:picChg>
        <pc:picChg chg="add mod">
          <ac:chgData name="Cameron Brown" userId="d8e75ec4-e3c1-462e-96f9-f1dd70578c51" providerId="ADAL" clId="{BE39E72E-2EB8-43B7-9638-6A89E5E6F4C9}" dt="2025-08-19T07:01:35.345" v="4" actId="732"/>
          <ac:picMkLst>
            <pc:docMk/>
            <pc:sldMk cId="3649860611" sldId="256"/>
            <ac:picMk id="10" creationId="{E96827A3-28DD-A3E4-8D34-72E3B4AB84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19.08.2025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95515" y="1136649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poster is about an upcoming background measurement campaign for a pressurised water reactor in the UK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atmospheric transport modelling survey has been performed to assess the efficacy of our proposed array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measurement of samples from the facility have been analysed via gamma spectroscopy</a:t>
            </a: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XENAS: An Overview of Environmental Radionuclide Monitoring of Pressurised Water Reactor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u="sng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Brown</a:t>
            </a:r>
            <a:r>
              <a:rPr lang="en-GB" sz="1200" u="sng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M.A. Goodwin</a:t>
            </a:r>
            <a:r>
              <a:rPr lang="en-GB" sz="1200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Chester</a:t>
            </a:r>
            <a:r>
              <a:rPr lang="en-GB" sz="1200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Rae</a:t>
            </a:r>
            <a:r>
              <a:rPr lang="en-GB" sz="1200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Petts</a:t>
            </a:r>
            <a:r>
              <a:rPr lang="en-GB" sz="1200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AWE Nuclear Security Technologies, Aldermaston, Reading, UK, RG7 4PR, 2. EDF Energy, UK</a:t>
            </a: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dirty="0">
              <a:solidFill>
                <a:srgbClr val="1A3A64"/>
              </a:solidFill>
              <a:highlight>
                <a:srgbClr val="BCCBD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P5.1-371 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map of the north and south america&#10;&#10;AI-generated content may be incorrect.">
            <a:extLst>
              <a:ext uri="{FF2B5EF4-FFF2-40B4-BE49-F238E27FC236}">
                <a16:creationId xmlns:a16="http://schemas.microsoft.com/office/drawing/2014/main" id="{30FA8C5D-4743-DE8B-BCC9-D29CCD514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 r="7087" b="2720"/>
          <a:stretch/>
        </p:blipFill>
        <p:spPr>
          <a:xfrm>
            <a:off x="4464298" y="4326114"/>
            <a:ext cx="3658862" cy="2213742"/>
          </a:xfrm>
          <a:prstGeom prst="rect">
            <a:avLst/>
          </a:prstGeom>
        </p:spPr>
      </p:pic>
      <p:pic>
        <p:nvPicPr>
          <p:cNvPr id="7" name="Picture 6" descr="Plastic bags wrapped in plastic on a table&#10;&#10;AI-generated content may be incorrect.">
            <a:extLst>
              <a:ext uri="{FF2B5EF4-FFF2-40B4-BE49-F238E27FC236}">
                <a16:creationId xmlns:a16="http://schemas.microsoft.com/office/drawing/2014/main" id="{CABD9C30-7179-1359-404C-B88051EB5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9843" b="16559"/>
          <a:stretch/>
        </p:blipFill>
        <p:spPr>
          <a:xfrm rot="10800000">
            <a:off x="9003690" y="4326114"/>
            <a:ext cx="2589561" cy="1456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EC5AD56-31C3-A843-0364-924FF877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192" y="6329079"/>
            <a:ext cx="2281375" cy="3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D65E3C-C39B-6895-6C09-12AFAD07E648}"/>
              </a:ext>
            </a:extLst>
          </p:cNvPr>
          <p:cNvSpPr txBox="1"/>
          <p:nvPr/>
        </p:nvSpPr>
        <p:spPr>
          <a:xfrm>
            <a:off x="4564167" y="6581257"/>
            <a:ext cx="3063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UK Ministry of Defence © Crown Owned Copyright 2025/AWE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588D3C-100A-E5E5-AE6B-3BE3DEC673A5}"/>
              </a:ext>
            </a:extLst>
          </p:cNvPr>
          <p:cNvSpPr/>
          <p:nvPr/>
        </p:nvSpPr>
        <p:spPr>
          <a:xfrm>
            <a:off x="9003690" y="3226548"/>
            <a:ext cx="2589560" cy="98668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kern="1400" dirty="0">
                <a:solidFill>
                  <a:schemeClr val="bg1"/>
                </a:solidFill>
                <a:latin typeface="Calibri" panose="020F0502020204030204" pitchFamily="34" charset="0"/>
              </a:rPr>
              <a:t>Direct Sample Measurements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A4E3E7-7E98-60BD-7CCB-127F84DBDFC9}"/>
              </a:ext>
            </a:extLst>
          </p:cNvPr>
          <p:cNvSpPr/>
          <p:nvPr/>
        </p:nvSpPr>
        <p:spPr>
          <a:xfrm>
            <a:off x="727457" y="3231529"/>
            <a:ext cx="2589560" cy="98668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kern="1400" dirty="0">
                <a:solidFill>
                  <a:schemeClr val="bg1"/>
                </a:solidFill>
                <a:latin typeface="Calibri" panose="020F0502020204030204" pitchFamily="34" charset="0"/>
              </a:rPr>
              <a:t>Monitoring at Source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3B10F1-0DBB-0EDB-56EC-BAD171E5871F}"/>
              </a:ext>
            </a:extLst>
          </p:cNvPr>
          <p:cNvSpPr/>
          <p:nvPr/>
        </p:nvSpPr>
        <p:spPr>
          <a:xfrm>
            <a:off x="5004823" y="3231529"/>
            <a:ext cx="2589560" cy="98668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kern="1400" dirty="0">
                <a:solidFill>
                  <a:schemeClr val="bg1"/>
                </a:solidFill>
                <a:latin typeface="Calibri" panose="020F0502020204030204" pitchFamily="34" charset="0"/>
              </a:rPr>
              <a:t>Deployment of a Q</a:t>
            </a:r>
            <a:r>
              <a:rPr lang="en-GB" sz="2000" b="1" kern="1400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B</a:t>
            </a:r>
            <a:r>
              <a:rPr lang="en-GB" sz="2000" b="1" kern="1400" dirty="0">
                <a:solidFill>
                  <a:schemeClr val="bg1"/>
                </a:solidFill>
                <a:latin typeface="Calibri" panose="020F0502020204030204" pitchFamily="34" charset="0"/>
              </a:rPr>
              <a:t> Array</a:t>
            </a:r>
          </a:p>
        </p:txBody>
      </p:sp>
      <p:pic>
        <p:nvPicPr>
          <p:cNvPr id="10" name="Picture 2" descr="Ej Atlas">
            <a:extLst>
              <a:ext uri="{FF2B5EF4-FFF2-40B4-BE49-F238E27FC236}">
                <a16:creationId xmlns:a16="http://schemas.microsoft.com/office/drawing/2014/main" id="{E96827A3-28DD-A3E4-8D34-72E3B4AB8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" t="5864" r="1213" b="4781"/>
          <a:stretch/>
        </p:blipFill>
        <p:spPr bwMode="auto">
          <a:xfrm>
            <a:off x="208360" y="4337146"/>
            <a:ext cx="3701317" cy="22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c3da18ca-885f-4e50-b790-a540194a1537" ContentTypeId="0x010100D8C41F07BCD140B0B3750A132EA1271209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(AWE)" ma:contentTypeID="0x010100D8C41F07BCD140B0B3750A132EA12712090014BE04A27566E04F93E7EDE367F40645" ma:contentTypeVersion="29" ma:contentTypeDescription="" ma:contentTypeScope="" ma:versionID="896b3424128f284846b284d651b981bf">
  <xsd:schema xmlns:xsd="http://www.w3.org/2001/XMLSchema" xmlns:xs="http://www.w3.org/2001/XMLSchema" xmlns:p="http://schemas.microsoft.com/office/2006/metadata/properties" xmlns:ns2="259708fd-a72e-46c9-bfc2-93122f0920b5" xmlns:ns3="d71fb7eb-0cbf-4581-b14f-2417ee0ffe91" xmlns:ns4="7aff463a-fcb8-46c1-9800-2aff35da7f98" targetNamespace="http://schemas.microsoft.com/office/2006/metadata/properties" ma:root="true" ma:fieldsID="5c6ec4f4db8c3281b3632e21cf830f31" ns2:_="" ns3:_="" ns4:_="">
    <xsd:import namespace="259708fd-a72e-46c9-bfc2-93122f0920b5"/>
    <xsd:import namespace="d71fb7eb-0cbf-4581-b14f-2417ee0ffe91"/>
    <xsd:import namespace="7aff463a-fcb8-46c1-9800-2aff35da7f98"/>
    <xsd:element name="properties">
      <xsd:complexType>
        <xsd:sequence>
          <xsd:element name="documentManagement">
            <xsd:complexType>
              <xsd:all>
                <xsd:element ref="ns2:b8c14ec0b1ba4744863d5110e801bb16" minOccurs="0"/>
                <xsd:element ref="ns2:TaxCatchAll" minOccurs="0"/>
                <xsd:element ref="ns2:TaxCatchAllLabel" minOccurs="0"/>
                <xsd:element ref="ns2:p4e2b99357bc47d988d1ccd4434a843d" minOccurs="0"/>
                <xsd:element ref="ns2:PreviousDocumentID" minOccurs="0"/>
                <xsd:element ref="ns2:TaxKeywordTaxHTField" minOccurs="0"/>
                <xsd:element ref="ns2:jc87299190a64dd498e0e27ebe76fe15" minOccurs="0"/>
                <xsd:element ref="ns2:b89147adbf754e4a921375496e80ab30" minOccurs="0"/>
                <xsd:element ref="ns2:Sign-Off_x0020_Status" minOccurs="0"/>
                <xsd:element ref="ns2:Approval_x0020_Comment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lcf76f155ced4ddcb4097134ff3c332f" minOccurs="0"/>
                <xsd:element ref="ns4:MediaServiceSearchProperties" minOccurs="0"/>
                <xsd:element ref="ns4:MediaServiceDateTaken" minOccurs="0"/>
                <xsd:element ref="ns4:MediaServiceObjectDetectorVersion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708fd-a72e-46c9-bfc2-93122f0920b5" elementFormDefault="qualified">
    <xsd:import namespace="http://schemas.microsoft.com/office/2006/documentManagement/types"/>
    <xsd:import namespace="http://schemas.microsoft.com/office/infopath/2007/PartnerControls"/>
    <xsd:element name="b8c14ec0b1ba4744863d5110e801bb16" ma:index="8" ma:taxonomy="true" ma:internalName="b8c14ec0b1ba4744863d5110e801bb16" ma:taxonomyFieldName="SecurityMarking" ma:displayName="Security Marking" ma:default="" ma:fieldId="{b8c14ec0-b1ba-4744-863d-5110e801bb16}" ma:sspId="c3da18ca-885f-4e50-b790-a540194a1537" ma:termSetId="e2d780f9-711a-45dc-842c-d2840d2293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a801d32b-631a-4b77-9b64-1e00d917144b}" ma:internalName="TaxCatchAll" ma:showField="CatchAllData" ma:web="d71fb7eb-0cbf-4581-b14f-2417ee0ffe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a801d32b-631a-4b77-9b64-1e00d917144b}" ma:internalName="TaxCatchAllLabel" ma:readOnly="true" ma:showField="CatchAllDataLabel" ma:web="d71fb7eb-0cbf-4581-b14f-2417ee0ffe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4e2b99357bc47d988d1ccd4434a843d" ma:index="12" nillable="true" ma:taxonomy="true" ma:internalName="p4e2b99357bc47d988d1ccd4434a843d" ma:taxonomyFieldName="Descriptor" ma:displayName="Descriptor" ma:default="" ma:fieldId="{94e2b993-57bc-47d9-88d1-ccd4434a843d}" ma:sspId="c3da18ca-885f-4e50-b790-a540194a1537" ma:termSetId="ecc761e1-d00d-4a58-9685-e37d44011c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eviousDocumentID" ma:index="14" nillable="true" ma:displayName="Previous Document ID" ma:description="Use this field to hold any previous document IDs, including any previous version IDs to enable searching" ma:internalName="PreviousDocumentID">
      <xsd:simpleType>
        <xsd:restriction base="dms:Text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jc87299190a64dd498e0e27ebe76fe15" ma:index="17" nillable="true" ma:taxonomy="true" ma:internalName="jc87299190a64dd498e0e27ebe76fe15" ma:taxonomyFieldName="Facility" ma:displayName="Facility" ma:default="" ma:fieldId="{3c872991-90a6-4dd4-98e0-e27ebe76fe15}" ma:sspId="c3da18ca-885f-4e50-b790-a540194a1537" ma:termSetId="bb136d4d-0901-4d88-8c16-f9396d3df7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9147adbf754e4a921375496e80ab30" ma:index="19" ma:taxonomy="true" ma:internalName="b89147adbf754e4a921375496e80ab30" ma:taxonomyFieldName="DocumentType" ma:displayName="Document Type" ma:default="" ma:fieldId="{b89147ad-bf75-4e4a-9213-75496e80ab30}" ma:sspId="c3da18ca-885f-4e50-b790-a540194a1537" ma:termSetId="0f2e3793-d771-4e81-967f-777d644d90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gn-Off_x0020_Status" ma:index="21" nillable="true" ma:displayName="Sign-Off Status" ma:internalName="Sign_x002d_Off_x0020_Status">
      <xsd:simpleType>
        <xsd:restriction base="dms:Text">
          <xsd:maxLength value="255"/>
        </xsd:restriction>
      </xsd:simpleType>
    </xsd:element>
    <xsd:element name="Approval_x0020_Comments" ma:index="22" nillable="true" ma:displayName="Approval Comments" ma:internalName="Approval_x0020_Comment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fb7eb-0cbf-4581-b14f-2417ee0ffe91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463a-fcb8-46c1-9800-2aff35da7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c3da18ca-885f-4e50-b790-a540194a15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3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71fb7eb-0cbf-4581-b14f-2417ee0ffe91">AWEAAWD-1116066182-27285</_dlc_DocId>
    <TaxKeywordTaxHTField xmlns="259708fd-a72e-46c9-bfc2-93122f0920b5">
      <Terms xmlns="http://schemas.microsoft.com/office/infopath/2007/PartnerControls"/>
    </TaxKeywordTaxHTField>
    <p4e2b99357bc47d988d1ccd4434a843d xmlns="259708fd-a72e-46c9-bfc2-93122f0920b5">
      <Terms xmlns="http://schemas.microsoft.com/office/infopath/2007/PartnerControls"/>
    </p4e2b99357bc47d988d1ccd4434a843d>
    <jc87299190a64dd498e0e27ebe76fe15 xmlns="259708fd-a72e-46c9-bfc2-93122f0920b5">
      <Terms xmlns="http://schemas.microsoft.com/office/infopath/2007/PartnerControls"/>
    </jc87299190a64dd498e0e27ebe76fe15>
    <b89147adbf754e4a921375496e80ab30 xmlns="259708fd-a72e-46c9-bfc2-93122f0920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Teams document</TermName>
          <TermId xmlns="http://schemas.microsoft.com/office/infopath/2007/PartnerControls">3c1285b3-ee34-44b9-a694-95377c0214f5</TermId>
        </TermInfo>
      </Terms>
    </b89147adbf754e4a921375496e80ab30>
    <b8c14ec0b1ba4744863d5110e801bb16 xmlns="259708fd-a72e-46c9-bfc2-93122f0920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2088df97-0d58-48da-b509-1f365f199e06</TermId>
        </TermInfo>
      </Terms>
    </b8c14ec0b1ba4744863d5110e801bb16>
    <_dlc_DocIdUrl xmlns="d71fb7eb-0cbf-4581-b14f-2417ee0ffe91">
      <Url>https://aweuk.sharepoint.com/Teams/MASRadiochemistryNVDP/_layouts/15/DocIdRedir.aspx?ID=AWEAAWD-1116066182-27285</Url>
      <Description>AWEAAWD-1116066182-27285</Description>
    </_dlc_DocIdUrl>
    <TaxCatchAll xmlns="259708fd-a72e-46c9-bfc2-93122f0920b5">
      <Value>2</Value>
      <Value>1</Value>
    </TaxCatchAll>
    <lcf76f155ced4ddcb4097134ff3c332f xmlns="7aff463a-fcb8-46c1-9800-2aff35da7f98">
      <Terms xmlns="http://schemas.microsoft.com/office/infopath/2007/PartnerControls"/>
    </lcf76f155ced4ddcb4097134ff3c332f>
    <Sign-Off_x0020_Status xmlns="259708fd-a72e-46c9-bfc2-93122f0920b5" xsi:nil="true"/>
    <PreviousDocumentID xmlns="259708fd-a72e-46c9-bfc2-93122f0920b5" xsi:nil="true"/>
    <Approval_x0020_Comments xmlns="259708fd-a72e-46c9-bfc2-93122f0920b5" xsi:nil="true"/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C5D7E-0375-46CB-9635-8C57CB4F97F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93E4CA8-CA9B-44AE-A2F2-0541C739318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554FB43-A309-4A28-9D3D-ABFC46EEA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708fd-a72e-46c9-bfc2-93122f0920b5"/>
    <ds:schemaRef ds:uri="d71fb7eb-0cbf-4581-b14f-2417ee0ffe91"/>
    <ds:schemaRef ds:uri="7aff463a-fcb8-46c1-9800-2aff35da7f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A137197-63A2-4361-AAE7-99DA0636A1B9}">
  <ds:schemaRefs>
    <ds:schemaRef ds:uri="http://schemas.microsoft.com/office/2006/metadata/properties"/>
    <ds:schemaRef ds:uri="http://schemas.microsoft.com/office/infopath/2007/PartnerControls"/>
    <ds:schemaRef ds:uri="d71fb7eb-0cbf-4581-b14f-2417ee0ffe91"/>
    <ds:schemaRef ds:uri="259708fd-a72e-46c9-bfc2-93122f0920b5"/>
    <ds:schemaRef ds:uri="7aff463a-fcb8-46c1-9800-2aff35da7f98"/>
  </ds:schemaRefs>
</ds:datastoreItem>
</file>

<file path=customXml/itemProps5.xml><?xml version="1.0" encoding="utf-8"?>
<ds:datastoreItem xmlns:ds="http://schemas.openxmlformats.org/officeDocument/2006/customXml" ds:itemID="{BD3DD805-9E83-474A-B774-D7CD4E55FA5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23</TotalTime>
  <Words>124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Kabel LT Std Book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Brown Cameron AWE</dc:creator>
  <cp:lastModifiedBy>Brown Cameron AWE</cp:lastModifiedBy>
  <cp:revision>1</cp:revision>
  <dcterms:created xsi:type="dcterms:W3CDTF">2025-08-06T12:17:56Z</dcterms:created>
  <dcterms:modified xsi:type="dcterms:W3CDTF">2025-08-19T07:01:36Z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0x010100D8C41F07BCD140B0B3750A132EA12712090014BE04A27566E04F93E7EDE367F40645</vt:lpwstr>
  </property>
  <property fmtid="{D5CDD505-2E9C-101B-9397-08002B2CF9AE}" pid="5" name="Descriptor">
    <vt:lpwstr/>
  </property>
  <property fmtid="{D5CDD505-2E9C-101B-9397-08002B2CF9AE}" pid="6" name="SecurityMarking">
    <vt:lpwstr>2;#OFFICIAL|2088df97-0d58-48da-b509-1f365f199e06</vt:lpwstr>
  </property>
  <property fmtid="{D5CDD505-2E9C-101B-9397-08002B2CF9AE}" pid="7" name="_dlc_DocIdItemGuid">
    <vt:lpwstr>7c07f052-f016-41b7-aba3-2721b069ec5c</vt:lpwstr>
  </property>
  <property fmtid="{D5CDD505-2E9C-101B-9397-08002B2CF9AE}" pid="8" name="DocumentType">
    <vt:lpwstr>1;#Microsoft Teams document|3c1285b3-ee34-44b9-a694-95377c0214f5</vt:lpwstr>
  </property>
  <property fmtid="{D5CDD505-2E9C-101B-9397-08002B2CF9AE}" pid="9" name="Facility">
    <vt:lpwstr/>
  </property>
</Properties>
</file>