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0"/>
  </p:notesMasterIdLst>
  <p:sldIdLst>
    <p:sldId id="257" r:id="rId7"/>
    <p:sldId id="256" r:id="rId8"/>
    <p:sldId id="258"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834BA-668C-4F6C-9C46-DC276B4E7EA8}" v="8" dt="2025-08-19T06:57:12.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94" d="100"/>
          <a:sy n="94" d="100"/>
        </p:scale>
        <p:origin x="102"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presProps" Target="presProps.xml"/><Relationship Id="rId5" Type="http://schemas.openxmlformats.org/officeDocument/2006/relationships/customXml" Target="../customXml/item5.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on Brown" userId="d8e75ec4-e3c1-462e-96f9-f1dd70578c51" providerId="ADAL" clId="{0EE9D7BA-6A8F-4812-B8B0-846D7B1E4CDA}"/>
    <pc:docChg chg="undo redo custSel modSld">
      <pc:chgData name="Cameron Brown" userId="d8e75ec4-e3c1-462e-96f9-f1dd70578c51" providerId="ADAL" clId="{0EE9D7BA-6A8F-4812-B8B0-846D7B1E4CDA}" dt="2025-08-06T12:46:52.866" v="435" actId="20577"/>
      <pc:docMkLst>
        <pc:docMk/>
      </pc:docMkLst>
      <pc:sldChg chg="addSp delSp modSp mod modNotesTx">
        <pc:chgData name="Cameron Brown" userId="d8e75ec4-e3c1-462e-96f9-f1dd70578c51" providerId="ADAL" clId="{0EE9D7BA-6A8F-4812-B8B0-846D7B1E4CDA}" dt="2025-08-06T12:43:47.876" v="424" actId="478"/>
        <pc:sldMkLst>
          <pc:docMk/>
          <pc:sldMk cId="1154237620" sldId="256"/>
        </pc:sldMkLst>
        <pc:spChg chg="mod">
          <ac:chgData name="Cameron Brown" userId="d8e75ec4-e3c1-462e-96f9-f1dd70578c51" providerId="ADAL" clId="{0EE9D7BA-6A8F-4812-B8B0-846D7B1E4CDA}" dt="2025-08-06T10:13:24.567" v="299" actId="20577"/>
          <ac:spMkLst>
            <pc:docMk/>
            <pc:sldMk cId="1154237620" sldId="256"/>
            <ac:spMk id="8" creationId="{E90810EB-C9FE-C1F2-4CE1-32C95CB36FE8}"/>
          </ac:spMkLst>
        </pc:spChg>
        <pc:spChg chg="mod">
          <ac:chgData name="Cameron Brown" userId="d8e75ec4-e3c1-462e-96f9-f1dd70578c51" providerId="ADAL" clId="{0EE9D7BA-6A8F-4812-B8B0-846D7B1E4CDA}" dt="2025-08-06T10:13:44.439" v="303" actId="20577"/>
          <ac:spMkLst>
            <pc:docMk/>
            <pc:sldMk cId="1154237620" sldId="256"/>
            <ac:spMk id="13" creationId="{31B4187D-DF26-C282-54E1-97033333D3D6}"/>
          </ac:spMkLst>
        </pc:spChg>
      </pc:sldChg>
      <pc:sldChg chg="addSp delSp modSp mod">
        <pc:chgData name="Cameron Brown" userId="d8e75ec4-e3c1-462e-96f9-f1dd70578c51" providerId="ADAL" clId="{0EE9D7BA-6A8F-4812-B8B0-846D7B1E4CDA}" dt="2025-08-06T12:46:52.866" v="435" actId="20577"/>
        <pc:sldMkLst>
          <pc:docMk/>
          <pc:sldMk cId="2949202204" sldId="258"/>
        </pc:sldMkLst>
        <pc:spChg chg="add mod">
          <ac:chgData name="Cameron Brown" userId="d8e75ec4-e3c1-462e-96f9-f1dd70578c51" providerId="ADAL" clId="{0EE9D7BA-6A8F-4812-B8B0-846D7B1E4CDA}" dt="2025-08-06T09:58:18.168" v="278" actId="1076"/>
          <ac:spMkLst>
            <pc:docMk/>
            <pc:sldMk cId="2949202204" sldId="258"/>
            <ac:spMk id="4" creationId="{CB1F3DF9-2F9A-8FAD-CED4-6F7A8F54AF60}"/>
          </ac:spMkLst>
        </pc:spChg>
        <pc:spChg chg="add mod">
          <ac:chgData name="Cameron Brown" userId="d8e75ec4-e3c1-462e-96f9-f1dd70578c51" providerId="ADAL" clId="{0EE9D7BA-6A8F-4812-B8B0-846D7B1E4CDA}" dt="2025-08-06T09:57:29.895" v="223" actId="1076"/>
          <ac:spMkLst>
            <pc:docMk/>
            <pc:sldMk cId="2949202204" sldId="258"/>
            <ac:spMk id="11" creationId="{A848C21A-A9A3-5F1F-345D-86A8880E08B1}"/>
          </ac:spMkLst>
        </pc:spChg>
        <pc:spChg chg="add mod">
          <ac:chgData name="Cameron Brown" userId="d8e75ec4-e3c1-462e-96f9-f1dd70578c51" providerId="ADAL" clId="{0EE9D7BA-6A8F-4812-B8B0-846D7B1E4CDA}" dt="2025-08-06T10:18:28.202" v="419" actId="1036"/>
          <ac:spMkLst>
            <pc:docMk/>
            <pc:sldMk cId="2949202204" sldId="258"/>
            <ac:spMk id="13" creationId="{E9E0A9FC-48B3-7E5E-3726-9B45CA74736A}"/>
          </ac:spMkLst>
        </pc:spChg>
        <pc:spChg chg="mod">
          <ac:chgData name="Cameron Brown" userId="d8e75ec4-e3c1-462e-96f9-f1dd70578c51" providerId="ADAL" clId="{0EE9D7BA-6A8F-4812-B8B0-846D7B1E4CDA}" dt="2025-08-06T10:14:22.333" v="309"/>
          <ac:spMkLst>
            <pc:docMk/>
            <pc:sldMk cId="2949202204" sldId="258"/>
            <ac:spMk id="18" creationId="{635CB85E-24D5-C1D2-3263-13813FC10E25}"/>
          </ac:spMkLst>
        </pc:spChg>
        <pc:spChg chg="mod">
          <ac:chgData name="Cameron Brown" userId="d8e75ec4-e3c1-462e-96f9-f1dd70578c51" providerId="ADAL" clId="{0EE9D7BA-6A8F-4812-B8B0-846D7B1E4CDA}" dt="2025-08-06T10:14:05.960" v="306" actId="20577"/>
          <ac:spMkLst>
            <pc:docMk/>
            <pc:sldMk cId="2949202204" sldId="258"/>
            <ac:spMk id="20" creationId="{1E89CD43-FF80-3593-7026-BDF338BBFF94}"/>
          </ac:spMkLst>
        </pc:spChg>
        <pc:spChg chg="mod">
          <ac:chgData name="Cameron Brown" userId="d8e75ec4-e3c1-462e-96f9-f1dd70578c51" providerId="ADAL" clId="{0EE9D7BA-6A8F-4812-B8B0-846D7B1E4CDA}" dt="2025-08-06T12:46:52.866" v="435" actId="20577"/>
          <ac:spMkLst>
            <pc:docMk/>
            <pc:sldMk cId="2949202204" sldId="258"/>
            <ac:spMk id="22" creationId="{69433E6B-3F22-871E-3D5D-85457F7A8504}"/>
          </ac:spMkLst>
        </pc:spChg>
        <pc:spChg chg="mod">
          <ac:chgData name="Cameron Brown" userId="d8e75ec4-e3c1-462e-96f9-f1dd70578c51" providerId="ADAL" clId="{0EE9D7BA-6A8F-4812-B8B0-846D7B1E4CDA}" dt="2025-08-06T10:14:29.160" v="311" actId="20577"/>
          <ac:spMkLst>
            <pc:docMk/>
            <pc:sldMk cId="2949202204" sldId="258"/>
            <ac:spMk id="28" creationId="{D7038F95-564A-30BF-E433-79ECE345AD57}"/>
          </ac:spMkLst>
        </pc:spChg>
        <pc:picChg chg="mod">
          <ac:chgData name="Cameron Brown" userId="d8e75ec4-e3c1-462e-96f9-f1dd70578c51" providerId="ADAL" clId="{0EE9D7BA-6A8F-4812-B8B0-846D7B1E4CDA}" dt="2025-08-06T09:58:08.748" v="277" actId="1036"/>
          <ac:picMkLst>
            <pc:docMk/>
            <pc:sldMk cId="2949202204" sldId="258"/>
            <ac:picMk id="3" creationId="{8CF165E8-4ED5-DFAF-3120-72C52633BD12}"/>
          </ac:picMkLst>
        </pc:picChg>
        <pc:picChg chg="mod">
          <ac:chgData name="Cameron Brown" userId="d8e75ec4-e3c1-462e-96f9-f1dd70578c51" providerId="ADAL" clId="{0EE9D7BA-6A8F-4812-B8B0-846D7B1E4CDA}" dt="2025-08-06T09:56:00.315" v="176" actId="1076"/>
          <ac:picMkLst>
            <pc:docMk/>
            <pc:sldMk cId="2949202204" sldId="258"/>
            <ac:picMk id="23" creationId="{178469BA-AF34-5D50-37A7-9F17B9540837}"/>
          </ac:picMkLst>
        </pc:picChg>
      </pc:sldChg>
    </pc:docChg>
  </pc:docChgLst>
  <pc:docChgLst>
    <pc:chgData name="Cameron Brown" userId="d8e75ec4-e3c1-462e-96f9-f1dd70578c51" providerId="ADAL" clId="{2C2FC366-FF27-4838-AD6A-5E7559BA0890}"/>
    <pc:docChg chg="undo redo custSel addSld modSld">
      <pc:chgData name="Cameron Brown" userId="d8e75ec4-e3c1-462e-96f9-f1dd70578c51" providerId="ADAL" clId="{2C2FC366-FF27-4838-AD6A-5E7559BA0890}" dt="2025-08-13T12:49:13.165" v="5377" actId="20577"/>
      <pc:docMkLst>
        <pc:docMk/>
      </pc:docMkLst>
      <pc:sldChg chg="addSp delSp modSp mod">
        <pc:chgData name="Cameron Brown" userId="d8e75ec4-e3c1-462e-96f9-f1dd70578c51" providerId="ADAL" clId="{2C2FC366-FF27-4838-AD6A-5E7559BA0890}" dt="2025-08-06T09:14:09.567" v="5037" actId="20577"/>
        <pc:sldMkLst>
          <pc:docMk/>
          <pc:sldMk cId="1154237620" sldId="256"/>
        </pc:sldMkLst>
        <pc:spChg chg="mod">
          <ac:chgData name="Cameron Brown" userId="d8e75ec4-e3c1-462e-96f9-f1dd70578c51" providerId="ADAL" clId="{2C2FC366-FF27-4838-AD6A-5E7559BA0890}" dt="2025-07-30T10:27:22.465" v="4413" actId="20577"/>
          <ac:spMkLst>
            <pc:docMk/>
            <pc:sldMk cId="1154237620" sldId="256"/>
            <ac:spMk id="2" creationId="{62673B92-7009-6C86-1F81-02E0CB1EF455}"/>
          </ac:spMkLst>
        </pc:spChg>
        <pc:spChg chg="add mod">
          <ac:chgData name="Cameron Brown" userId="d8e75ec4-e3c1-462e-96f9-f1dd70578c51" providerId="ADAL" clId="{2C2FC366-FF27-4838-AD6A-5E7559BA0890}" dt="2025-08-06T08:29:01.411" v="4819"/>
          <ac:spMkLst>
            <pc:docMk/>
            <pc:sldMk cId="1154237620" sldId="256"/>
            <ac:spMk id="5" creationId="{BA3FED8B-4F97-CD7F-9E6F-ADF45C8AE62F}"/>
          </ac:spMkLst>
        </pc:spChg>
        <pc:spChg chg="mod">
          <ac:chgData name="Cameron Brown" userId="d8e75ec4-e3c1-462e-96f9-f1dd70578c51" providerId="ADAL" clId="{2C2FC366-FF27-4838-AD6A-5E7559BA0890}" dt="2025-07-30T10:31:14.874" v="4434" actId="20577"/>
          <ac:spMkLst>
            <pc:docMk/>
            <pc:sldMk cId="1154237620" sldId="256"/>
            <ac:spMk id="7" creationId="{9A5EB31E-0D60-B708-DDA3-638C6CE2CC33}"/>
          </ac:spMkLst>
        </pc:spChg>
        <pc:spChg chg="mod">
          <ac:chgData name="Cameron Brown" userId="d8e75ec4-e3c1-462e-96f9-f1dd70578c51" providerId="ADAL" clId="{2C2FC366-FF27-4838-AD6A-5E7559BA0890}" dt="2025-08-06T08:48:24.131" v="4863" actId="20577"/>
          <ac:spMkLst>
            <pc:docMk/>
            <pc:sldMk cId="1154237620" sldId="256"/>
            <ac:spMk id="8" creationId="{E90810EB-C9FE-C1F2-4CE1-32C95CB36FE8}"/>
          </ac:spMkLst>
        </pc:spChg>
        <pc:spChg chg="add mod">
          <ac:chgData name="Cameron Brown" userId="d8e75ec4-e3c1-462e-96f9-f1dd70578c51" providerId="ADAL" clId="{2C2FC366-FF27-4838-AD6A-5E7559BA0890}" dt="2025-08-06T08:42:50.561" v="4839" actId="1036"/>
          <ac:spMkLst>
            <pc:docMk/>
            <pc:sldMk cId="1154237620" sldId="256"/>
            <ac:spMk id="13" creationId="{31B4187D-DF26-C282-54E1-97033333D3D6}"/>
          </ac:spMkLst>
        </pc:spChg>
        <pc:spChg chg="mod">
          <ac:chgData name="Cameron Brown" userId="d8e75ec4-e3c1-462e-96f9-f1dd70578c51" providerId="ADAL" clId="{2C2FC366-FF27-4838-AD6A-5E7559BA0890}" dt="2025-08-06T09:14:09.567" v="5037" actId="20577"/>
          <ac:spMkLst>
            <pc:docMk/>
            <pc:sldMk cId="1154237620" sldId="256"/>
            <ac:spMk id="20" creationId="{1E89CD43-FF80-3593-7026-BDF338BBFF94}"/>
          </ac:spMkLst>
        </pc:spChg>
        <pc:spChg chg="mod">
          <ac:chgData name="Cameron Brown" userId="d8e75ec4-e3c1-462e-96f9-f1dd70578c51" providerId="ADAL" clId="{2C2FC366-FF27-4838-AD6A-5E7559BA0890}" dt="2025-08-06T08:49:49.844" v="4931" actId="20577"/>
          <ac:spMkLst>
            <pc:docMk/>
            <pc:sldMk cId="1154237620" sldId="256"/>
            <ac:spMk id="21" creationId="{E5B67DD5-AF62-4996-BFC8-D0709EAAF04C}"/>
          </ac:spMkLst>
        </pc:spChg>
        <pc:spChg chg="mod">
          <ac:chgData name="Cameron Brown" userId="d8e75ec4-e3c1-462e-96f9-f1dd70578c51" providerId="ADAL" clId="{2C2FC366-FF27-4838-AD6A-5E7559BA0890}" dt="2025-07-29T11:01:19.966" v="1050" actId="20577"/>
          <ac:spMkLst>
            <pc:docMk/>
            <pc:sldMk cId="1154237620" sldId="256"/>
            <ac:spMk id="24" creationId="{A34004C7-4749-B7E3-E7D7-B3572BC231EF}"/>
          </ac:spMkLst>
        </pc:spChg>
        <pc:spChg chg="mod">
          <ac:chgData name="Cameron Brown" userId="d8e75ec4-e3c1-462e-96f9-f1dd70578c51" providerId="ADAL" clId="{2C2FC366-FF27-4838-AD6A-5E7559BA0890}" dt="2025-07-29T12:54:35.710" v="3628" actId="20577"/>
          <ac:spMkLst>
            <pc:docMk/>
            <pc:sldMk cId="1154237620" sldId="256"/>
            <ac:spMk id="26" creationId="{79016AB2-B6CD-8ED7-A756-5A1288745A4D}"/>
          </ac:spMkLst>
        </pc:spChg>
        <pc:spChg chg="add mod">
          <ac:chgData name="Cameron Brown" userId="d8e75ec4-e3c1-462e-96f9-f1dd70578c51" providerId="ADAL" clId="{2C2FC366-FF27-4838-AD6A-5E7559BA0890}" dt="2025-07-29T12:57:22.462" v="3801" actId="1076"/>
          <ac:spMkLst>
            <pc:docMk/>
            <pc:sldMk cId="1154237620" sldId="256"/>
            <ac:spMk id="41" creationId="{4707D32C-C362-F3F6-A390-48F4432378E2}"/>
          </ac:spMkLst>
        </pc:spChg>
        <pc:spChg chg="add mod">
          <ac:chgData name="Cameron Brown" userId="d8e75ec4-e3c1-462e-96f9-f1dd70578c51" providerId="ADAL" clId="{2C2FC366-FF27-4838-AD6A-5E7559BA0890}" dt="2025-07-29T12:58:04.782" v="3846" actId="20577"/>
          <ac:spMkLst>
            <pc:docMk/>
            <pc:sldMk cId="1154237620" sldId="256"/>
            <ac:spMk id="47" creationId="{89CAFAE5-BCD6-2680-9CED-B3F63314F2B3}"/>
          </ac:spMkLst>
        </pc:spChg>
        <pc:spChg chg="add mod">
          <ac:chgData name="Cameron Brown" userId="d8e75ec4-e3c1-462e-96f9-f1dd70578c51" providerId="ADAL" clId="{2C2FC366-FF27-4838-AD6A-5E7559BA0890}" dt="2025-08-06T08:43:57.664" v="4851" actId="1035"/>
          <ac:spMkLst>
            <pc:docMk/>
            <pc:sldMk cId="1154237620" sldId="256"/>
            <ac:spMk id="48" creationId="{72A089C9-C3D2-72C0-0CD4-644497F5CACC}"/>
          </ac:spMkLst>
        </pc:spChg>
        <pc:grpChg chg="add mod">
          <ac:chgData name="Cameron Brown" userId="d8e75ec4-e3c1-462e-96f9-f1dd70578c51" providerId="ADAL" clId="{2C2FC366-FF27-4838-AD6A-5E7559BA0890}" dt="2025-07-29T12:57:25.014" v="3802" actId="1076"/>
          <ac:grpSpMkLst>
            <pc:docMk/>
            <pc:sldMk cId="1154237620" sldId="256"/>
            <ac:grpSpMk id="44" creationId="{48637DF5-15CB-59E8-8AAA-FF6B59301759}"/>
          </ac:grpSpMkLst>
        </pc:grpChg>
        <pc:picChg chg="mod modCrop">
          <ac:chgData name="Cameron Brown" userId="d8e75ec4-e3c1-462e-96f9-f1dd70578c51" providerId="ADAL" clId="{2C2FC366-FF27-4838-AD6A-5E7559BA0890}" dt="2025-08-06T08:43:53.600" v="4848" actId="1035"/>
          <ac:picMkLst>
            <pc:docMk/>
            <pc:sldMk cId="1154237620" sldId="256"/>
            <ac:picMk id="3" creationId="{6DFB1E38-9A53-640D-2A1F-B52447561526}"/>
          </ac:picMkLst>
        </pc:picChg>
        <pc:picChg chg="add mod modCrop">
          <ac:chgData name="Cameron Brown" userId="d8e75ec4-e3c1-462e-96f9-f1dd70578c51" providerId="ADAL" clId="{2C2FC366-FF27-4838-AD6A-5E7559BA0890}" dt="2025-07-29T12:46:25.798" v="3321" actId="164"/>
          <ac:picMkLst>
            <pc:docMk/>
            <pc:sldMk cId="1154237620" sldId="256"/>
            <ac:picMk id="36" creationId="{240C2952-353B-8AE3-1FAA-40AAB55A0EDF}"/>
          </ac:picMkLst>
        </pc:picChg>
        <pc:picChg chg="add mod modCrop">
          <ac:chgData name="Cameron Brown" userId="d8e75ec4-e3c1-462e-96f9-f1dd70578c51" providerId="ADAL" clId="{2C2FC366-FF27-4838-AD6A-5E7559BA0890}" dt="2025-07-29T12:46:25.798" v="3321" actId="164"/>
          <ac:picMkLst>
            <pc:docMk/>
            <pc:sldMk cId="1154237620" sldId="256"/>
            <ac:picMk id="37" creationId="{5D2D1D20-1D9C-F568-2A15-43A0747D274D}"/>
          </ac:picMkLst>
        </pc:picChg>
        <pc:picChg chg="add mod modCrop">
          <ac:chgData name="Cameron Brown" userId="d8e75ec4-e3c1-462e-96f9-f1dd70578c51" providerId="ADAL" clId="{2C2FC366-FF27-4838-AD6A-5E7559BA0890}" dt="2025-07-29T12:46:25.798" v="3321" actId="164"/>
          <ac:picMkLst>
            <pc:docMk/>
            <pc:sldMk cId="1154237620" sldId="256"/>
            <ac:picMk id="38" creationId="{C33D3134-2E55-DA28-F694-1B3C45017AF0}"/>
          </ac:picMkLst>
        </pc:picChg>
        <pc:picChg chg="add mod modCrop">
          <ac:chgData name="Cameron Brown" userId="d8e75ec4-e3c1-462e-96f9-f1dd70578c51" providerId="ADAL" clId="{2C2FC366-FF27-4838-AD6A-5E7559BA0890}" dt="2025-07-29T12:46:25.798" v="3321" actId="164"/>
          <ac:picMkLst>
            <pc:docMk/>
            <pc:sldMk cId="1154237620" sldId="256"/>
            <ac:picMk id="39" creationId="{3008B068-9FF3-F28F-00EE-AE0BA266CD7F}"/>
          </ac:picMkLst>
        </pc:picChg>
        <pc:picChg chg="add mod">
          <ac:chgData name="Cameron Brown" userId="d8e75ec4-e3c1-462e-96f9-f1dd70578c51" providerId="ADAL" clId="{2C2FC366-FF27-4838-AD6A-5E7559BA0890}" dt="2025-07-29T12:40:53.682" v="3151"/>
          <ac:picMkLst>
            <pc:docMk/>
            <pc:sldMk cId="1154237620" sldId="256"/>
            <ac:picMk id="43" creationId="{65A01EB4-11B2-33F3-A392-D0E4AE93506E}"/>
          </ac:picMkLst>
        </pc:picChg>
      </pc:sldChg>
      <pc:sldChg chg="addSp delSp modSp mod">
        <pc:chgData name="Cameron Brown" userId="d8e75ec4-e3c1-462e-96f9-f1dd70578c51" providerId="ADAL" clId="{2C2FC366-FF27-4838-AD6A-5E7559BA0890}" dt="2025-08-13T12:49:13.165" v="5377" actId="20577"/>
        <pc:sldMkLst>
          <pc:docMk/>
          <pc:sldMk cId="223735078" sldId="257"/>
        </pc:sldMkLst>
        <pc:spChg chg="mod">
          <ac:chgData name="Cameron Brown" userId="d8e75ec4-e3c1-462e-96f9-f1dd70578c51" providerId="ADAL" clId="{2C2FC366-FF27-4838-AD6A-5E7559BA0890}" dt="2025-07-30T10:26:45.410" v="4402" actId="20577"/>
          <ac:spMkLst>
            <pc:docMk/>
            <pc:sldMk cId="223735078" sldId="257"/>
            <ac:spMk id="2" creationId="{2991A715-793F-3235-8617-18E9A2538876}"/>
          </ac:spMkLst>
        </pc:spChg>
        <pc:spChg chg="add mod">
          <ac:chgData name="Cameron Brown" userId="d8e75ec4-e3c1-462e-96f9-f1dd70578c51" providerId="ADAL" clId="{2C2FC366-FF27-4838-AD6A-5E7559BA0890}" dt="2025-07-29T11:55:32.814" v="2080" actId="1076"/>
          <ac:spMkLst>
            <pc:docMk/>
            <pc:sldMk cId="223735078" sldId="257"/>
            <ac:spMk id="4" creationId="{9C66D27A-4199-5D6A-BB69-43546DAD3ABC}"/>
          </ac:spMkLst>
        </pc:spChg>
        <pc:spChg chg="mod">
          <ac:chgData name="Cameron Brown" userId="d8e75ec4-e3c1-462e-96f9-f1dd70578c51" providerId="ADAL" clId="{2C2FC366-FF27-4838-AD6A-5E7559BA0890}" dt="2025-08-13T12:49:13.165" v="5377" actId="20577"/>
          <ac:spMkLst>
            <pc:docMk/>
            <pc:sldMk cId="223735078" sldId="257"/>
            <ac:spMk id="10" creationId="{3D37EAC3-90CD-EA42-4DD4-7E98DD56B841}"/>
          </ac:spMkLst>
        </pc:spChg>
        <pc:spChg chg="mod">
          <ac:chgData name="Cameron Brown" userId="d8e75ec4-e3c1-462e-96f9-f1dd70578c51" providerId="ADAL" clId="{2C2FC366-FF27-4838-AD6A-5E7559BA0890}" dt="2025-08-06T08:26:38.336" v="4809" actId="20577"/>
          <ac:spMkLst>
            <pc:docMk/>
            <pc:sldMk cId="223735078" sldId="257"/>
            <ac:spMk id="12" creationId="{D704B700-9CAA-AD00-BCFB-1247EE1D285E}"/>
          </ac:spMkLst>
        </pc:spChg>
        <pc:spChg chg="mod">
          <ac:chgData name="Cameron Brown" userId="d8e75ec4-e3c1-462e-96f9-f1dd70578c51" providerId="ADAL" clId="{2C2FC366-FF27-4838-AD6A-5E7559BA0890}" dt="2025-07-29T13:28:35.837" v="4383" actId="20577"/>
          <ac:spMkLst>
            <pc:docMk/>
            <pc:sldMk cId="223735078" sldId="257"/>
            <ac:spMk id="14" creationId="{D46122D2-621E-31CE-451D-B174F76F9990}"/>
          </ac:spMkLst>
        </pc:spChg>
        <pc:picChg chg="add mod">
          <ac:chgData name="Cameron Brown" userId="d8e75ec4-e3c1-462e-96f9-f1dd70578c51" providerId="ADAL" clId="{2C2FC366-FF27-4838-AD6A-5E7559BA0890}" dt="2025-07-29T07:35:19.209" v="70" actId="1076"/>
          <ac:picMkLst>
            <pc:docMk/>
            <pc:sldMk cId="223735078" sldId="257"/>
            <ac:picMk id="3" creationId="{FF13D010-B14A-77CF-4223-7A35FA937B41}"/>
          </ac:picMkLst>
        </pc:picChg>
        <pc:picChg chg="mod">
          <ac:chgData name="Cameron Brown" userId="d8e75ec4-e3c1-462e-96f9-f1dd70578c51" providerId="ADAL" clId="{2C2FC366-FF27-4838-AD6A-5E7559BA0890}" dt="2025-07-29T13:23:06.161" v="4377" actId="1076"/>
          <ac:picMkLst>
            <pc:docMk/>
            <pc:sldMk cId="223735078" sldId="257"/>
            <ac:picMk id="5" creationId="{4212E3CC-C8F3-8724-236C-B7DF711CDA71}"/>
          </ac:picMkLst>
        </pc:picChg>
      </pc:sldChg>
      <pc:sldChg chg="addSp delSp modSp add mod modAnim">
        <pc:chgData name="Cameron Brown" userId="d8e75ec4-e3c1-462e-96f9-f1dd70578c51" providerId="ADAL" clId="{2C2FC366-FF27-4838-AD6A-5E7559BA0890}" dt="2025-08-06T09:30:29.540" v="5375" actId="20577"/>
        <pc:sldMkLst>
          <pc:docMk/>
          <pc:sldMk cId="2949202204" sldId="258"/>
        </pc:sldMkLst>
        <pc:spChg chg="mod">
          <ac:chgData name="Cameron Brown" userId="d8e75ec4-e3c1-462e-96f9-f1dd70578c51" providerId="ADAL" clId="{2C2FC366-FF27-4838-AD6A-5E7559BA0890}" dt="2025-07-30T14:23:18.231" v="4436" actId="20577"/>
          <ac:spMkLst>
            <pc:docMk/>
            <pc:sldMk cId="2949202204" sldId="258"/>
            <ac:spMk id="2" creationId="{62673B92-7009-6C86-1F81-02E0CB1EF455}"/>
          </ac:spMkLst>
        </pc:spChg>
        <pc:spChg chg="mod">
          <ac:chgData name="Cameron Brown" userId="d8e75ec4-e3c1-462e-96f9-f1dd70578c51" providerId="ADAL" clId="{2C2FC366-FF27-4838-AD6A-5E7559BA0890}" dt="2025-07-30T10:31:18.516" v="4435" actId="20577"/>
          <ac:spMkLst>
            <pc:docMk/>
            <pc:sldMk cId="2949202204" sldId="258"/>
            <ac:spMk id="7" creationId="{9A5EB31E-0D60-B708-DDA3-638C6CE2CC33}"/>
          </ac:spMkLst>
        </pc:spChg>
        <pc:spChg chg="add del">
          <ac:chgData name="Cameron Brown" userId="d8e75ec4-e3c1-462e-96f9-f1dd70578c51" providerId="ADAL" clId="{2C2FC366-FF27-4838-AD6A-5E7559BA0890}" dt="2025-07-29T13:14:16.103" v="4201" actId="478"/>
          <ac:spMkLst>
            <pc:docMk/>
            <pc:sldMk cId="2949202204" sldId="258"/>
            <ac:spMk id="12" creationId="{409D5EB8-4000-0E20-E621-1D40EF637627}"/>
          </ac:spMkLst>
        </pc:spChg>
        <pc:spChg chg="add mod">
          <ac:chgData name="Cameron Brown" userId="d8e75ec4-e3c1-462e-96f9-f1dd70578c51" providerId="ADAL" clId="{2C2FC366-FF27-4838-AD6A-5E7559BA0890}" dt="2025-08-06T08:56:25.397" v="4964" actId="20577"/>
          <ac:spMkLst>
            <pc:docMk/>
            <pc:sldMk cId="2949202204" sldId="258"/>
            <ac:spMk id="18" creationId="{635CB85E-24D5-C1D2-3263-13813FC10E25}"/>
          </ac:spMkLst>
        </pc:spChg>
        <pc:spChg chg="mod ord">
          <ac:chgData name="Cameron Brown" userId="d8e75ec4-e3c1-462e-96f9-f1dd70578c51" providerId="ADAL" clId="{2C2FC366-FF27-4838-AD6A-5E7559BA0890}" dt="2025-08-06T09:30:29.540" v="5375" actId="20577"/>
          <ac:spMkLst>
            <pc:docMk/>
            <pc:sldMk cId="2949202204" sldId="258"/>
            <ac:spMk id="20" creationId="{1E89CD43-FF80-3593-7026-BDF338BBFF94}"/>
          </ac:spMkLst>
        </pc:spChg>
        <pc:spChg chg="add mod">
          <ac:chgData name="Cameron Brown" userId="d8e75ec4-e3c1-462e-96f9-f1dd70578c51" providerId="ADAL" clId="{2C2FC366-FF27-4838-AD6A-5E7559BA0890}" dt="2025-08-06T08:59:01.283" v="5024" actId="20577"/>
          <ac:spMkLst>
            <pc:docMk/>
            <pc:sldMk cId="2949202204" sldId="258"/>
            <ac:spMk id="22" creationId="{69433E6B-3F22-871E-3D5D-85457F7A8504}"/>
          </ac:spMkLst>
        </pc:spChg>
        <pc:spChg chg="mod">
          <ac:chgData name="Cameron Brown" userId="d8e75ec4-e3c1-462e-96f9-f1dd70578c51" providerId="ADAL" clId="{2C2FC366-FF27-4838-AD6A-5E7559BA0890}" dt="2025-07-29T12:23:19.968" v="2644" actId="20577"/>
          <ac:spMkLst>
            <pc:docMk/>
            <pc:sldMk cId="2949202204" sldId="258"/>
            <ac:spMk id="24" creationId="{A34004C7-4749-B7E3-E7D7-B3572BC231EF}"/>
          </ac:spMkLst>
        </pc:spChg>
        <pc:spChg chg="mod">
          <ac:chgData name="Cameron Brown" userId="d8e75ec4-e3c1-462e-96f9-f1dd70578c51" providerId="ADAL" clId="{2C2FC366-FF27-4838-AD6A-5E7559BA0890}" dt="2025-07-29T13:07:35.641" v="4123" actId="1076"/>
          <ac:spMkLst>
            <pc:docMk/>
            <pc:sldMk cId="2949202204" sldId="258"/>
            <ac:spMk id="26" creationId="{79016AB2-B6CD-8ED7-A756-5A1288745A4D}"/>
          </ac:spMkLst>
        </pc:spChg>
        <pc:spChg chg="mod">
          <ac:chgData name="Cameron Brown" userId="d8e75ec4-e3c1-462e-96f9-f1dd70578c51" providerId="ADAL" clId="{2C2FC366-FF27-4838-AD6A-5E7559BA0890}" dt="2025-07-29T12:51:25.536" v="3572" actId="20577"/>
          <ac:spMkLst>
            <pc:docMk/>
            <pc:sldMk cId="2949202204" sldId="258"/>
            <ac:spMk id="27" creationId="{35C23D38-1D02-FA1F-40B5-BBB882222001}"/>
          </ac:spMkLst>
        </pc:spChg>
        <pc:spChg chg="add del mod">
          <ac:chgData name="Cameron Brown" userId="d8e75ec4-e3c1-462e-96f9-f1dd70578c51" providerId="ADAL" clId="{2C2FC366-FF27-4838-AD6A-5E7559BA0890}" dt="2025-08-06T08:31:23.694" v="4823" actId="1076"/>
          <ac:spMkLst>
            <pc:docMk/>
            <pc:sldMk cId="2949202204" sldId="258"/>
            <ac:spMk id="28" creationId="{D7038F95-564A-30BF-E433-79ECE345AD57}"/>
          </ac:spMkLst>
        </pc:spChg>
        <pc:picChg chg="add mod modCrop">
          <ac:chgData name="Cameron Brown" userId="d8e75ec4-e3c1-462e-96f9-f1dd70578c51" providerId="ADAL" clId="{2C2FC366-FF27-4838-AD6A-5E7559BA0890}" dt="2025-08-06T09:17:14.893" v="5114" actId="1076"/>
          <ac:picMkLst>
            <pc:docMk/>
            <pc:sldMk cId="2949202204" sldId="258"/>
            <ac:picMk id="3" creationId="{8CF165E8-4ED5-DFAF-3120-72C52633BD12}"/>
          </ac:picMkLst>
        </pc:picChg>
        <pc:picChg chg="add mod ord modCrop">
          <ac:chgData name="Cameron Brown" userId="d8e75ec4-e3c1-462e-96f9-f1dd70578c51" providerId="ADAL" clId="{2C2FC366-FF27-4838-AD6A-5E7559BA0890}" dt="2025-08-06T08:31:31.435" v="4824" actId="14100"/>
          <ac:picMkLst>
            <pc:docMk/>
            <pc:sldMk cId="2949202204" sldId="258"/>
            <ac:picMk id="6" creationId="{0DC1A2C0-1BC9-9677-E118-F04200FF3880}"/>
          </ac:picMkLst>
        </pc:picChg>
        <pc:picChg chg="add mod">
          <ac:chgData name="Cameron Brown" userId="d8e75ec4-e3c1-462e-96f9-f1dd70578c51" providerId="ADAL" clId="{2C2FC366-FF27-4838-AD6A-5E7559BA0890}" dt="2025-08-06T09:19:32.675" v="5164" actId="1076"/>
          <ac:picMkLst>
            <pc:docMk/>
            <pc:sldMk cId="2949202204" sldId="258"/>
            <ac:picMk id="23" creationId="{178469BA-AF34-5D50-37A7-9F17B9540837}"/>
          </ac:picMkLst>
        </pc:picChg>
      </pc:sldChg>
    </pc:docChg>
  </pc:docChgLst>
  <pc:docChgLst>
    <pc:chgData name="Robbie Duncan" userId="S::robbie.duncan@awe.co.uk::b709b29f-29ae-41d6-9a69-08fda9698cc3" providerId="AD" clId="Web-{1C07F6E2-6E1B-A069-4CD8-A7CCF7AA23EC}"/>
    <pc:docChg chg="sldOrd">
      <pc:chgData name="Robbie Duncan" userId="S::robbie.duncan@awe.co.uk::b709b29f-29ae-41d6-9a69-08fda9698cc3" providerId="AD" clId="Web-{1C07F6E2-6E1B-A069-4CD8-A7CCF7AA23EC}" dt="2025-07-31T09:34:15.699" v="0"/>
      <pc:docMkLst>
        <pc:docMk/>
      </pc:docMkLst>
      <pc:sldChg chg="ord">
        <pc:chgData name="Robbie Duncan" userId="S::robbie.duncan@awe.co.uk::b709b29f-29ae-41d6-9a69-08fda9698cc3" providerId="AD" clId="Web-{1C07F6E2-6E1B-A069-4CD8-A7CCF7AA23EC}" dt="2025-07-31T09:34:15.699" v="0"/>
        <pc:sldMkLst>
          <pc:docMk/>
          <pc:sldMk cId="1154237620" sldId="256"/>
        </pc:sldMkLst>
      </pc:sldChg>
    </pc:docChg>
  </pc:docChgLst>
  <pc:docChgLst>
    <pc:chgData name="Cameron Brown" userId="d8e75ec4-e3c1-462e-96f9-f1dd70578c51" providerId="ADAL" clId="{BD5441DD-B7CB-4B3E-B267-865D399DF851}"/>
    <pc:docChg chg="undo redo custSel modSld">
      <pc:chgData name="Cameron Brown" userId="d8e75ec4-e3c1-462e-96f9-f1dd70578c51" providerId="ADAL" clId="{BD5441DD-B7CB-4B3E-B267-865D399DF851}" dt="2025-07-25T15:05:01.184" v="104" actId="20577"/>
      <pc:docMkLst>
        <pc:docMk/>
      </pc:docMkLst>
      <pc:sldChg chg="addSp delSp modSp mod">
        <pc:chgData name="Cameron Brown" userId="d8e75ec4-e3c1-462e-96f9-f1dd70578c51" providerId="ADAL" clId="{BD5441DD-B7CB-4B3E-B267-865D399DF851}" dt="2025-07-25T15:05:01.184" v="104" actId="20577"/>
        <pc:sldMkLst>
          <pc:docMk/>
          <pc:sldMk cId="1154237620" sldId="256"/>
        </pc:sldMkLst>
        <pc:spChg chg="mod">
          <ac:chgData name="Cameron Brown" userId="d8e75ec4-e3c1-462e-96f9-f1dd70578c51" providerId="ADAL" clId="{BD5441DD-B7CB-4B3E-B267-865D399DF851}" dt="2025-07-25T15:04:28.027" v="86" actId="20577"/>
          <ac:spMkLst>
            <pc:docMk/>
            <pc:sldMk cId="1154237620" sldId="256"/>
            <ac:spMk id="7" creationId="{9A5EB31E-0D60-B708-DDA3-638C6CE2CC33}"/>
          </ac:spMkLst>
        </pc:spChg>
        <pc:spChg chg="mod">
          <ac:chgData name="Cameron Brown" userId="d8e75ec4-e3c1-462e-96f9-f1dd70578c51" providerId="ADAL" clId="{BD5441DD-B7CB-4B3E-B267-865D399DF851}" dt="2025-07-25T15:05:01.184" v="104" actId="20577"/>
          <ac:spMkLst>
            <pc:docMk/>
            <pc:sldMk cId="1154237620" sldId="256"/>
            <ac:spMk id="15" creationId="{143C780A-D306-D9FA-EEC7-455406624C00}"/>
          </ac:spMkLst>
        </pc:spChg>
        <pc:picChg chg="add mod">
          <ac:chgData name="Cameron Brown" userId="d8e75ec4-e3c1-462e-96f9-f1dd70578c51" providerId="ADAL" clId="{BD5441DD-B7CB-4B3E-B267-865D399DF851}" dt="2025-07-25T15:03:30.972" v="71" actId="1076"/>
          <ac:picMkLst>
            <pc:docMk/>
            <pc:sldMk cId="1154237620" sldId="256"/>
            <ac:picMk id="3" creationId="{6DFB1E38-9A53-640D-2A1F-B52447561526}"/>
          </ac:picMkLst>
        </pc:picChg>
      </pc:sldChg>
      <pc:sldChg chg="modSp mod">
        <pc:chgData name="Cameron Brown" userId="d8e75ec4-e3c1-462e-96f9-f1dd70578c51" providerId="ADAL" clId="{BD5441DD-B7CB-4B3E-B267-865D399DF851}" dt="2025-07-25T15:05:00.940" v="103" actId="20577"/>
        <pc:sldMkLst>
          <pc:docMk/>
          <pc:sldMk cId="223735078" sldId="257"/>
        </pc:sldMkLst>
        <pc:spChg chg="mod">
          <ac:chgData name="Cameron Brown" userId="d8e75ec4-e3c1-462e-96f9-f1dd70578c51" providerId="ADAL" clId="{BD5441DD-B7CB-4B3E-B267-865D399DF851}" dt="2025-07-25T15:05:00.940" v="103" actId="20577"/>
          <ac:spMkLst>
            <pc:docMk/>
            <pc:sldMk cId="223735078" sldId="257"/>
            <ac:spMk id="6" creationId="{5641CF85-E5C3-9FF3-BBD7-6666AB809856}"/>
          </ac:spMkLst>
        </pc:spChg>
        <pc:spChg chg="mod">
          <ac:chgData name="Cameron Brown" userId="d8e75ec4-e3c1-462e-96f9-f1dd70578c51" providerId="ADAL" clId="{BD5441DD-B7CB-4B3E-B267-865D399DF851}" dt="2025-07-25T15:02:27.250" v="61" actId="20577"/>
          <ac:spMkLst>
            <pc:docMk/>
            <pc:sldMk cId="223735078" sldId="257"/>
            <ac:spMk id="10" creationId="{3D37EAC3-90CD-EA42-4DD4-7E98DD56B841}"/>
          </ac:spMkLst>
        </pc:spChg>
      </pc:sldChg>
    </pc:docChg>
  </pc:docChgLst>
  <pc:docChgLst>
    <pc:chgData name="Ayrton Jenkins" userId="cd00d182-58ec-41ed-88c4-233c7d61125a" providerId="ADAL" clId="{C9D82A8B-4003-4142-A347-1C8E9FB5B8DA}"/>
    <pc:docChg chg="custSel modSld">
      <pc:chgData name="Ayrton Jenkins" userId="cd00d182-58ec-41ed-88c4-233c7d61125a" providerId="ADAL" clId="{C9D82A8B-4003-4142-A347-1C8E9FB5B8DA}" dt="2025-07-29T12:06:01.435" v="14" actId="20577"/>
      <pc:docMkLst>
        <pc:docMk/>
      </pc:docMkLst>
      <pc:sldChg chg="modSp mod">
        <pc:chgData name="Ayrton Jenkins" userId="cd00d182-58ec-41ed-88c4-233c7d61125a" providerId="ADAL" clId="{C9D82A8B-4003-4142-A347-1C8E9FB5B8DA}" dt="2025-07-29T12:06:01.435" v="14" actId="20577"/>
        <pc:sldMkLst>
          <pc:docMk/>
          <pc:sldMk cId="223735078" sldId="257"/>
        </pc:sldMkLst>
        <pc:spChg chg="mod">
          <ac:chgData name="Ayrton Jenkins" userId="cd00d182-58ec-41ed-88c4-233c7d61125a" providerId="ADAL" clId="{C9D82A8B-4003-4142-A347-1C8E9FB5B8DA}" dt="2025-07-29T12:06:01.435" v="14" actId="20577"/>
          <ac:spMkLst>
            <pc:docMk/>
            <pc:sldMk cId="223735078" sldId="257"/>
            <ac:spMk id="14" creationId="{D46122D2-621E-31CE-451D-B174F76F9990}"/>
          </ac:spMkLst>
        </pc:spChg>
      </pc:sldChg>
    </pc:docChg>
  </pc:docChgLst>
  <pc:docChgLst>
    <pc:chgData name="Cameron Brown" userId="d8e75ec4-e3c1-462e-96f9-f1dd70578c51" providerId="ADAL" clId="{DDB834BA-668C-4F6C-9C46-DC276B4E7EA8}"/>
    <pc:docChg chg="custSel modSld">
      <pc:chgData name="Cameron Brown" userId="d8e75ec4-e3c1-462e-96f9-f1dd70578c51" providerId="ADAL" clId="{DDB834BA-668C-4F6C-9C46-DC276B4E7EA8}" dt="2025-08-19T06:57:12.132" v="21" actId="1076"/>
      <pc:docMkLst>
        <pc:docMk/>
      </pc:docMkLst>
      <pc:sldChg chg="addSp delSp modSp mod">
        <pc:chgData name="Cameron Brown" userId="d8e75ec4-e3c1-462e-96f9-f1dd70578c51" providerId="ADAL" clId="{DDB834BA-668C-4F6C-9C46-DC276B4E7EA8}" dt="2025-08-19T06:57:12.132" v="21" actId="1076"/>
        <pc:sldMkLst>
          <pc:docMk/>
          <pc:sldMk cId="1154237620" sldId="256"/>
        </pc:sldMkLst>
        <pc:picChg chg="del">
          <ac:chgData name="Cameron Brown" userId="d8e75ec4-e3c1-462e-96f9-f1dd70578c51" providerId="ADAL" clId="{DDB834BA-668C-4F6C-9C46-DC276B4E7EA8}" dt="2025-08-19T06:56:44.044" v="13" actId="478"/>
          <ac:picMkLst>
            <pc:docMk/>
            <pc:sldMk cId="1154237620" sldId="256"/>
            <ac:picMk id="4" creationId="{9F409B26-CD06-BCFF-F840-A95F20EF9D4C}"/>
          </ac:picMkLst>
        </pc:picChg>
        <pc:picChg chg="add mod">
          <ac:chgData name="Cameron Brown" userId="d8e75ec4-e3c1-462e-96f9-f1dd70578c51" providerId="ADAL" clId="{DDB834BA-668C-4F6C-9C46-DC276B4E7EA8}" dt="2025-08-19T06:57:12.132" v="21" actId="1076"/>
          <ac:picMkLst>
            <pc:docMk/>
            <pc:sldMk cId="1154237620" sldId="256"/>
            <ac:picMk id="6" creationId="{77636BEB-39D5-13E4-8231-8303974E399E}"/>
          </ac:picMkLst>
        </pc:picChg>
      </pc:sldChg>
      <pc:sldChg chg="modSp mod">
        <pc:chgData name="Cameron Brown" userId="d8e75ec4-e3c1-462e-96f9-f1dd70578c51" providerId="ADAL" clId="{DDB834BA-668C-4F6C-9C46-DC276B4E7EA8}" dt="2025-07-24T14:27:02.489" v="12" actId="20577"/>
        <pc:sldMkLst>
          <pc:docMk/>
          <pc:sldMk cId="223735078" sldId="257"/>
        </pc:sldMkLst>
        <pc:spChg chg="mod">
          <ac:chgData name="Cameron Brown" userId="d8e75ec4-e3c1-462e-96f9-f1dd70578c51" providerId="ADAL" clId="{DDB834BA-668C-4F6C-9C46-DC276B4E7EA8}" dt="2025-07-24T14:27:02.489" v="12" actId="20577"/>
          <ac:spMkLst>
            <pc:docMk/>
            <pc:sldMk cId="223735078" sldId="257"/>
            <ac:spMk id="10" creationId="{3D37EAC3-90CD-EA42-4DD4-7E98DD56B841}"/>
          </ac:spMkLst>
        </pc:spChg>
      </pc:sldChg>
    </pc:docChg>
  </pc:docChgLst>
  <pc:docChgLst>
    <pc:chgData name="Cameron Brown" userId="d8e75ec4-e3c1-462e-96f9-f1dd70578c51" providerId="ADAL" clId="{658E72C4-8E36-4877-8FD7-99A621FA867E}"/>
    <pc:docChg chg="modSld">
      <pc:chgData name="Cameron Brown" userId="d8e75ec4-e3c1-462e-96f9-f1dd70578c51" providerId="ADAL" clId="{658E72C4-8E36-4877-8FD7-99A621FA867E}" dt="2025-08-11T14:37:13.477" v="17"/>
      <pc:docMkLst>
        <pc:docMk/>
      </pc:docMkLst>
      <pc:sldChg chg="modSp mod">
        <pc:chgData name="Cameron Brown" userId="d8e75ec4-e3c1-462e-96f9-f1dd70578c51" providerId="ADAL" clId="{658E72C4-8E36-4877-8FD7-99A621FA867E}" dt="2025-08-11T14:37:13.477" v="17"/>
        <pc:sldMkLst>
          <pc:docMk/>
          <pc:sldMk cId="223735078" sldId="257"/>
        </pc:sldMkLst>
        <pc:spChg chg="mod">
          <ac:chgData name="Cameron Brown" userId="d8e75ec4-e3c1-462e-96f9-f1dd70578c51" providerId="ADAL" clId="{658E72C4-8E36-4877-8FD7-99A621FA867E}" dt="2025-08-11T14:37:13.477" v="17"/>
          <ac:spMkLst>
            <pc:docMk/>
            <pc:sldMk cId="223735078" sldId="257"/>
            <ac:spMk id="10" creationId="{3D37EAC3-90CD-EA42-4DD4-7E98DD56B8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B430E-6136-4344-9170-80146B247F82}" type="datetimeFigureOut">
              <a:rPr lang="en-GB" smtClean="0"/>
              <a:t>19/08/2025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F38FB-20AC-436C-A491-9B0524968779}" type="slidenum">
              <a:rPr lang="en-GB" smtClean="0"/>
              <a:t>‹#›</a:t>
            </a:fld>
            <a:endParaRPr lang="en-GB"/>
          </a:p>
        </p:txBody>
      </p:sp>
    </p:spTree>
    <p:extLst>
      <p:ext uri="{BB962C8B-B14F-4D97-AF65-F5344CB8AC3E}">
        <p14:creationId xmlns:p14="http://schemas.microsoft.com/office/powerpoint/2010/main" val="83591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dfenergy.com/media-centre/sizewell-b-turns-thirt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solidFill>
                  <a:schemeClr val="bg1"/>
                </a:solidFill>
                <a:latin typeface="Calibri" panose="020F0502020204030204" pitchFamily="34" charset="0"/>
                <a:cs typeface="Calibri" panose="020F0502020204030204" pitchFamily="34" charset="0"/>
              </a:rPr>
              <a:t>M. GOODWIN, A. PETTS et al, Characterising the Radionuclide Fingerprint of an Advanced Gas-Cooled Nuclear Power Reactor, pure and applied physics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400" dirty="0">
              <a:solidFill>
                <a:schemeClr val="bg1"/>
              </a:solidFill>
              <a:latin typeface="Calibri" panose="020F0502020204030204" pitchFamily="34" charset="0"/>
              <a:cs typeface="Calibri" panose="020F0502020204030204" pitchFamily="34"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solidFill>
                  <a:schemeClr val="bg1"/>
                </a:solidFill>
                <a:latin typeface="Calibri" panose="020F0502020204030204" pitchFamily="34" charset="0"/>
                <a:cs typeface="Calibri" panose="020F0502020204030204" pitchFamily="34" charset="0"/>
                <a:hlinkClick r:id="rId3"/>
              </a:rPr>
              <a:t>https://www.edfenergy.com/media-centre/sizewell-b-turns-thirty</a:t>
            </a:r>
            <a:r>
              <a:rPr lang="en-GB" sz="1200" kern="1400" dirty="0">
                <a:solidFill>
                  <a:schemeClr val="bg1"/>
                </a:solidFill>
                <a:latin typeface="Calibri" panose="020F0502020204030204" pitchFamily="34" charset="0"/>
                <a:cs typeface="Calibri" panose="020F0502020204030204" pitchFamily="34" charset="0"/>
              </a:rPr>
              <a:t> Date accessed 19/06/2025</a:t>
            </a:r>
          </a:p>
          <a:p>
            <a:endParaRPr lang="en-GB" dirty="0"/>
          </a:p>
        </p:txBody>
      </p:sp>
      <p:sp>
        <p:nvSpPr>
          <p:cNvPr id="4" name="Slide Number Placeholder 3"/>
          <p:cNvSpPr>
            <a:spLocks noGrp="1"/>
          </p:cNvSpPr>
          <p:nvPr>
            <p:ph type="sldNum" sz="quarter" idx="5"/>
          </p:nvPr>
        </p:nvSpPr>
        <p:spPr/>
        <p:txBody>
          <a:bodyPr/>
          <a:lstStyle/>
          <a:p>
            <a:fld id="{400F38FB-20AC-436C-A491-9B0524968779}" type="slidenum">
              <a:rPr lang="en-GB" smtClean="0"/>
              <a:t>2</a:t>
            </a:fld>
            <a:endParaRPr lang="en-GB"/>
          </a:p>
        </p:txBody>
      </p:sp>
    </p:spTree>
    <p:extLst>
      <p:ext uri="{BB962C8B-B14F-4D97-AF65-F5344CB8AC3E}">
        <p14:creationId xmlns:p14="http://schemas.microsoft.com/office/powerpoint/2010/main" val="358304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0F38FB-20AC-436C-A491-9B0524968779}" type="slidenum">
              <a:rPr lang="en-GB" smtClean="0"/>
              <a:t>3</a:t>
            </a:fld>
            <a:endParaRPr lang="en-GB"/>
          </a:p>
        </p:txBody>
      </p:sp>
    </p:spTree>
    <p:extLst>
      <p:ext uri="{BB962C8B-B14F-4D97-AF65-F5344CB8AC3E}">
        <p14:creationId xmlns:p14="http://schemas.microsoft.com/office/powerpoint/2010/main" val="3093450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19.08.2025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19.08.2025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19.08.2025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19.08.2025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19.08.2025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19.08.2025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19.08.2025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19.08.2025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19.08.2025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19.08.2025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19.08.2025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19.08.2025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edfenergy.com/media-centre/sizewell-b-turns-thirty%20Date%20accessed%2019/06/2025"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GB" sz="2200" b="1" noProof="0" dirty="0">
                <a:solidFill>
                  <a:srgbClr val="1A3A64"/>
                </a:solidFill>
                <a:latin typeface="Arial" panose="020B0604020202020204" pitchFamily="34" charset="0"/>
                <a:cs typeface="Arial" panose="020B0604020202020204" pitchFamily="34" charset="0"/>
              </a:rPr>
              <a:t>XENAS: An Overview of Environmental Radionuclide Monitoring of Pressurised Water Reactor</a:t>
            </a: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sz="1900" u="sng" noProof="0" dirty="0">
                <a:solidFill>
                  <a:srgbClr val="1A3A64"/>
                </a:solidFill>
                <a:latin typeface="Arial" panose="020B0604020202020204" pitchFamily="34" charset="0"/>
                <a:cs typeface="Arial" panose="020B0604020202020204" pitchFamily="34" charset="0"/>
              </a:rPr>
              <a:t>C</a:t>
            </a:r>
            <a:r>
              <a:rPr lang="en-GB" sz="1900" u="sng" dirty="0">
                <a:solidFill>
                  <a:srgbClr val="1A3A64"/>
                </a:solidFill>
                <a:latin typeface="Arial" panose="020B0604020202020204" pitchFamily="34" charset="0"/>
                <a:cs typeface="Arial" panose="020B0604020202020204" pitchFamily="34" charset="0"/>
              </a:rPr>
              <a:t>.</a:t>
            </a:r>
            <a:r>
              <a:rPr lang="en-GB" sz="1900" u="sng" noProof="0" dirty="0">
                <a:solidFill>
                  <a:srgbClr val="1A3A64"/>
                </a:solidFill>
                <a:latin typeface="Arial" panose="020B0604020202020204" pitchFamily="34" charset="0"/>
                <a:cs typeface="Arial" panose="020B0604020202020204" pitchFamily="34" charset="0"/>
              </a:rPr>
              <a:t> Brown</a:t>
            </a:r>
            <a:r>
              <a:rPr lang="en-GB" sz="1900" u="sng" baseline="30000" noProof="0" dirty="0">
                <a:solidFill>
                  <a:srgbClr val="1A3A64"/>
                </a:solidFill>
                <a:latin typeface="Arial" panose="020B0604020202020204" pitchFamily="34" charset="0"/>
                <a:cs typeface="Arial" panose="020B0604020202020204" pitchFamily="34" charset="0"/>
              </a:rPr>
              <a:t>1</a:t>
            </a:r>
            <a:r>
              <a:rPr lang="en-GB" sz="1900" noProof="0" dirty="0">
                <a:solidFill>
                  <a:srgbClr val="1A3A64"/>
                </a:solidFill>
                <a:latin typeface="Arial" panose="020B0604020202020204" pitchFamily="34" charset="0"/>
                <a:cs typeface="Arial" panose="020B0604020202020204" pitchFamily="34" charset="0"/>
              </a:rPr>
              <a:t>, M.A. Goodwin</a:t>
            </a:r>
            <a:r>
              <a:rPr lang="en-GB" sz="1900" baseline="30000" noProof="0" dirty="0">
                <a:solidFill>
                  <a:srgbClr val="1A3A64"/>
                </a:solidFill>
                <a:latin typeface="Arial" panose="020B0604020202020204" pitchFamily="34" charset="0"/>
                <a:cs typeface="Arial" panose="020B0604020202020204" pitchFamily="34" charset="0"/>
              </a:rPr>
              <a:t>1</a:t>
            </a:r>
            <a:r>
              <a:rPr lang="en-GB" sz="1900" noProof="0" dirty="0">
                <a:solidFill>
                  <a:srgbClr val="1A3A64"/>
                </a:solidFill>
                <a:latin typeface="Arial" panose="020B0604020202020204" pitchFamily="34" charset="0"/>
                <a:cs typeface="Arial" panose="020B0604020202020204" pitchFamily="34" charset="0"/>
              </a:rPr>
              <a:t>, D. Chester</a:t>
            </a:r>
            <a:r>
              <a:rPr lang="en-GB" sz="1900" baseline="30000" noProof="0" dirty="0">
                <a:solidFill>
                  <a:srgbClr val="1A3A64"/>
                </a:solidFill>
                <a:latin typeface="Arial" panose="020B0604020202020204" pitchFamily="34" charset="0"/>
                <a:cs typeface="Arial" panose="020B0604020202020204" pitchFamily="34" charset="0"/>
              </a:rPr>
              <a:t>1</a:t>
            </a:r>
            <a:r>
              <a:rPr lang="en-GB" sz="1900" noProof="0" dirty="0">
                <a:solidFill>
                  <a:srgbClr val="1A3A64"/>
                </a:solidFill>
                <a:latin typeface="Arial" panose="020B0604020202020204" pitchFamily="34" charset="0"/>
                <a:cs typeface="Arial" panose="020B0604020202020204" pitchFamily="34" charset="0"/>
              </a:rPr>
              <a:t>, A. Rae</a:t>
            </a:r>
            <a:r>
              <a:rPr lang="en-GB" sz="1900" baseline="30000" noProof="0" dirty="0">
                <a:solidFill>
                  <a:srgbClr val="1A3A64"/>
                </a:solidFill>
                <a:latin typeface="Arial" panose="020B0604020202020204" pitchFamily="34" charset="0"/>
                <a:cs typeface="Arial" panose="020B0604020202020204" pitchFamily="34" charset="0"/>
              </a:rPr>
              <a:t>1</a:t>
            </a:r>
            <a:r>
              <a:rPr lang="en-GB" sz="1900" noProof="0" dirty="0">
                <a:solidFill>
                  <a:srgbClr val="1A3A64"/>
                </a:solidFill>
                <a:latin typeface="Arial" panose="020B0604020202020204" pitchFamily="34" charset="0"/>
                <a:cs typeface="Arial" panose="020B0604020202020204" pitchFamily="34" charset="0"/>
              </a:rPr>
              <a:t>, A. Petts</a:t>
            </a:r>
            <a:r>
              <a:rPr lang="en-GB" sz="1900" baseline="30000" noProof="0" dirty="0">
                <a:solidFill>
                  <a:srgbClr val="1A3A64"/>
                </a:solidFill>
                <a:latin typeface="Arial" panose="020B0604020202020204" pitchFamily="34" charset="0"/>
                <a:cs typeface="Arial" panose="020B0604020202020204" pitchFamily="34" charset="0"/>
              </a:rPr>
              <a:t>2</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41201"/>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1 AWE Nuclear Security Technologies, Aldermaston, Reading, UK, RG7 4PR</a:t>
            </a:r>
          </a:p>
          <a:p>
            <a:r>
              <a:rPr lang="en-GB" sz="1400" dirty="0"/>
              <a:t>2 EDF Energy, UK</a:t>
            </a:r>
            <a:endParaRPr lang="en-GB" sz="1400" noProof="0" dirty="0"/>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400" dirty="0"/>
              <a:t>GBL15 at AWE are conducting the XENAS (Xenon and Environmental Nuclide Analysis at Sizewell) project, a background measurement campaign assessing the impact of </a:t>
            </a:r>
            <a:r>
              <a:rPr lang="en-GB" sz="1400" b="1" dirty="0"/>
              <a:t>radionuclide emissions</a:t>
            </a:r>
            <a:r>
              <a:rPr lang="en-GB" sz="1400" dirty="0"/>
              <a:t> from </a:t>
            </a:r>
            <a:r>
              <a:rPr lang="en-GB" sz="1400" b="1" dirty="0"/>
              <a:t>pressurised water reactors (PWRs) </a:t>
            </a:r>
            <a:r>
              <a:rPr lang="en-GB" sz="1400" dirty="0"/>
              <a:t>on the atmospheric radionuclide background in </a:t>
            </a:r>
            <a:r>
              <a:rPr lang="en-GB" sz="1600" dirty="0"/>
              <a:t>the</a:t>
            </a:r>
            <a:r>
              <a:rPr lang="en-GB" sz="1400" dirty="0"/>
              <a:t> UK.</a:t>
            </a:r>
          </a:p>
          <a:p>
            <a:endParaRPr lang="en-GB" dirty="0"/>
          </a:p>
          <a:p>
            <a:r>
              <a:rPr lang="en-GB" sz="1400" dirty="0"/>
              <a:t>An ATM study has been carried out to predict proposed SAUNA Q</a:t>
            </a:r>
            <a:r>
              <a:rPr lang="en-GB" sz="1400" baseline="-25000" dirty="0"/>
              <a:t>b</a:t>
            </a:r>
            <a:r>
              <a:rPr lang="en-GB" sz="1400" dirty="0"/>
              <a:t> deployment site suitability and preliminary filter measurements from the plant have been analysed using </a:t>
            </a:r>
            <a:r>
              <a:rPr lang="en-GB" dirty="0"/>
              <a:t>g</a:t>
            </a:r>
            <a:r>
              <a:rPr lang="en-GB" sz="1400" dirty="0"/>
              <a:t>amma spectroscopy.</a:t>
            </a: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P5.1-371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F13D010-B14A-77CF-4223-7A35FA937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7333" y="3075717"/>
            <a:ext cx="2173607" cy="3220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66D27A-4199-5D6A-BB69-43546DAD3ABC}"/>
              </a:ext>
            </a:extLst>
          </p:cNvPr>
          <p:cNvSpPr txBox="1"/>
          <p:nvPr/>
        </p:nvSpPr>
        <p:spPr>
          <a:xfrm>
            <a:off x="4596868" y="6569953"/>
            <a:ext cx="3063666"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UK Ministry of Defence © Crown Owned Copyright 2025/AWE</a:t>
            </a:r>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ATM simulations were run with HYSPLIT v4.2. A heat map was produced indicating the area's most likely to be able to observe a given release. (</a:t>
            </a:r>
            <a:r>
              <a:rPr lang="en-GB" sz="1200" b="1" noProof="0" dirty="0"/>
              <a:t>Fig 3</a:t>
            </a:r>
            <a:r>
              <a:rPr lang="en-GB" sz="1200" noProof="0" dirty="0"/>
              <a:t>)</a:t>
            </a:r>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r>
              <a:rPr lang="en-GB" sz="1200" dirty="0"/>
              <a:t>In addition to the SAUNA Q</a:t>
            </a:r>
            <a:r>
              <a:rPr lang="en-GB" sz="1200" baseline="-25000" dirty="0"/>
              <a:t>b</a:t>
            </a:r>
            <a:r>
              <a:rPr lang="en-GB" sz="1200" dirty="0"/>
              <a:t> systems deployed in the UK a suitable deployment site in mainland Europe is being considered as this will offer opportunity to resolve IRE Fleurus emissions, an isotope production facility located in Belgium.</a:t>
            </a:r>
            <a:endParaRPr lang="en-GB" sz="1200" noProof="0" dirty="0"/>
          </a:p>
          <a:p>
            <a:endParaRPr lang="en-GB" sz="1200" noProof="0" dirty="0"/>
          </a:p>
          <a:p>
            <a:endParaRPr lang="en-GB" sz="1200" noProof="0" dirty="0">
              <a:highlight>
                <a:srgbClr val="FFFF00"/>
              </a:highlight>
            </a:endParaRPr>
          </a:p>
          <a:p>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The SAUNA Q</a:t>
            </a:r>
            <a:r>
              <a:rPr lang="en-GB" sz="1200" baseline="-25000" noProof="0" dirty="0"/>
              <a:t>b</a:t>
            </a:r>
            <a:r>
              <a:rPr lang="en-GB" sz="1200" noProof="0" dirty="0"/>
              <a:t> (“Cube”) instrument is a sampling and measurement system for the detection of radioactive xenon gas in the atmosphere. Three such systems are planned to be deployed in the region around SZB. An ATM study has been performed to assess the most suitable locations for deployment of an array.</a:t>
            </a:r>
          </a:p>
          <a:p>
            <a:endParaRPr lang="en-GB" sz="1200" noProof="0" dirty="0"/>
          </a:p>
          <a:p>
            <a:r>
              <a:rPr lang="en-GB" sz="1200" noProof="0" dirty="0"/>
              <a:t>Initial assessment of wind patterns in the region were produced on a month-by-month basis (</a:t>
            </a:r>
            <a:r>
              <a:rPr lang="en-GB" sz="1200" b="1" noProof="0" dirty="0"/>
              <a:t>Fig 2</a:t>
            </a:r>
            <a:r>
              <a:rPr lang="en-GB" sz="1200" noProof="0" dirty="0"/>
              <a:t>). Modelling predicts predominantly offshore winds into the North sea. However, there are periods of westerly winds, where a land-based detector array placed around the location of Sizewell B may be able to detect measurable quantities of Xe emissions from the NNP.</a:t>
            </a:r>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noProof="0" dirty="0"/>
          </a:p>
          <a:p>
            <a:endParaRPr lang="en-GB" sz="1200" dirty="0"/>
          </a:p>
          <a:p>
            <a:endParaRPr lang="en-GB" sz="1200" noProof="0" dirty="0"/>
          </a:p>
          <a:p>
            <a:endParaRPr lang="en-GB" sz="1200" dirty="0"/>
          </a:p>
          <a:p>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Autofit/>
          </a:bodyPr>
          <a:lstStyle/>
          <a:p>
            <a:r>
              <a:rPr lang="en-GB" sz="1600" b="1" noProof="0" dirty="0">
                <a:solidFill>
                  <a:schemeClr val="bg1"/>
                </a:solidFill>
                <a:latin typeface="Arial" panose="020B0604020202020204" pitchFamily="34" charset="0"/>
                <a:cs typeface="Arial" panose="020B0604020202020204" pitchFamily="34" charset="0"/>
              </a:rPr>
              <a:t>XENAS: An Overview of Environmental Radionuclide Monitoring of Pressurised Water Reactor</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T</a:t>
            </a:r>
            <a:r>
              <a:rPr lang="en-GB" sz="1200" noProof="0" dirty="0"/>
              <a:t>he</a:t>
            </a:r>
            <a:r>
              <a:rPr lang="en-GB" sz="1200" b="1" noProof="0" dirty="0"/>
              <a:t> XENAS </a:t>
            </a:r>
            <a:r>
              <a:rPr lang="en-GB" sz="1200" dirty="0"/>
              <a:t>project</a:t>
            </a:r>
            <a:r>
              <a:rPr lang="en-GB" sz="1200" b="1" dirty="0"/>
              <a:t> </a:t>
            </a:r>
            <a:r>
              <a:rPr lang="en-GB" sz="1200" noProof="0" dirty="0"/>
              <a:t>aims to assess the impact of radionuclide emissions from </a:t>
            </a:r>
            <a:r>
              <a:rPr lang="en-GB" sz="1200" b="1" noProof="0" dirty="0"/>
              <a:t>pressurised water reactors (PWRs)</a:t>
            </a:r>
            <a:r>
              <a:rPr lang="en-GB" sz="1200" noProof="0" dirty="0"/>
              <a:t>. This is to be pursued via </a:t>
            </a:r>
            <a:r>
              <a:rPr lang="en-GB" sz="1200" b="1" dirty="0"/>
              <a:t>d</a:t>
            </a:r>
            <a:r>
              <a:rPr lang="en-GB" sz="1200" b="1" noProof="0" dirty="0" err="1"/>
              <a:t>eployment</a:t>
            </a:r>
            <a:r>
              <a:rPr lang="en-GB" sz="1200" b="1" noProof="0" dirty="0"/>
              <a:t> of a Q</a:t>
            </a:r>
            <a:r>
              <a:rPr lang="en-GB" sz="1200" b="1" baseline="-25000" noProof="0" dirty="0"/>
              <a:t>b</a:t>
            </a:r>
            <a:r>
              <a:rPr lang="en-GB" sz="1200" b="1" noProof="0" dirty="0"/>
              <a:t> array, direct </a:t>
            </a:r>
            <a:r>
              <a:rPr lang="en-GB" sz="1200" b="1" dirty="0"/>
              <a:t>s</a:t>
            </a:r>
            <a:r>
              <a:rPr lang="en-GB" sz="1200" b="1" noProof="0" dirty="0"/>
              <a:t>ample measurements, and monitoring at source</a:t>
            </a:r>
            <a:r>
              <a:rPr lang="en-GB" sz="1200" b="1" dirty="0"/>
              <a:t> </a:t>
            </a:r>
            <a:r>
              <a:rPr lang="en-GB" sz="1200" dirty="0"/>
              <a:t>of the Sizewell B (SZB) PWR Nuclear Power Plant (</a:t>
            </a:r>
            <a:r>
              <a:rPr lang="en-GB" sz="1200" b="1" dirty="0"/>
              <a:t>Fig 1</a:t>
            </a:r>
            <a:r>
              <a:rPr lang="en-GB" sz="1200" dirty="0"/>
              <a:t>) in the UK.</a:t>
            </a:r>
            <a:endParaRPr lang="en-GB" sz="1200" noProof="0" dirty="0"/>
          </a:p>
          <a:p>
            <a:endParaRPr lang="en-GB" sz="1200" dirty="0"/>
          </a:p>
          <a:p>
            <a:r>
              <a:rPr lang="en-GB" sz="1200" noProof="0" dirty="0"/>
              <a:t>Improved background measurements are invaluable in the context of nuclear monitoring. P</a:t>
            </a:r>
            <a:r>
              <a:rPr lang="en-GB" sz="1200" dirty="0"/>
              <a:t>WRs are the most common type of nuclear power reactor in the world, representing ~300 of current power reactors. The data obtained from this study will contribute toward understanding the impact of this type of radionuclide background source in the context of global monitoring networks like the IMS. [1]</a:t>
            </a:r>
          </a:p>
          <a:p>
            <a:endParaRPr lang="en-GB" sz="1200" noProof="0" dirty="0"/>
          </a:p>
          <a:p>
            <a:endParaRPr lang="en-GB" sz="12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Cameron Brown</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XENAS</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Deployment of a Qb Array</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P5.1-371 </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2" descr="A map of the north and south america&#10;&#10;AI-generated content may be incorrect.">
            <a:extLst>
              <a:ext uri="{FF2B5EF4-FFF2-40B4-BE49-F238E27FC236}">
                <a16:creationId xmlns:a16="http://schemas.microsoft.com/office/drawing/2014/main" id="{6DFB1E38-9A53-640D-2A1F-B52447561526}"/>
              </a:ext>
            </a:extLst>
          </p:cNvPr>
          <p:cNvPicPr>
            <a:picLocks noChangeAspect="1"/>
          </p:cNvPicPr>
          <p:nvPr/>
        </p:nvPicPr>
        <p:blipFill>
          <a:blip r:embed="rId3">
            <a:extLst>
              <a:ext uri="{28A0092B-C50C-407E-A947-70E740481C1C}">
                <a14:useLocalDpi xmlns:a14="http://schemas.microsoft.com/office/drawing/2010/main" val="0"/>
              </a:ext>
            </a:extLst>
          </a:blip>
          <a:srcRect t="912" r="7087" b="2720"/>
          <a:stretch/>
        </p:blipFill>
        <p:spPr>
          <a:xfrm>
            <a:off x="8252072" y="2253366"/>
            <a:ext cx="3779909" cy="2286980"/>
          </a:xfrm>
          <a:prstGeom prst="rect">
            <a:avLst/>
          </a:prstGeom>
        </p:spPr>
      </p:pic>
      <p:sp>
        <p:nvSpPr>
          <p:cNvPr id="13" name="TextBox 12">
            <a:extLst>
              <a:ext uri="{FF2B5EF4-FFF2-40B4-BE49-F238E27FC236}">
                <a16:creationId xmlns:a16="http://schemas.microsoft.com/office/drawing/2014/main" id="{31B4187D-DF26-C282-54E1-97033333D3D6}"/>
              </a:ext>
            </a:extLst>
          </p:cNvPr>
          <p:cNvSpPr txBox="1"/>
          <p:nvPr/>
        </p:nvSpPr>
        <p:spPr>
          <a:xfrm>
            <a:off x="932456" y="6538416"/>
            <a:ext cx="2343193" cy="215444"/>
          </a:xfrm>
          <a:prstGeom prst="rect">
            <a:avLst/>
          </a:prstGeom>
          <a:noFill/>
        </p:spPr>
        <p:txBody>
          <a:bodyPr wrap="square" rtlCol="0">
            <a:spAutoFit/>
          </a:bodyPr>
          <a:lstStyle/>
          <a:p>
            <a:r>
              <a:rPr lang="en-GB" sz="800" b="1" dirty="0">
                <a:latin typeface="Arial" panose="020B0604020202020204" pitchFamily="34" charset="0"/>
                <a:cs typeface="Arial" panose="020B0604020202020204" pitchFamily="34" charset="0"/>
              </a:rPr>
              <a:t>Figure 1</a:t>
            </a:r>
            <a:r>
              <a:rPr lang="en-GB" sz="800" dirty="0">
                <a:latin typeface="Arial" panose="020B0604020202020204" pitchFamily="34" charset="0"/>
                <a:cs typeface="Arial" panose="020B0604020202020204" pitchFamily="34" charset="0"/>
              </a:rPr>
              <a:t>. Sizewell B Nuclear Power Plant [2]</a:t>
            </a:r>
          </a:p>
        </p:txBody>
      </p:sp>
      <p:grpSp>
        <p:nvGrpSpPr>
          <p:cNvPr id="44" name="Group 43">
            <a:extLst>
              <a:ext uri="{FF2B5EF4-FFF2-40B4-BE49-F238E27FC236}">
                <a16:creationId xmlns:a16="http://schemas.microsoft.com/office/drawing/2014/main" id="{48637DF5-15CB-59E8-8AAA-FF6B59301759}"/>
              </a:ext>
            </a:extLst>
          </p:cNvPr>
          <p:cNvGrpSpPr/>
          <p:nvPr/>
        </p:nvGrpSpPr>
        <p:grpSpPr>
          <a:xfrm>
            <a:off x="5185158" y="4250228"/>
            <a:ext cx="1821678" cy="2052540"/>
            <a:chOff x="5053513" y="4019378"/>
            <a:chExt cx="2220216" cy="2330303"/>
          </a:xfrm>
        </p:grpSpPr>
        <p:pic>
          <p:nvPicPr>
            <p:cNvPr id="36" name="Picture 35" descr="A graph with different colored circles&#10;&#10;Description automatically generated with medium confidence">
              <a:extLst>
                <a:ext uri="{FF2B5EF4-FFF2-40B4-BE49-F238E27FC236}">
                  <a16:creationId xmlns:a16="http://schemas.microsoft.com/office/drawing/2014/main" id="{240C2952-353B-8AE3-1FAA-40AAB55A0EDF}"/>
                </a:ext>
              </a:extLst>
            </p:cNvPr>
            <p:cNvPicPr>
              <a:picLocks noChangeAspect="1"/>
            </p:cNvPicPr>
            <p:nvPr/>
          </p:nvPicPr>
          <p:blipFill>
            <a:blip r:embed="rId4"/>
            <a:srcRect l="11793" r="6569"/>
            <a:stretch/>
          </p:blipFill>
          <p:spPr>
            <a:xfrm>
              <a:off x="5053513" y="4019378"/>
              <a:ext cx="1109741" cy="1165151"/>
            </a:xfrm>
            <a:prstGeom prst="rect">
              <a:avLst/>
            </a:prstGeom>
          </p:spPr>
        </p:pic>
        <p:pic>
          <p:nvPicPr>
            <p:cNvPr id="37" name="Picture 36" descr="A graph of a windrose&#10;&#10;Description automatically generated with medium confidence">
              <a:extLst>
                <a:ext uri="{FF2B5EF4-FFF2-40B4-BE49-F238E27FC236}">
                  <a16:creationId xmlns:a16="http://schemas.microsoft.com/office/drawing/2014/main" id="{5D2D1D20-1D9C-F568-2A15-43A0747D274D}"/>
                </a:ext>
              </a:extLst>
            </p:cNvPr>
            <p:cNvPicPr>
              <a:picLocks noChangeAspect="1"/>
            </p:cNvPicPr>
            <p:nvPr/>
          </p:nvPicPr>
          <p:blipFill>
            <a:blip r:embed="rId5"/>
            <a:srcRect l="12231" r="7748"/>
            <a:stretch/>
          </p:blipFill>
          <p:spPr>
            <a:xfrm>
              <a:off x="6165850" y="4019378"/>
              <a:ext cx="1106229" cy="1184933"/>
            </a:xfrm>
            <a:prstGeom prst="rect">
              <a:avLst/>
            </a:prstGeom>
          </p:spPr>
        </p:pic>
        <p:pic>
          <p:nvPicPr>
            <p:cNvPr id="38" name="Picture 37" descr="A graph of a weather forecast&#10;&#10;Description automatically generated with medium confidence">
              <a:extLst>
                <a:ext uri="{FF2B5EF4-FFF2-40B4-BE49-F238E27FC236}">
                  <a16:creationId xmlns:a16="http://schemas.microsoft.com/office/drawing/2014/main" id="{C33D3134-2E55-DA28-F694-1B3C45017AF0}"/>
                </a:ext>
              </a:extLst>
            </p:cNvPr>
            <p:cNvPicPr>
              <a:picLocks noChangeAspect="1"/>
            </p:cNvPicPr>
            <p:nvPr/>
          </p:nvPicPr>
          <p:blipFill>
            <a:blip r:embed="rId6"/>
            <a:srcRect l="11051" r="6982"/>
            <a:stretch/>
          </p:blipFill>
          <p:spPr>
            <a:xfrm>
              <a:off x="5055087" y="5170679"/>
              <a:ext cx="1114229" cy="1165152"/>
            </a:xfrm>
            <a:prstGeom prst="rect">
              <a:avLst/>
            </a:prstGeom>
          </p:spPr>
        </p:pic>
        <p:pic>
          <p:nvPicPr>
            <p:cNvPr id="39" name="Picture 38" descr="A diagram of a weather forecast&#10;&#10;Description automatically generated with medium confidence">
              <a:extLst>
                <a:ext uri="{FF2B5EF4-FFF2-40B4-BE49-F238E27FC236}">
                  <a16:creationId xmlns:a16="http://schemas.microsoft.com/office/drawing/2014/main" id="{3008B068-9FF3-F28F-00EE-AE0BA266CD7F}"/>
                </a:ext>
              </a:extLst>
            </p:cNvPr>
            <p:cNvPicPr>
              <a:picLocks noChangeAspect="1"/>
            </p:cNvPicPr>
            <p:nvPr/>
          </p:nvPicPr>
          <p:blipFill>
            <a:blip r:embed="rId7"/>
            <a:srcRect l="9758" r="8860"/>
            <a:stretch/>
          </p:blipFill>
          <p:spPr>
            <a:xfrm>
              <a:off x="6167501" y="5184529"/>
              <a:ext cx="1106228" cy="1165152"/>
            </a:xfrm>
            <a:prstGeom prst="rect">
              <a:avLst/>
            </a:prstGeom>
          </p:spPr>
        </p:pic>
      </p:grpSp>
      <p:sp>
        <p:nvSpPr>
          <p:cNvPr id="41" name="TextBox 40">
            <a:extLst>
              <a:ext uri="{FF2B5EF4-FFF2-40B4-BE49-F238E27FC236}">
                <a16:creationId xmlns:a16="http://schemas.microsoft.com/office/drawing/2014/main" id="{4707D32C-C362-F3F6-A390-48F4432378E2}"/>
              </a:ext>
            </a:extLst>
          </p:cNvPr>
          <p:cNvSpPr txBox="1"/>
          <p:nvPr/>
        </p:nvSpPr>
        <p:spPr>
          <a:xfrm>
            <a:off x="4697230" y="6278157"/>
            <a:ext cx="3002520" cy="225639"/>
          </a:xfrm>
          <a:prstGeom prst="rect">
            <a:avLst/>
          </a:prstGeom>
          <a:noFill/>
        </p:spPr>
        <p:txBody>
          <a:bodyPr wrap="square">
            <a:spAutoFit/>
          </a:bodyPr>
          <a:lstStyle/>
          <a:p>
            <a:pPr marL="0" marR="0" lvl="0" indent="0" algn="just" defTabSz="457200" rtl="0" eaLnBrk="1" fontAlgn="auto" latinLnBrk="0" hangingPunct="1">
              <a:lnSpc>
                <a:spcPct val="119000"/>
              </a:lnSpc>
              <a:spcBef>
                <a:spcPts val="0"/>
              </a:spcBef>
              <a:spcAft>
                <a:spcPts val="600"/>
              </a:spcAft>
              <a:buClrTx/>
              <a:buSzTx/>
              <a:buFontTx/>
              <a:buNone/>
              <a:tabLst/>
              <a:defRPr/>
            </a:pPr>
            <a:r>
              <a:rPr kumimoji="0" lang="en-GB" sz="800" b="1"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Figure </a:t>
            </a:r>
            <a:r>
              <a:rPr lang="en-GB" sz="800" b="1" kern="1400" dirty="0">
                <a:solidFill>
                  <a:srgbClr val="000000"/>
                </a:solidFill>
                <a:latin typeface="Arial" panose="020B0604020202020204" pitchFamily="34" charset="0"/>
                <a:cs typeface="Arial" panose="020B0604020202020204" pitchFamily="34" charset="0"/>
              </a:rPr>
              <a:t>2</a:t>
            </a:r>
            <a:r>
              <a:rPr kumimoji="0" lang="en-GB" sz="800" b="1"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800" b="0"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Windrose plots for the period </a:t>
            </a:r>
            <a:r>
              <a:rPr lang="en-GB" sz="800" dirty="0">
                <a:latin typeface="Arial" panose="020B0604020202020204" pitchFamily="34" charset="0"/>
                <a:cs typeface="Arial" panose="020B0604020202020204" pitchFamily="34" charset="0"/>
              </a:rPr>
              <a:t>2023-01 </a:t>
            </a:r>
            <a:r>
              <a:rPr lang="en-GB" sz="800" dirty="0">
                <a:latin typeface="Arial" panose="020B0604020202020204" pitchFamily="34" charset="0"/>
                <a:cs typeface="Arial" panose="020B0604020202020204" pitchFamily="34" charset="0"/>
                <a:sym typeface="Wingdings" panose="05000000000000000000" pitchFamily="2" charset="2"/>
              </a:rPr>
              <a:t> 2023-04</a:t>
            </a:r>
            <a:endParaRPr kumimoji="0" lang="en-GB" sz="800" b="0"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43" name="Picture 2">
            <a:extLst>
              <a:ext uri="{FF2B5EF4-FFF2-40B4-BE49-F238E27FC236}">
                <a16:creationId xmlns:a16="http://schemas.microsoft.com/office/drawing/2014/main" id="{65A01EB4-11B2-33F3-A392-D0E4AE9350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0192" y="6329079"/>
            <a:ext cx="2281375" cy="33805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3">
            <a:extLst>
              <a:ext uri="{FF2B5EF4-FFF2-40B4-BE49-F238E27FC236}">
                <a16:creationId xmlns:a16="http://schemas.microsoft.com/office/drawing/2014/main" id="{89CAFAE5-BCD6-2680-9CED-B3F63314F2B3}"/>
              </a:ext>
            </a:extLst>
          </p:cNvPr>
          <p:cNvSpPr txBox="1"/>
          <p:nvPr/>
        </p:nvSpPr>
        <p:spPr>
          <a:xfrm>
            <a:off x="8215888" y="106753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sp>
        <p:nvSpPr>
          <p:cNvPr id="48" name="TextBox 47">
            <a:extLst>
              <a:ext uri="{FF2B5EF4-FFF2-40B4-BE49-F238E27FC236}">
                <a16:creationId xmlns:a16="http://schemas.microsoft.com/office/drawing/2014/main" id="{72A089C9-C3D2-72C0-0CD4-644497F5CACC}"/>
              </a:ext>
            </a:extLst>
          </p:cNvPr>
          <p:cNvSpPr txBox="1"/>
          <p:nvPr/>
        </p:nvSpPr>
        <p:spPr>
          <a:xfrm>
            <a:off x="8215888" y="4573977"/>
            <a:ext cx="3838578" cy="372090"/>
          </a:xfrm>
          <a:prstGeom prst="rect">
            <a:avLst/>
          </a:prstGeom>
          <a:noFill/>
        </p:spPr>
        <p:txBody>
          <a:bodyPr wrap="square">
            <a:spAutoFit/>
          </a:bodyPr>
          <a:lstStyle/>
          <a:p>
            <a:pPr marL="0" marR="0" lvl="0" indent="0" algn="just" defTabSz="457200" rtl="0" eaLnBrk="1" fontAlgn="auto" latinLnBrk="0" hangingPunct="1">
              <a:lnSpc>
                <a:spcPct val="119000"/>
              </a:lnSpc>
              <a:spcBef>
                <a:spcPts val="0"/>
              </a:spcBef>
              <a:spcAft>
                <a:spcPts val="600"/>
              </a:spcAft>
              <a:buClrTx/>
              <a:buSzTx/>
              <a:buFontTx/>
              <a:buNone/>
              <a:tabLst/>
              <a:defRPr/>
            </a:pPr>
            <a:r>
              <a:rPr kumimoji="0" lang="en-GB" sz="800" b="1"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Figure 3. </a:t>
            </a:r>
            <a:r>
              <a:rPr kumimoji="0" lang="en-GB" sz="800" b="0"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heat map superimposed over East Anglia demonstrating a statistical spread for NPP potential release dilutions from Sizewell Power Plant</a:t>
            </a:r>
          </a:p>
        </p:txBody>
      </p:sp>
      <p:sp>
        <p:nvSpPr>
          <p:cNvPr id="5" name="TextBox 4">
            <a:extLst>
              <a:ext uri="{FF2B5EF4-FFF2-40B4-BE49-F238E27FC236}">
                <a16:creationId xmlns:a16="http://schemas.microsoft.com/office/drawing/2014/main" id="{BA3FED8B-4F97-CD7F-9E6F-ADF45C8AE62F}"/>
              </a:ext>
            </a:extLst>
          </p:cNvPr>
          <p:cNvSpPr txBox="1"/>
          <p:nvPr/>
        </p:nvSpPr>
        <p:spPr>
          <a:xfrm>
            <a:off x="4564164" y="6538930"/>
            <a:ext cx="3063666"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UK Ministry of Defence © Crown Owned Copyright 2025/AWE</a:t>
            </a:r>
          </a:p>
        </p:txBody>
      </p:sp>
      <p:pic>
        <p:nvPicPr>
          <p:cNvPr id="6" name="Picture 2" descr="Ej Atlas">
            <a:extLst>
              <a:ext uri="{FF2B5EF4-FFF2-40B4-BE49-F238E27FC236}">
                <a16:creationId xmlns:a16="http://schemas.microsoft.com/office/drawing/2014/main" id="{77636BEB-39D5-13E4-8231-8303974E399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22" t="15940" r="1213" b="9239"/>
          <a:stretch/>
        </p:blipFill>
        <p:spPr bwMode="auto">
          <a:xfrm>
            <a:off x="208360" y="4585555"/>
            <a:ext cx="3701317" cy="18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1E89CD43-FF80-3593-7026-BDF338BBFF94}"/>
              </a:ext>
            </a:extLst>
          </p:cNvPr>
          <p:cNvSpPr txBox="1"/>
          <p:nvPr/>
        </p:nvSpPr>
        <p:spPr>
          <a:xfrm>
            <a:off x="4206045"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Plant operators have agreed to provide direct </a:t>
            </a:r>
            <a:r>
              <a:rPr lang="en-GB" sz="1200" dirty="0"/>
              <a:t>plant diagnostic data where requested and appropriate.</a:t>
            </a:r>
          </a:p>
          <a:p>
            <a:endParaRPr lang="en-GB" sz="1200" noProof="0" dirty="0"/>
          </a:p>
          <a:p>
            <a:r>
              <a:rPr lang="en-GB" sz="1200" noProof="0" dirty="0"/>
              <a:t>In addition, </a:t>
            </a:r>
            <a:r>
              <a:rPr lang="en-GB" sz="1200" dirty="0"/>
              <a:t>t</a:t>
            </a:r>
            <a:r>
              <a:rPr lang="en-GB" sz="1200" noProof="0" dirty="0"/>
              <a:t>here are continued efforts - through contacts at EDF and Hartlepool - to install a STAX System (</a:t>
            </a:r>
            <a:r>
              <a:rPr lang="en-GB" sz="1200" b="1" noProof="0" dirty="0"/>
              <a:t>Fig 6</a:t>
            </a:r>
            <a:r>
              <a:rPr lang="en-GB" sz="1200" noProof="0" dirty="0"/>
              <a:t>) at SZB. STAX systems, one of which was installed at Hartlepool during the XENAH  project (a precursor to XENAS, investigating Hartlepool power plant emissions) provide unique opportunities to obtain real, civil, high-quality emissions data to support interpretation of IMS noble gas monitoring data and facilitate calculation of a source term.[1,3]</a:t>
            </a:r>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Autofit/>
          </a:bodyPr>
          <a:lstStyle/>
          <a:p>
            <a:r>
              <a:rPr lang="en-GB" sz="1600" b="1" noProof="0" dirty="0">
                <a:solidFill>
                  <a:schemeClr val="bg1"/>
                </a:solidFill>
                <a:latin typeface="Arial" panose="020B0604020202020204" pitchFamily="34" charset="0"/>
                <a:cs typeface="Arial" panose="020B0604020202020204" pitchFamily="34" charset="0"/>
              </a:rPr>
              <a:t>XENAS: An Overview of Environmental Radionuclide Monitoring of Pressurised Water Reactor</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Cameron Brown</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Direct Sample Measurements</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0" y="1076205"/>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Monitoring at Source</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Future Direction</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a:solidFill>
                  <a:srgbClr val="1B3B65"/>
                </a:solidFill>
                <a:latin typeface="Arial" panose="020B0604020202020204" pitchFamily="34" charset="0"/>
                <a:cs typeface="Arial" panose="020B0604020202020204" pitchFamily="34" charset="0"/>
              </a:rPr>
              <a:t>P5.1-371 </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7E936E90-4D32-F5F9-A028-861F7E1C9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192" y="6329079"/>
            <a:ext cx="2281375" cy="3380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09D5EB8-4000-0E20-E621-1D40EF637627}"/>
              </a:ext>
            </a:extLst>
          </p:cNvPr>
          <p:cNvSpPr txBox="1"/>
          <p:nvPr/>
        </p:nvSpPr>
        <p:spPr>
          <a:xfrm>
            <a:off x="4564164" y="6538930"/>
            <a:ext cx="3063666"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UK Ministry of Defence © Crown Owned Copyright 2025/AWE</a:t>
            </a:r>
          </a:p>
        </p:txBody>
      </p:sp>
      <p:sp>
        <p:nvSpPr>
          <p:cNvPr id="18" name="TextBox 3">
            <a:extLst>
              <a:ext uri="{FF2B5EF4-FFF2-40B4-BE49-F238E27FC236}">
                <a16:creationId xmlns:a16="http://schemas.microsoft.com/office/drawing/2014/main" id="{635CB85E-24D5-C1D2-3263-13813FC10E25}"/>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Direct </a:t>
            </a:r>
            <a:r>
              <a:rPr lang="en-GB" sz="1200" noProof="0" dirty="0"/>
              <a:t>sample measurements will be measured and analysed using gamma spectrometry. Peaks in the resulting generated spectra can be attributed to characteristic energies of radionuclide fission products.</a:t>
            </a:r>
          </a:p>
          <a:p>
            <a:endParaRPr lang="en-GB" sz="1200" noProof="0" dirty="0"/>
          </a:p>
          <a:p>
            <a:r>
              <a:rPr lang="en-GB" sz="1200" noProof="0" dirty="0"/>
              <a:t>Samples generated and provided for analysis may arrive in a multitude of forms. Media agreed to be received may include:</a:t>
            </a:r>
          </a:p>
          <a:p>
            <a:endParaRPr lang="en-GB" sz="1200" dirty="0"/>
          </a:p>
          <a:p>
            <a:pPr marL="171450" indent="-171450">
              <a:lnSpc>
                <a:spcPct val="150000"/>
              </a:lnSpc>
              <a:buFont typeface="Arial" panose="020B0604020202020204" pitchFamily="34" charset="0"/>
              <a:buChar char="•"/>
            </a:pPr>
            <a:r>
              <a:rPr lang="en-GB" sz="1200" dirty="0"/>
              <a:t>Water samples</a:t>
            </a:r>
          </a:p>
          <a:p>
            <a:pPr marL="171450" indent="-171450">
              <a:lnSpc>
                <a:spcPct val="150000"/>
              </a:lnSpc>
              <a:buFont typeface="Arial" panose="020B0604020202020204" pitchFamily="34" charset="0"/>
              <a:buChar char="•"/>
            </a:pPr>
            <a:r>
              <a:rPr lang="en-GB" sz="1200" dirty="0"/>
              <a:t>Gas samples</a:t>
            </a:r>
          </a:p>
          <a:p>
            <a:pPr marL="171450" indent="-171450">
              <a:lnSpc>
                <a:spcPct val="150000"/>
              </a:lnSpc>
              <a:buFont typeface="Arial" panose="020B0604020202020204" pitchFamily="34" charset="0"/>
              <a:buChar char="•"/>
            </a:pPr>
            <a:r>
              <a:rPr lang="en-GB" sz="1200" dirty="0"/>
              <a:t>Charcoal filters</a:t>
            </a:r>
          </a:p>
          <a:p>
            <a:endParaRPr lang="en-GB" sz="1200" dirty="0"/>
          </a:p>
          <a:p>
            <a:endParaRPr lang="en-GB" sz="1200" dirty="0"/>
          </a:p>
          <a:p>
            <a:r>
              <a:rPr lang="en-GB" sz="1200" noProof="0" dirty="0"/>
              <a:t>Charcoal filters (</a:t>
            </a:r>
            <a:r>
              <a:rPr lang="en-GB" sz="1200" b="1" noProof="0" dirty="0"/>
              <a:t>Fig 4</a:t>
            </a:r>
            <a:r>
              <a:rPr lang="en-GB" sz="1200" noProof="0" dirty="0"/>
              <a:t>), from Sizewell were counted on high purity germanium detectors and the resulting spectra analysed</a:t>
            </a:r>
            <a:r>
              <a:rPr lang="en-GB" sz="1200" dirty="0"/>
              <a:t> (</a:t>
            </a:r>
            <a:r>
              <a:rPr lang="en-GB" sz="1200" b="1" dirty="0"/>
              <a:t>Fig 5</a:t>
            </a:r>
            <a:r>
              <a:rPr lang="en-GB" sz="1200" dirty="0"/>
              <a:t>)</a:t>
            </a:r>
            <a:r>
              <a:rPr lang="en-GB" sz="1200" noProof="0" dirty="0"/>
              <a:t>.</a:t>
            </a:r>
          </a:p>
          <a:p>
            <a:pPr>
              <a:lnSpc>
                <a:spcPct val="150000"/>
              </a:lnSpc>
            </a:pPr>
            <a:endParaRPr lang="en-GB" sz="1200" noProof="0" dirty="0"/>
          </a:p>
          <a:p>
            <a:pPr marL="171450" indent="-171450">
              <a:lnSpc>
                <a:spcPct val="150000"/>
              </a:lnSpc>
              <a:buFont typeface="Arial" panose="020B0604020202020204" pitchFamily="34" charset="0"/>
              <a:buChar char="•"/>
            </a:pPr>
            <a:r>
              <a:rPr lang="en-GB" sz="1200" noProof="0" dirty="0"/>
              <a:t>Cr-51 was detected in 2 samples</a:t>
            </a:r>
          </a:p>
          <a:p>
            <a:pPr marL="171450" indent="-171450">
              <a:lnSpc>
                <a:spcPct val="150000"/>
              </a:lnSpc>
              <a:buFont typeface="Arial" panose="020B0604020202020204" pitchFamily="34" charset="0"/>
              <a:buChar char="•"/>
            </a:pPr>
            <a:r>
              <a:rPr lang="en-GB" sz="1200" noProof="0" dirty="0"/>
              <a:t>Co-58  was detected in 1 sample</a:t>
            </a:r>
          </a:p>
          <a:p>
            <a:pPr marL="171450" indent="-171450">
              <a:lnSpc>
                <a:spcPct val="150000"/>
              </a:lnSpc>
              <a:buFont typeface="Arial" panose="020B0604020202020204" pitchFamily="34" charset="0"/>
              <a:buChar char="•"/>
            </a:pPr>
            <a:r>
              <a:rPr lang="en-GB" sz="1200" noProof="0" dirty="0"/>
              <a:t>Co-60 was detected in 4 samples</a:t>
            </a:r>
          </a:p>
          <a:p>
            <a:pPr marL="171450" indent="-171450">
              <a:lnSpc>
                <a:spcPct val="150000"/>
              </a:lnSpc>
              <a:buFont typeface="Arial" panose="020B0604020202020204" pitchFamily="34" charset="0"/>
              <a:buChar char="•"/>
            </a:pPr>
            <a:r>
              <a:rPr lang="en-GB" sz="1200" noProof="0" dirty="0"/>
              <a:t>Bi-207 was detected in 1 sample</a:t>
            </a:r>
          </a:p>
          <a:p>
            <a:endParaRPr lang="en-GB" sz="1200" dirty="0"/>
          </a:p>
          <a:p>
            <a:endParaRPr lang="en-GB" sz="1200" noProof="0" dirty="0"/>
          </a:p>
          <a:p>
            <a:endParaRPr lang="en-GB" sz="1200" noProof="0" dirty="0"/>
          </a:p>
        </p:txBody>
      </p:sp>
      <p:pic>
        <p:nvPicPr>
          <p:cNvPr id="6" name="Picture 5" descr="Plastic bags wrapped in plastic on a table&#10;&#10;AI-generated content may be incorrect.">
            <a:extLst>
              <a:ext uri="{FF2B5EF4-FFF2-40B4-BE49-F238E27FC236}">
                <a16:creationId xmlns:a16="http://schemas.microsoft.com/office/drawing/2014/main" id="{0DC1A2C0-1BC9-9677-E118-F04200FF3880}"/>
              </a:ext>
            </a:extLst>
          </p:cNvPr>
          <p:cNvPicPr>
            <a:picLocks noChangeAspect="1"/>
          </p:cNvPicPr>
          <p:nvPr/>
        </p:nvPicPr>
        <p:blipFill>
          <a:blip r:embed="rId4">
            <a:extLst>
              <a:ext uri="{28A0092B-C50C-407E-A947-70E740481C1C}">
                <a14:useLocalDpi xmlns:a14="http://schemas.microsoft.com/office/drawing/2010/main" val="0"/>
              </a:ext>
            </a:extLst>
          </a:blip>
          <a:srcRect l="9858" t="9843" b="18115"/>
          <a:stretch/>
        </p:blipFill>
        <p:spPr>
          <a:xfrm rot="10800000">
            <a:off x="1915798" y="2965850"/>
            <a:ext cx="1931924" cy="1157731"/>
          </a:xfrm>
          <a:prstGeom prst="rect">
            <a:avLst/>
          </a:prstGeom>
          <a:ln>
            <a:noFill/>
          </a:ln>
          <a:effectLst>
            <a:outerShdw blurRad="190500" algn="tl" rotWithShape="0">
              <a:srgbClr val="000000">
                <a:alpha val="70000"/>
              </a:srgbClr>
            </a:outerShdw>
          </a:effectLst>
        </p:spPr>
      </p:pic>
      <p:sp>
        <p:nvSpPr>
          <p:cNvPr id="22" name="TextBox 3">
            <a:extLst>
              <a:ext uri="{FF2B5EF4-FFF2-40B4-BE49-F238E27FC236}">
                <a16:creationId xmlns:a16="http://schemas.microsoft.com/office/drawing/2014/main" id="{69433E6B-3F22-871E-3D5D-85457F7A8504}"/>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Both logistically and analytically, work is ongoing as part of a wider concerted effort to ensure the array is receiving data by spring 2026. Broadly, the overarching objectives moving forward are as follows:</a:t>
            </a:r>
          </a:p>
          <a:p>
            <a:pPr marL="171450" indent="-171450">
              <a:buFont typeface="Arial" panose="020B0604020202020204" pitchFamily="34" charset="0"/>
              <a:buChar char="•"/>
            </a:pPr>
            <a:endParaRPr lang="en-GB" sz="1200" noProof="0" dirty="0"/>
          </a:p>
          <a:p>
            <a:pPr marL="171450" indent="-171450">
              <a:buFont typeface="Arial" panose="020B0604020202020204" pitchFamily="34" charset="0"/>
              <a:buChar char="•"/>
            </a:pPr>
            <a:r>
              <a:rPr lang="en-GB" sz="1200" b="1" noProof="0" dirty="0"/>
              <a:t>Alongside partner organisations, (FOI, PNNL) </a:t>
            </a:r>
            <a:r>
              <a:rPr lang="en-GB" sz="1200" b="1" dirty="0"/>
              <a:t>d</a:t>
            </a:r>
            <a:r>
              <a:rPr lang="en-GB" sz="1200" b="1" noProof="0" dirty="0" err="1"/>
              <a:t>eploy</a:t>
            </a:r>
            <a:r>
              <a:rPr lang="en-GB" sz="1200" b="1" noProof="0" dirty="0"/>
              <a:t> a complete array of RX sensors in the region around Sizewell B (SZB)</a:t>
            </a:r>
          </a:p>
          <a:p>
            <a:endParaRPr lang="en-GB" sz="1200" b="1" noProof="0" dirty="0"/>
          </a:p>
          <a:p>
            <a:pPr marL="171450" indent="-171450">
              <a:buFont typeface="Arial" panose="020B0604020202020204" pitchFamily="34" charset="0"/>
              <a:buChar char="•"/>
            </a:pPr>
            <a:r>
              <a:rPr lang="en-GB" sz="1200" b="1" noProof="0" dirty="0"/>
              <a:t>Work with the EDF team at SZB to assess data and evaluate their source term</a:t>
            </a:r>
          </a:p>
          <a:p>
            <a:endParaRPr lang="en-GB" sz="1200" b="1" noProof="0" dirty="0"/>
          </a:p>
          <a:p>
            <a:pPr marL="171450" indent="-171450">
              <a:buFont typeface="Arial" panose="020B0604020202020204" pitchFamily="34" charset="0"/>
              <a:buChar char="•"/>
            </a:pPr>
            <a:r>
              <a:rPr lang="en-GB" sz="1200" b="1" noProof="0" dirty="0"/>
              <a:t>Work with EDF to determine whether a STAX (Source Term Analysis of Xenon) system could be installed at SZB</a:t>
            </a:r>
            <a:endParaRPr lang="en-GB" sz="1200" b="1" dirty="0"/>
          </a:p>
          <a:p>
            <a:pPr marL="171450" indent="-171450">
              <a:buFont typeface="Arial" panose="020B0604020202020204" pitchFamily="34" charset="0"/>
              <a:buChar char="•"/>
            </a:pPr>
            <a:endParaRPr lang="en-GB" sz="1200" b="1" noProof="0" dirty="0"/>
          </a:p>
          <a:p>
            <a:pPr marL="171450" indent="-171450">
              <a:buFont typeface="Arial" panose="020B0604020202020204" pitchFamily="34" charset="0"/>
              <a:buChar char="•"/>
            </a:pPr>
            <a:endParaRPr lang="en-GB" sz="1200" b="1" dirty="0"/>
          </a:p>
          <a:p>
            <a:pPr algn="l"/>
            <a:endParaRPr lang="en-GB" sz="800" noProof="0" dirty="0"/>
          </a:p>
          <a:p>
            <a:pPr algn="l"/>
            <a:r>
              <a:rPr lang="en-GB" sz="800" noProof="0" dirty="0"/>
              <a:t>[1] M. GOODWIN, A. PETTS et al, Characterising the Radionuclide Fingerprint of an Advanced Gas-Cooled Nuclear Power Reactor, pure and applied physics 2024</a:t>
            </a:r>
          </a:p>
          <a:p>
            <a:pPr algn="l"/>
            <a:endParaRPr lang="en-GB" sz="800" noProof="0" dirty="0"/>
          </a:p>
          <a:p>
            <a:pPr algn="l"/>
            <a:r>
              <a:rPr lang="en-GB" sz="800" noProof="0" dirty="0"/>
              <a:t>[2] </a:t>
            </a:r>
            <a:r>
              <a:rPr lang="en-GB" sz="800" noProof="0" dirty="0">
                <a:hlinkClick r:id="rId5"/>
              </a:rPr>
              <a:t>https://www.edfenergy.com/media-centre/sizewell-b-turns-thirty, Date accessed 19/06/2025</a:t>
            </a:r>
            <a:endParaRPr lang="en-GB" sz="800" noProof="0" dirty="0"/>
          </a:p>
          <a:p>
            <a:pPr algn="l"/>
            <a:endParaRPr lang="en-GB" sz="800" dirty="0"/>
          </a:p>
          <a:p>
            <a:pPr algn="l"/>
            <a:r>
              <a:rPr lang="en-GB" sz="800" dirty="0"/>
              <a:t>[3] A.PETTS, T. BOWYER et al, Measurements of radioxenon activities during periods of gaseous release from an advanced gas-cooled reactor</a:t>
            </a:r>
            <a:endParaRPr lang="en-GB" sz="800" noProof="0" dirty="0"/>
          </a:p>
          <a:p>
            <a:endParaRPr lang="en-GB" sz="1200" b="1" noProof="0" dirty="0"/>
          </a:p>
          <a:p>
            <a:endParaRPr lang="en-GB" sz="1200" noProof="0" dirty="0"/>
          </a:p>
          <a:p>
            <a:endParaRPr lang="en-GB" sz="1200" noProof="0" dirty="0">
              <a:highlight>
                <a:srgbClr val="FFFF00"/>
              </a:highlight>
            </a:endParaRPr>
          </a:p>
          <a:p>
            <a:endParaRPr lang="en-GB" sz="1200" noProof="0" dirty="0"/>
          </a:p>
        </p:txBody>
      </p:sp>
      <p:pic>
        <p:nvPicPr>
          <p:cNvPr id="23" name="Picture 22">
            <a:extLst>
              <a:ext uri="{FF2B5EF4-FFF2-40B4-BE49-F238E27FC236}">
                <a16:creationId xmlns:a16="http://schemas.microsoft.com/office/drawing/2014/main" id="{178469BA-AF34-5D50-37A7-9F17B954083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534213" y="3826693"/>
            <a:ext cx="1791822" cy="2371610"/>
          </a:xfrm>
          <a:prstGeom prst="rect">
            <a:avLst/>
          </a:prstGeom>
        </p:spPr>
      </p:pic>
      <p:sp>
        <p:nvSpPr>
          <p:cNvPr id="28" name="TextBox 27">
            <a:extLst>
              <a:ext uri="{FF2B5EF4-FFF2-40B4-BE49-F238E27FC236}">
                <a16:creationId xmlns:a16="http://schemas.microsoft.com/office/drawing/2014/main" id="{D7038F95-564A-30BF-E433-79ECE345AD57}"/>
              </a:ext>
            </a:extLst>
          </p:cNvPr>
          <p:cNvSpPr txBox="1"/>
          <p:nvPr/>
        </p:nvSpPr>
        <p:spPr>
          <a:xfrm>
            <a:off x="1776878" y="4123583"/>
            <a:ext cx="2268939" cy="225575"/>
          </a:xfrm>
          <a:prstGeom prst="rect">
            <a:avLst/>
          </a:prstGeom>
          <a:noFill/>
        </p:spPr>
        <p:txBody>
          <a:bodyPr wrap="square">
            <a:spAutoFit/>
          </a:bodyPr>
          <a:lstStyle/>
          <a:p>
            <a:pPr marL="0" marR="0" lvl="0" indent="0" algn="just" defTabSz="457200" rtl="0" eaLnBrk="1" fontAlgn="auto" latinLnBrk="0" hangingPunct="1">
              <a:lnSpc>
                <a:spcPct val="119000"/>
              </a:lnSpc>
              <a:spcBef>
                <a:spcPts val="0"/>
              </a:spcBef>
              <a:spcAft>
                <a:spcPts val="600"/>
              </a:spcAft>
              <a:buClrTx/>
              <a:buSzTx/>
              <a:buFontTx/>
              <a:buNone/>
              <a:tabLst/>
              <a:defRPr/>
            </a:pPr>
            <a:r>
              <a:rPr kumimoji="0" lang="en-GB" sz="800" b="1"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Figure 4. </a:t>
            </a:r>
            <a:r>
              <a:rPr kumimoji="0" lang="en-GB" sz="800" b="0" i="0" u="none" strike="noStrike" kern="14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Charcoa</a:t>
            </a:r>
            <a:r>
              <a:rPr lang="en-GB" sz="800" kern="1400" dirty="0">
                <a:solidFill>
                  <a:srgbClr val="000000"/>
                </a:solidFill>
                <a:latin typeface="Arial" panose="020B0604020202020204" pitchFamily="34" charset="0"/>
                <a:cs typeface="Arial" panose="020B0604020202020204" pitchFamily="34" charset="0"/>
              </a:rPr>
              <a:t>l filters received from SZB</a:t>
            </a:r>
            <a:endParaRPr kumimoji="0" lang="en-GB" sz="800" b="0"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3" name="Picture 2" descr="A blue graph with numbers&#10;&#10;AI-generated content may be incorrect.">
            <a:extLst>
              <a:ext uri="{FF2B5EF4-FFF2-40B4-BE49-F238E27FC236}">
                <a16:creationId xmlns:a16="http://schemas.microsoft.com/office/drawing/2014/main" id="{8CF165E8-4ED5-DFAF-3120-72C52633BD12}"/>
              </a:ext>
            </a:extLst>
          </p:cNvPr>
          <p:cNvPicPr>
            <a:picLocks noChangeAspect="1"/>
          </p:cNvPicPr>
          <p:nvPr/>
        </p:nvPicPr>
        <p:blipFill>
          <a:blip r:embed="rId7">
            <a:clrChange>
              <a:clrFrom>
                <a:srgbClr val="FFFFFF"/>
              </a:clrFrom>
              <a:clrTo>
                <a:srgbClr val="FFFFFF">
                  <a:alpha val="0"/>
                </a:srgbClr>
              </a:clrTo>
            </a:clrChange>
          </a:blip>
          <a:srcRect t="6407" r="7804"/>
          <a:stretch/>
        </p:blipFill>
        <p:spPr>
          <a:xfrm>
            <a:off x="4095748" y="4152607"/>
            <a:ext cx="2417799" cy="1404292"/>
          </a:xfrm>
          <a:prstGeom prst="rect">
            <a:avLst/>
          </a:prstGeom>
        </p:spPr>
      </p:pic>
      <p:sp>
        <p:nvSpPr>
          <p:cNvPr id="4" name="TextBox 3">
            <a:extLst>
              <a:ext uri="{FF2B5EF4-FFF2-40B4-BE49-F238E27FC236}">
                <a16:creationId xmlns:a16="http://schemas.microsoft.com/office/drawing/2014/main" id="{CB1F3DF9-2F9A-8FAD-CED4-6F7A8F54AF60}"/>
              </a:ext>
            </a:extLst>
          </p:cNvPr>
          <p:cNvSpPr txBox="1"/>
          <p:nvPr/>
        </p:nvSpPr>
        <p:spPr>
          <a:xfrm>
            <a:off x="4302856" y="5633218"/>
            <a:ext cx="2183967" cy="372090"/>
          </a:xfrm>
          <a:prstGeom prst="rect">
            <a:avLst/>
          </a:prstGeom>
          <a:noFill/>
        </p:spPr>
        <p:txBody>
          <a:bodyPr wrap="square">
            <a:spAutoFit/>
          </a:bodyPr>
          <a:lstStyle/>
          <a:p>
            <a:pPr marL="0" marR="0" lvl="0" indent="0" algn="just" defTabSz="457200" rtl="0" eaLnBrk="1" fontAlgn="auto" latinLnBrk="0" hangingPunct="1">
              <a:lnSpc>
                <a:spcPct val="119000"/>
              </a:lnSpc>
              <a:spcBef>
                <a:spcPts val="0"/>
              </a:spcBef>
              <a:spcAft>
                <a:spcPts val="600"/>
              </a:spcAft>
              <a:buClrTx/>
              <a:buSzTx/>
              <a:buFontTx/>
              <a:buNone/>
              <a:tabLst/>
              <a:defRPr/>
            </a:pPr>
            <a:r>
              <a:rPr kumimoji="0" lang="en-GB" sz="800" b="1"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Figure 5.</a:t>
            </a:r>
            <a:r>
              <a:rPr lang="en-GB" sz="800" kern="1400" dirty="0">
                <a:solidFill>
                  <a:srgbClr val="000000"/>
                </a:solidFill>
                <a:latin typeface="Arial" panose="020B0604020202020204" pitchFamily="34" charset="0"/>
                <a:cs typeface="Arial" panose="020B0604020202020204" pitchFamily="34" charset="0"/>
              </a:rPr>
              <a:t> Resulting gamma spectra of charcoal filters received from SZB</a:t>
            </a:r>
            <a:endParaRPr kumimoji="0" lang="en-GB" sz="800" b="0"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848C21A-A9A3-5F1F-345D-86A8880E08B1}"/>
              </a:ext>
            </a:extLst>
          </p:cNvPr>
          <p:cNvSpPr txBox="1"/>
          <p:nvPr/>
        </p:nvSpPr>
        <p:spPr>
          <a:xfrm>
            <a:off x="6722680" y="6230807"/>
            <a:ext cx="1434612" cy="225575"/>
          </a:xfrm>
          <a:prstGeom prst="rect">
            <a:avLst/>
          </a:prstGeom>
          <a:noFill/>
        </p:spPr>
        <p:txBody>
          <a:bodyPr wrap="square">
            <a:spAutoFit/>
          </a:bodyPr>
          <a:lstStyle/>
          <a:p>
            <a:pPr marL="0" marR="0" lvl="0" indent="0" algn="just" defTabSz="457200" rtl="0" eaLnBrk="1" fontAlgn="auto" latinLnBrk="0" hangingPunct="1">
              <a:lnSpc>
                <a:spcPct val="119000"/>
              </a:lnSpc>
              <a:spcBef>
                <a:spcPts val="0"/>
              </a:spcBef>
              <a:spcAft>
                <a:spcPts val="600"/>
              </a:spcAft>
              <a:buClrTx/>
              <a:buSzTx/>
              <a:buFontTx/>
              <a:buNone/>
              <a:tabLst/>
              <a:defRPr/>
            </a:pPr>
            <a:r>
              <a:rPr kumimoji="0" lang="en-GB" sz="800" b="1"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Figure 6.</a:t>
            </a:r>
            <a:r>
              <a:rPr kumimoji="0" lang="en-GB" sz="8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 STAX system </a:t>
            </a:r>
          </a:p>
        </p:txBody>
      </p:sp>
      <p:sp>
        <p:nvSpPr>
          <p:cNvPr id="13" name="TextBox 3">
            <a:extLst>
              <a:ext uri="{FF2B5EF4-FFF2-40B4-BE49-F238E27FC236}">
                <a16:creationId xmlns:a16="http://schemas.microsoft.com/office/drawing/2014/main" id="{E9E0A9FC-48B3-7E5E-3726-9B45CA74736A}"/>
              </a:ext>
            </a:extLst>
          </p:cNvPr>
          <p:cNvSpPr txBox="1"/>
          <p:nvPr/>
        </p:nvSpPr>
        <p:spPr>
          <a:xfrm>
            <a:off x="8252072" y="436170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sz="1100" dirty="0"/>
              <a:t>References</a:t>
            </a:r>
          </a:p>
        </p:txBody>
      </p:sp>
    </p:spTree>
    <p:extLst>
      <p:ext uri="{BB962C8B-B14F-4D97-AF65-F5344CB8AC3E}">
        <p14:creationId xmlns:p14="http://schemas.microsoft.com/office/powerpoint/2010/main" val="29492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AWE)" ma:contentTypeID="0x010100D8C41F07BCD140B0B3750A132EA12712090014BE04A27566E04F93E7EDE367F40645" ma:contentTypeVersion="29" ma:contentTypeDescription="" ma:contentTypeScope="" ma:versionID="896b3424128f284846b284d651b981bf">
  <xsd:schema xmlns:xsd="http://www.w3.org/2001/XMLSchema" xmlns:xs="http://www.w3.org/2001/XMLSchema" xmlns:p="http://schemas.microsoft.com/office/2006/metadata/properties" xmlns:ns2="259708fd-a72e-46c9-bfc2-93122f0920b5" xmlns:ns3="d71fb7eb-0cbf-4581-b14f-2417ee0ffe91" xmlns:ns4="7aff463a-fcb8-46c1-9800-2aff35da7f98" targetNamespace="http://schemas.microsoft.com/office/2006/metadata/properties" ma:root="true" ma:fieldsID="5c6ec4f4db8c3281b3632e21cf830f31" ns2:_="" ns3:_="" ns4:_="">
    <xsd:import namespace="259708fd-a72e-46c9-bfc2-93122f0920b5"/>
    <xsd:import namespace="d71fb7eb-0cbf-4581-b14f-2417ee0ffe91"/>
    <xsd:import namespace="7aff463a-fcb8-46c1-9800-2aff35da7f98"/>
    <xsd:element name="properties">
      <xsd:complexType>
        <xsd:sequence>
          <xsd:element name="documentManagement">
            <xsd:complexType>
              <xsd:all>
                <xsd:element ref="ns2:b8c14ec0b1ba4744863d5110e801bb16" minOccurs="0"/>
                <xsd:element ref="ns2:TaxCatchAll" minOccurs="0"/>
                <xsd:element ref="ns2:TaxCatchAllLabel" minOccurs="0"/>
                <xsd:element ref="ns2:p4e2b99357bc47d988d1ccd4434a843d" minOccurs="0"/>
                <xsd:element ref="ns2:PreviousDocumentID" minOccurs="0"/>
                <xsd:element ref="ns2:TaxKeywordTaxHTField" minOccurs="0"/>
                <xsd:element ref="ns2:jc87299190a64dd498e0e27ebe76fe15" minOccurs="0"/>
                <xsd:element ref="ns2:b89147adbf754e4a921375496e80ab30" minOccurs="0"/>
                <xsd:element ref="ns2:Sign-Off_x0020_Status" minOccurs="0"/>
                <xsd:element ref="ns2:Approval_x0020_Comments" minOccurs="0"/>
                <xsd:element ref="ns3:_dlc_DocId" minOccurs="0"/>
                <xsd:element ref="ns3:_dlc_DocIdUrl" minOccurs="0"/>
                <xsd:element ref="ns3:_dlc_DocIdPersistId" minOccurs="0"/>
                <xsd:element ref="ns4:MediaServiceMetadata" minOccurs="0"/>
                <xsd:element ref="ns4:MediaServiceFastMetadata" minOccurs="0"/>
                <xsd:element ref="ns4:lcf76f155ced4ddcb4097134ff3c332f" minOccurs="0"/>
                <xsd:element ref="ns4:MediaServiceSearchProperties" minOccurs="0"/>
                <xsd:element ref="ns4:MediaServiceDateTaken" minOccurs="0"/>
                <xsd:element ref="ns4:MediaServiceObjectDetectorVersions" minOccurs="0"/>
                <xsd:element ref="ns4:MediaServiceOCR" minOccurs="0"/>
                <xsd:element ref="ns4:MediaServiceGenerationTime" minOccurs="0"/>
                <xsd:element ref="ns4:MediaServiceEventHashCode" minOccurs="0"/>
                <xsd:element ref="ns4:MediaLengthInSecond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708fd-a72e-46c9-bfc2-93122f0920b5" elementFormDefault="qualified">
    <xsd:import namespace="http://schemas.microsoft.com/office/2006/documentManagement/types"/>
    <xsd:import namespace="http://schemas.microsoft.com/office/infopath/2007/PartnerControls"/>
    <xsd:element name="b8c14ec0b1ba4744863d5110e801bb16" ma:index="8" ma:taxonomy="true" ma:internalName="b8c14ec0b1ba4744863d5110e801bb16" ma:taxonomyFieldName="SecurityMarking" ma:displayName="Security Marking" ma:default="" ma:fieldId="{b8c14ec0-b1ba-4744-863d-5110e801bb16}" ma:sspId="c3da18ca-885f-4e50-b790-a540194a1537" ma:termSetId="e2d780f9-711a-45dc-842c-d2840d2293e0"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a801d32b-631a-4b77-9b64-1e00d917144b}" ma:internalName="TaxCatchAll" ma:showField="CatchAllData" ma:web="d71fb7eb-0cbf-4581-b14f-2417ee0ffe9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a801d32b-631a-4b77-9b64-1e00d917144b}" ma:internalName="TaxCatchAllLabel" ma:readOnly="true" ma:showField="CatchAllDataLabel" ma:web="d71fb7eb-0cbf-4581-b14f-2417ee0ffe91">
      <xsd:complexType>
        <xsd:complexContent>
          <xsd:extension base="dms:MultiChoiceLookup">
            <xsd:sequence>
              <xsd:element name="Value" type="dms:Lookup" maxOccurs="unbounded" minOccurs="0" nillable="true"/>
            </xsd:sequence>
          </xsd:extension>
        </xsd:complexContent>
      </xsd:complexType>
    </xsd:element>
    <xsd:element name="p4e2b99357bc47d988d1ccd4434a843d" ma:index="12" nillable="true" ma:taxonomy="true" ma:internalName="p4e2b99357bc47d988d1ccd4434a843d" ma:taxonomyFieldName="Descriptor" ma:displayName="Descriptor" ma:default="" ma:fieldId="{94e2b993-57bc-47d9-88d1-ccd4434a843d}" ma:sspId="c3da18ca-885f-4e50-b790-a540194a1537" ma:termSetId="ecc761e1-d00d-4a58-9685-e37d44011cb0" ma:anchorId="00000000-0000-0000-0000-000000000000" ma:open="false" ma:isKeyword="false">
      <xsd:complexType>
        <xsd:sequence>
          <xsd:element ref="pc:Terms" minOccurs="0" maxOccurs="1"/>
        </xsd:sequence>
      </xsd:complexType>
    </xsd:element>
    <xsd:element name="PreviousDocumentID" ma:index="14" nillable="true" ma:displayName="Previous Document ID" ma:description="Use this field to hold any previous document IDs, including any previous version IDs to enable searching" ma:internalName="PreviousDocumentID">
      <xsd:simpleType>
        <xsd:restriction base="dms:Text"/>
      </xsd:simpleType>
    </xsd:element>
    <xsd:element name="TaxKeywordTaxHTField" ma:index="15"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jc87299190a64dd498e0e27ebe76fe15" ma:index="17" nillable="true" ma:taxonomy="true" ma:internalName="jc87299190a64dd498e0e27ebe76fe15" ma:taxonomyFieldName="Facility" ma:displayName="Facility" ma:default="" ma:fieldId="{3c872991-90a6-4dd4-98e0-e27ebe76fe15}" ma:sspId="c3da18ca-885f-4e50-b790-a540194a1537" ma:termSetId="bb136d4d-0901-4d88-8c16-f9396d3df75b" ma:anchorId="00000000-0000-0000-0000-000000000000" ma:open="false" ma:isKeyword="false">
      <xsd:complexType>
        <xsd:sequence>
          <xsd:element ref="pc:Terms" minOccurs="0" maxOccurs="1"/>
        </xsd:sequence>
      </xsd:complexType>
    </xsd:element>
    <xsd:element name="b89147adbf754e4a921375496e80ab30" ma:index="19" ma:taxonomy="true" ma:internalName="b89147adbf754e4a921375496e80ab30" ma:taxonomyFieldName="DocumentType" ma:displayName="Document Type" ma:default="" ma:fieldId="{b89147ad-bf75-4e4a-9213-75496e80ab30}" ma:sspId="c3da18ca-885f-4e50-b790-a540194a1537" ma:termSetId="0f2e3793-d771-4e81-967f-777d644d9082" ma:anchorId="00000000-0000-0000-0000-000000000000" ma:open="false" ma:isKeyword="false">
      <xsd:complexType>
        <xsd:sequence>
          <xsd:element ref="pc:Terms" minOccurs="0" maxOccurs="1"/>
        </xsd:sequence>
      </xsd:complexType>
    </xsd:element>
    <xsd:element name="Sign-Off_x0020_Status" ma:index="21" nillable="true" ma:displayName="Sign-Off Status" ma:internalName="Sign_x002d_Off_x0020_Status">
      <xsd:simpleType>
        <xsd:restriction base="dms:Text">
          <xsd:maxLength value="255"/>
        </xsd:restriction>
      </xsd:simpleType>
    </xsd:element>
    <xsd:element name="Approval_x0020_Comments" ma:index="22" nillable="true" ma:displayName="Approval Comments" ma:internalName="Approval_x0020_Comment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1fb7eb-0cbf-4581-b14f-2417ee0ffe91" elementFormDefault="qualified">
    <xsd:import namespace="http://schemas.microsoft.com/office/2006/documentManagement/types"/>
    <xsd:import namespace="http://schemas.microsoft.com/office/infopath/2007/PartnerControls"/>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ff463a-fcb8-46c1-9800-2aff35da7f98"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c3da18ca-885f-4e50-b790-a540194a1537" ma:termSetId="09814cd3-568e-fe90-9814-8d621ff8fb84" ma:anchorId="fba54fb3-c3e1-fe81-a776-ca4b69148c4d" ma:open="true" ma:isKeyword="false">
      <xsd:complexType>
        <xsd:sequence>
          <xsd:element ref="pc:Terms" minOccurs="0" maxOccurs="1"/>
        </xsd:sequence>
      </xsd:complex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DateTaken" ma:index="31" nillable="true" ma:displayName="MediaServiceDateTaken" ma:hidden="true" ma:indexed="true" ma:internalName="MediaServiceDateTaken" ma:readOnly="true">
      <xsd:simpleType>
        <xsd:restriction base="dms:Text"/>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element name="MediaServiceBillingMetadata" ma:index="3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roval_x0020_Comments xmlns="259708fd-a72e-46c9-bfc2-93122f0920b5" xsi:nil="true"/>
    <PreviousDocumentID xmlns="259708fd-a72e-46c9-bfc2-93122f0920b5" xsi:nil="true"/>
    <_dlc_DocId xmlns="d71fb7eb-0cbf-4581-b14f-2417ee0ffe91">AWEAAWD-1116066182-27227</_dlc_DocId>
    <TaxKeywordTaxHTField xmlns="259708fd-a72e-46c9-bfc2-93122f0920b5">
      <Terms xmlns="http://schemas.microsoft.com/office/infopath/2007/PartnerControls"/>
    </TaxKeywordTaxHTField>
    <Sign-Off_x0020_Status xmlns="259708fd-a72e-46c9-bfc2-93122f0920b5" xsi:nil="true"/>
    <p4e2b99357bc47d988d1ccd4434a843d xmlns="259708fd-a72e-46c9-bfc2-93122f0920b5">
      <Terms xmlns="http://schemas.microsoft.com/office/infopath/2007/PartnerControls"/>
    </p4e2b99357bc47d988d1ccd4434a843d>
    <jc87299190a64dd498e0e27ebe76fe15 xmlns="259708fd-a72e-46c9-bfc2-93122f0920b5">
      <Terms xmlns="http://schemas.microsoft.com/office/infopath/2007/PartnerControls"/>
    </jc87299190a64dd498e0e27ebe76fe15>
    <b89147adbf754e4a921375496e80ab30 xmlns="259708fd-a72e-46c9-bfc2-93122f0920b5">
      <Terms xmlns="http://schemas.microsoft.com/office/infopath/2007/PartnerControls">
        <TermInfo xmlns="http://schemas.microsoft.com/office/infopath/2007/PartnerControls">
          <TermName xmlns="http://schemas.microsoft.com/office/infopath/2007/PartnerControls">Microsoft Teams document</TermName>
          <TermId xmlns="http://schemas.microsoft.com/office/infopath/2007/PartnerControls">3c1285b3-ee34-44b9-a694-95377c0214f5</TermId>
        </TermInfo>
      </Terms>
    </b89147adbf754e4a921375496e80ab30>
    <b8c14ec0b1ba4744863d5110e801bb16 xmlns="259708fd-a72e-46c9-bfc2-93122f0920b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2088df97-0d58-48da-b509-1f365f199e06</TermId>
        </TermInfo>
      </Terms>
    </b8c14ec0b1ba4744863d5110e801bb16>
    <_dlc_DocIdUrl xmlns="d71fb7eb-0cbf-4581-b14f-2417ee0ffe91">
      <Url>https://aweuk.sharepoint.com/Teams/MASRadiochemistryNVDP/_layouts/15/DocIdRedir.aspx?ID=AWEAAWD-1116066182-27227</Url>
      <Description>AWEAAWD-1116066182-27227</Description>
    </_dlc_DocIdUrl>
    <lcf76f155ced4ddcb4097134ff3c332f xmlns="7aff463a-fcb8-46c1-9800-2aff35da7f98">
      <Terms xmlns="http://schemas.microsoft.com/office/infopath/2007/PartnerControls"/>
    </lcf76f155ced4ddcb4097134ff3c332f>
    <TaxCatchAll xmlns="259708fd-a72e-46c9-bfc2-93122f0920b5">
      <Value>2</Value>
      <Value>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c3da18ca-885f-4e50-b790-a540194a1537" ContentTypeId="0x010100D8C41F07BCD140B0B3750A132EA1271209" PreviousValue="false"/>
</file>

<file path=customXml/itemProps1.xml><?xml version="1.0" encoding="utf-8"?>
<ds:datastoreItem xmlns:ds="http://schemas.openxmlformats.org/officeDocument/2006/customXml" ds:itemID="{6C356722-F86E-4352-9B8A-4F51586763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708fd-a72e-46c9-bfc2-93122f0920b5"/>
    <ds:schemaRef ds:uri="d71fb7eb-0cbf-4581-b14f-2417ee0ffe91"/>
    <ds:schemaRef ds:uri="7aff463a-fcb8-46c1-9800-2aff35da7f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ABE395-A61A-40DD-95DB-6F03631F611A}">
  <ds:schemaRefs>
    <ds:schemaRef ds:uri="http://schemas.microsoft.com/office/2006/metadata/properties"/>
    <ds:schemaRef ds:uri="http://schemas.microsoft.com/office/infopath/2007/PartnerControls"/>
    <ds:schemaRef ds:uri="259708fd-a72e-46c9-bfc2-93122f0920b5"/>
    <ds:schemaRef ds:uri="d71fb7eb-0cbf-4581-b14f-2417ee0ffe91"/>
    <ds:schemaRef ds:uri="7aff463a-fcb8-46c1-9800-2aff35da7f98"/>
  </ds:schemaRefs>
</ds:datastoreItem>
</file>

<file path=customXml/itemProps3.xml><?xml version="1.0" encoding="utf-8"?>
<ds:datastoreItem xmlns:ds="http://schemas.openxmlformats.org/officeDocument/2006/customXml" ds:itemID="{BF8DE30B-FED4-4307-8AE3-D18E48F32CFC}">
  <ds:schemaRefs>
    <ds:schemaRef ds:uri="http://schemas.microsoft.com/sharepoint/v3/contenttype/forms"/>
  </ds:schemaRefs>
</ds:datastoreItem>
</file>

<file path=customXml/itemProps4.xml><?xml version="1.0" encoding="utf-8"?>
<ds:datastoreItem xmlns:ds="http://schemas.openxmlformats.org/officeDocument/2006/customXml" ds:itemID="{596034E6-E94D-4CA6-B023-9A07680B2E3A}">
  <ds:schemaRefs>
    <ds:schemaRef ds:uri="http://schemas.microsoft.com/sharepoint/events"/>
  </ds:schemaRefs>
</ds:datastoreItem>
</file>

<file path=customXml/itemProps5.xml><?xml version="1.0" encoding="utf-8"?>
<ds:datastoreItem xmlns:ds="http://schemas.openxmlformats.org/officeDocument/2006/customXml" ds:itemID="{BECC272F-C00A-48A5-AEB8-CA32970285B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SnT2025_E-Poster Template_CLEAN_250702 (1)</Template>
  <TotalTime>790</TotalTime>
  <Words>1009</Words>
  <Application>Microsoft Office PowerPoint</Application>
  <PresentationFormat>Widescreen</PresentationFormat>
  <Paragraphs>109</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Calibri</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Brown Cameron AWE</dc:creator>
  <cp:lastModifiedBy>Brown Cameron AWE</cp:lastModifiedBy>
  <cp:revision>3</cp:revision>
  <dcterms:created xsi:type="dcterms:W3CDTF">2025-07-24T14:24:19Z</dcterms:created>
  <dcterms:modified xsi:type="dcterms:W3CDTF">2025-08-19T06:57:20Z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0x010100D8C41F07BCD140B0B3750A132EA12712090014BE04A27566E04F93E7EDE367F40645</vt:lpwstr>
  </property>
  <property fmtid="{D5CDD505-2E9C-101B-9397-08002B2CF9AE}" pid="5" name="Descriptor">
    <vt:lpwstr/>
  </property>
  <property fmtid="{D5CDD505-2E9C-101B-9397-08002B2CF9AE}" pid="6" name="SecurityMarking">
    <vt:lpwstr>2;#OFFICIAL|2088df97-0d58-48da-b509-1f365f199e06</vt:lpwstr>
  </property>
  <property fmtid="{D5CDD505-2E9C-101B-9397-08002B2CF9AE}" pid="7" name="_dlc_DocIdItemGuid">
    <vt:lpwstr>71c2e938-63ea-4f82-a7bd-00f5eed9b85f</vt:lpwstr>
  </property>
  <property fmtid="{D5CDD505-2E9C-101B-9397-08002B2CF9AE}" pid="8" name="DocumentType">
    <vt:lpwstr>1;#Microsoft Teams document|3c1285b3-ee34-44b9-a694-95377c0214f5</vt:lpwstr>
  </property>
  <property fmtid="{D5CDD505-2E9C-101B-9397-08002B2CF9AE}" pid="9" name="Facility">
    <vt:lpwstr/>
  </property>
</Properties>
</file>