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CBC6"/>
    <a:srgbClr val="1A3A64"/>
    <a:srgbClr val="EEEE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FCC2D83-7389-455F-B235-F4098103671F}" v="5" dt="2025-08-31T19:18:20.81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84" autoAdjust="0"/>
    <p:restoredTop sz="94660"/>
  </p:normalViewPr>
  <p:slideViewPr>
    <p:cSldViewPr snapToGrid="0">
      <p:cViewPr varScale="1">
        <p:scale>
          <a:sx n="66" d="100"/>
          <a:sy n="66" d="100"/>
        </p:scale>
        <p:origin x="1027" y="2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egan McGrath" userId="10f7037d-33fb-4d24-aef9-aba1adac7723" providerId="ADAL" clId="{3FCC2D83-7389-455F-B235-F4098103671F}"/>
    <pc:docChg chg="custSel modSld">
      <pc:chgData name="Keegan McGrath" userId="10f7037d-33fb-4d24-aef9-aba1adac7723" providerId="ADAL" clId="{3FCC2D83-7389-455F-B235-F4098103671F}" dt="2025-08-31T19:18:26.119" v="664" actId="6549"/>
      <pc:docMkLst>
        <pc:docMk/>
      </pc:docMkLst>
      <pc:sldChg chg="addSp delSp modSp mod">
        <pc:chgData name="Keegan McGrath" userId="10f7037d-33fb-4d24-aef9-aba1adac7723" providerId="ADAL" clId="{3FCC2D83-7389-455F-B235-F4098103671F}" dt="2025-08-31T19:18:26.119" v="664" actId="6549"/>
        <pc:sldMkLst>
          <pc:docMk/>
          <pc:sldMk cId="3649860611" sldId="256"/>
        </pc:sldMkLst>
        <pc:spChg chg="mod">
          <ac:chgData name="Keegan McGrath" userId="10f7037d-33fb-4d24-aef9-aba1adac7723" providerId="ADAL" clId="{3FCC2D83-7389-455F-B235-F4098103671F}" dt="2025-08-31T19:10:57.907" v="92" actId="6549"/>
          <ac:spMkLst>
            <pc:docMk/>
            <pc:sldMk cId="3649860611" sldId="256"/>
            <ac:spMk id="4" creationId="{1545F3E5-D3CC-F39D-D5A4-E99C5076F250}"/>
          </ac:spMkLst>
        </pc:spChg>
        <pc:spChg chg="mod">
          <ac:chgData name="Keegan McGrath" userId="10f7037d-33fb-4d24-aef9-aba1adac7723" providerId="ADAL" clId="{3FCC2D83-7389-455F-B235-F4098103671F}" dt="2025-08-31T19:09:38.968" v="15"/>
          <ac:spMkLst>
            <pc:docMk/>
            <pc:sldMk cId="3649860611" sldId="256"/>
            <ac:spMk id="5" creationId="{85BEB553-B80A-F162-FB89-86C2A440C13A}"/>
          </ac:spMkLst>
        </pc:spChg>
        <pc:spChg chg="mod">
          <ac:chgData name="Keegan McGrath" userId="10f7037d-33fb-4d24-aef9-aba1adac7723" providerId="ADAL" clId="{3FCC2D83-7389-455F-B235-F4098103671F}" dt="2025-08-31T19:18:26.119" v="664" actId="6549"/>
          <ac:spMkLst>
            <pc:docMk/>
            <pc:sldMk cId="3649860611" sldId="256"/>
            <ac:spMk id="9" creationId="{89EA74CD-7C66-4B77-605D-E0D86DB56FF2}"/>
          </ac:spMkLst>
        </pc:spChg>
        <pc:spChg chg="del">
          <ac:chgData name="Keegan McGrath" userId="10f7037d-33fb-4d24-aef9-aba1adac7723" providerId="ADAL" clId="{3FCC2D83-7389-455F-B235-F4098103671F}" dt="2025-08-31T19:11:19.053" v="95" actId="478"/>
          <ac:spMkLst>
            <pc:docMk/>
            <pc:sldMk cId="3649860611" sldId="256"/>
            <ac:spMk id="10" creationId="{D5AE4295-86D6-0ED9-4F2B-A8BCD338E5F5}"/>
          </ac:spMkLst>
        </pc:spChg>
        <pc:spChg chg="del">
          <ac:chgData name="Keegan McGrath" userId="10f7037d-33fb-4d24-aef9-aba1adac7723" providerId="ADAL" clId="{3FCC2D83-7389-455F-B235-F4098103671F}" dt="2025-08-31T19:11:15.629" v="94" actId="478"/>
          <ac:spMkLst>
            <pc:docMk/>
            <pc:sldMk cId="3649860611" sldId="256"/>
            <ac:spMk id="13" creationId="{6A323FA7-6C67-D7D8-C60F-22F60C72221A}"/>
          </ac:spMkLst>
        </pc:spChg>
        <pc:spChg chg="mod">
          <ac:chgData name="Keegan McGrath" userId="10f7037d-33fb-4d24-aef9-aba1adac7723" providerId="ADAL" clId="{3FCC2D83-7389-455F-B235-F4098103671F}" dt="2025-08-31T19:10:17.292" v="31" actId="6549"/>
          <ac:spMkLst>
            <pc:docMk/>
            <pc:sldMk cId="3649860611" sldId="256"/>
            <ac:spMk id="28" creationId="{B80091A9-21A6-ACE8-7D0F-BF92C1995514}"/>
          </ac:spMkLst>
        </pc:spChg>
        <pc:picChg chg="add mod">
          <ac:chgData name="Keegan McGrath" userId="10f7037d-33fb-4d24-aef9-aba1adac7723" providerId="ADAL" clId="{3FCC2D83-7389-455F-B235-F4098103671F}" dt="2025-08-31T19:11:12.257" v="93"/>
          <ac:picMkLst>
            <pc:docMk/>
            <pc:sldMk cId="3649860611" sldId="256"/>
            <ac:picMk id="3" creationId="{8D62C5D9-F3F1-C7EE-AA19-4FEF07E1015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A1462BB-03C6-EC18-DD8B-B019ACC251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de-AT"/>
          </a:p>
        </p:txBody>
      </p:sp>
      <p:sp>
        <p:nvSpPr>
          <p:cNvPr id="3" name="Untertitel 2">
            <a:extLst>
              <a:ext uri="{FF2B5EF4-FFF2-40B4-BE49-F238E27FC236}">
                <a16:creationId xmlns:a16="http://schemas.microsoft.com/office/drawing/2014/main" id="{D1D143D7-35CC-8239-8541-451308221B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
        <p:nvSpPr>
          <p:cNvPr id="4" name="Datumsplatzhalter 3">
            <a:extLst>
              <a:ext uri="{FF2B5EF4-FFF2-40B4-BE49-F238E27FC236}">
                <a16:creationId xmlns:a16="http://schemas.microsoft.com/office/drawing/2014/main" id="{ABF5C86A-FEB6-6444-674D-878883DCEBCD}"/>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371CABDE-322F-BEF9-CE09-389D73314B0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2DA56BCE-43DE-E833-B09E-49095A0A9C1D}"/>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20925686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066274-3BEF-8BAF-BC4E-87A6E0E86576}"/>
              </a:ext>
            </a:extLst>
          </p:cNvPr>
          <p:cNvSpPr>
            <a:spLocks noGrp="1"/>
          </p:cNvSpPr>
          <p:nvPr>
            <p:ph type="title"/>
          </p:nvPr>
        </p:nvSpPr>
        <p:spPr/>
        <p:txBody>
          <a:bodyPr/>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0C36D3D2-0BAB-7582-0453-DC097926D9B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9853E14-BE89-BA00-2215-5CE8E731706C}"/>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CAEAC353-AFEC-A877-175D-AD16A3368C27}"/>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892B817A-90B0-87BB-3773-B749B79C67A1}"/>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35015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AACDB85-D685-A4FE-8887-E0A65165F51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de-AT"/>
          </a:p>
        </p:txBody>
      </p:sp>
      <p:sp>
        <p:nvSpPr>
          <p:cNvPr id="3" name="Vertikaler Textplatzhalter 2">
            <a:extLst>
              <a:ext uri="{FF2B5EF4-FFF2-40B4-BE49-F238E27FC236}">
                <a16:creationId xmlns:a16="http://schemas.microsoft.com/office/drawing/2014/main" id="{CD4C6333-3169-CB92-6347-C46F289D24F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53E2F9E1-81EB-628C-1E94-FE42B2B80A51}"/>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34339DDA-8407-93A9-571C-A9233079AE8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02E4927B-6356-2DBF-A032-24862B5B4579}"/>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86439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03E7-FB47-BA05-B0A0-ADBE5334C0D5}"/>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B5580C84-DBB9-33B0-6C98-E1B6F91720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Datumsplatzhalter 3">
            <a:extLst>
              <a:ext uri="{FF2B5EF4-FFF2-40B4-BE49-F238E27FC236}">
                <a16:creationId xmlns:a16="http://schemas.microsoft.com/office/drawing/2014/main" id="{DE736A48-FCA0-7673-504B-CEAFF55DE940}"/>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8D9A3569-8E67-891D-9FE8-BED2384745A0}"/>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977793BB-56D7-CC34-A0F2-7EF172F4910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41321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F11894-1C15-1E9F-28E5-316B45AD4B3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de-AT"/>
          </a:p>
        </p:txBody>
      </p:sp>
      <p:sp>
        <p:nvSpPr>
          <p:cNvPr id="3" name="Textplatzhalter 2">
            <a:extLst>
              <a:ext uri="{FF2B5EF4-FFF2-40B4-BE49-F238E27FC236}">
                <a16:creationId xmlns:a16="http://schemas.microsoft.com/office/drawing/2014/main" id="{76D4B307-C9AC-DBB0-8A3D-7031E3EF88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umsplatzhalter 3">
            <a:extLst>
              <a:ext uri="{FF2B5EF4-FFF2-40B4-BE49-F238E27FC236}">
                <a16:creationId xmlns:a16="http://schemas.microsoft.com/office/drawing/2014/main" id="{718A328A-243B-0CD0-FAAE-F3E0C629CD6E}"/>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0517B5C8-F1D1-7128-9E71-4D419E0B3CF4}"/>
              </a:ext>
            </a:extLst>
          </p:cNvPr>
          <p:cNvSpPr>
            <a:spLocks noGrp="1"/>
          </p:cNvSpPr>
          <p:nvPr>
            <p:ph type="ftr" sz="quarter" idx="11"/>
          </p:nvPr>
        </p:nvSpPr>
        <p:spPr/>
        <p:txBody>
          <a:bodyPr/>
          <a:lstStyle/>
          <a:p>
            <a:endParaRPr lang="de-AT"/>
          </a:p>
        </p:txBody>
      </p:sp>
      <p:sp>
        <p:nvSpPr>
          <p:cNvPr id="6" name="Foliennummernplatzhalter 5">
            <a:extLst>
              <a:ext uri="{FF2B5EF4-FFF2-40B4-BE49-F238E27FC236}">
                <a16:creationId xmlns:a16="http://schemas.microsoft.com/office/drawing/2014/main" id="{AC7738D1-BEA9-FE1B-A844-E29DBB5AE66B}"/>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1109062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E7ACEC-C195-5184-C2AC-59F93B6403B1}"/>
              </a:ext>
            </a:extLst>
          </p:cNvPr>
          <p:cNvSpPr>
            <a:spLocks noGrp="1"/>
          </p:cNvSpPr>
          <p:nvPr>
            <p:ph type="title"/>
          </p:nvPr>
        </p:nvSpPr>
        <p:spPr/>
        <p:txBody>
          <a:bodyPr/>
          <a:lstStyle/>
          <a:p>
            <a:r>
              <a:rPr lang="en-US"/>
              <a:t>Click to edit Master title style</a:t>
            </a:r>
            <a:endParaRPr lang="de-AT"/>
          </a:p>
        </p:txBody>
      </p:sp>
      <p:sp>
        <p:nvSpPr>
          <p:cNvPr id="3" name="Inhaltsplatzhalter 2">
            <a:extLst>
              <a:ext uri="{FF2B5EF4-FFF2-40B4-BE49-F238E27FC236}">
                <a16:creationId xmlns:a16="http://schemas.microsoft.com/office/drawing/2014/main" id="{D8073810-6858-8B47-50B0-70DA6C2CC2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Inhaltsplatzhalter 3">
            <a:extLst>
              <a:ext uri="{FF2B5EF4-FFF2-40B4-BE49-F238E27FC236}">
                <a16:creationId xmlns:a16="http://schemas.microsoft.com/office/drawing/2014/main" id="{792AC868-6701-9AF5-75C3-C628731448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Datumsplatzhalter 4">
            <a:extLst>
              <a:ext uri="{FF2B5EF4-FFF2-40B4-BE49-F238E27FC236}">
                <a16:creationId xmlns:a16="http://schemas.microsoft.com/office/drawing/2014/main" id="{0A366C38-9DA6-B135-10CE-DEB561CC534F}"/>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6" name="Fußzeilenplatzhalter 5">
            <a:extLst>
              <a:ext uri="{FF2B5EF4-FFF2-40B4-BE49-F238E27FC236}">
                <a16:creationId xmlns:a16="http://schemas.microsoft.com/office/drawing/2014/main" id="{4A415E0F-E2F2-9537-F4FA-582E36C57009}"/>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30A4C6A5-BCE7-713F-0688-395565F45E8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1010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282D99-D0B4-1D12-5E42-246B390163BD}"/>
              </a:ext>
            </a:extLst>
          </p:cNvPr>
          <p:cNvSpPr>
            <a:spLocks noGrp="1"/>
          </p:cNvSpPr>
          <p:nvPr>
            <p:ph type="title"/>
          </p:nvPr>
        </p:nvSpPr>
        <p:spPr>
          <a:xfrm>
            <a:off x="839788" y="365125"/>
            <a:ext cx="10515600" cy="1325563"/>
          </a:xfrm>
        </p:spPr>
        <p:txBody>
          <a:bodyPr/>
          <a:lstStyle/>
          <a:p>
            <a:r>
              <a:rPr lang="en-US"/>
              <a:t>Click to edit Master title style</a:t>
            </a:r>
            <a:endParaRPr lang="de-AT"/>
          </a:p>
        </p:txBody>
      </p:sp>
      <p:sp>
        <p:nvSpPr>
          <p:cNvPr id="3" name="Textplatzhalter 2">
            <a:extLst>
              <a:ext uri="{FF2B5EF4-FFF2-40B4-BE49-F238E27FC236}">
                <a16:creationId xmlns:a16="http://schemas.microsoft.com/office/drawing/2014/main" id="{708595C7-19E6-C982-213E-0D06248C1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a:extLst>
              <a:ext uri="{FF2B5EF4-FFF2-40B4-BE49-F238E27FC236}">
                <a16:creationId xmlns:a16="http://schemas.microsoft.com/office/drawing/2014/main" id="{33C02A30-BFF3-2DF6-9043-F6405AC5502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5" name="Textplatzhalter 4">
            <a:extLst>
              <a:ext uri="{FF2B5EF4-FFF2-40B4-BE49-F238E27FC236}">
                <a16:creationId xmlns:a16="http://schemas.microsoft.com/office/drawing/2014/main" id="{FB1D9C90-1ED0-DDE6-1686-A02299F839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5">
            <a:extLst>
              <a:ext uri="{FF2B5EF4-FFF2-40B4-BE49-F238E27FC236}">
                <a16:creationId xmlns:a16="http://schemas.microsoft.com/office/drawing/2014/main" id="{753F07DF-F537-1004-0982-F86591A883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7" name="Datumsplatzhalter 6">
            <a:extLst>
              <a:ext uri="{FF2B5EF4-FFF2-40B4-BE49-F238E27FC236}">
                <a16:creationId xmlns:a16="http://schemas.microsoft.com/office/drawing/2014/main" id="{767AFEF2-A9A9-826D-24E1-8991E02BC29A}"/>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8" name="Fußzeilenplatzhalter 7">
            <a:extLst>
              <a:ext uri="{FF2B5EF4-FFF2-40B4-BE49-F238E27FC236}">
                <a16:creationId xmlns:a16="http://schemas.microsoft.com/office/drawing/2014/main" id="{58915963-A1E2-2D74-B7B6-A32074D3E190}"/>
              </a:ext>
            </a:extLst>
          </p:cNvPr>
          <p:cNvSpPr>
            <a:spLocks noGrp="1"/>
          </p:cNvSpPr>
          <p:nvPr>
            <p:ph type="ftr" sz="quarter" idx="11"/>
          </p:nvPr>
        </p:nvSpPr>
        <p:spPr/>
        <p:txBody>
          <a:bodyPr/>
          <a:lstStyle/>
          <a:p>
            <a:endParaRPr lang="de-AT"/>
          </a:p>
        </p:txBody>
      </p:sp>
      <p:sp>
        <p:nvSpPr>
          <p:cNvPr id="9" name="Foliennummernplatzhalter 8">
            <a:extLst>
              <a:ext uri="{FF2B5EF4-FFF2-40B4-BE49-F238E27FC236}">
                <a16:creationId xmlns:a16="http://schemas.microsoft.com/office/drawing/2014/main" id="{22FB518B-7722-E795-D367-463D6DCD91B5}"/>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16162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45AE4B-FBCE-323A-CDE9-B1E7B7982EE2}"/>
              </a:ext>
            </a:extLst>
          </p:cNvPr>
          <p:cNvSpPr>
            <a:spLocks noGrp="1"/>
          </p:cNvSpPr>
          <p:nvPr>
            <p:ph type="title"/>
          </p:nvPr>
        </p:nvSpPr>
        <p:spPr/>
        <p:txBody>
          <a:bodyPr/>
          <a:lstStyle/>
          <a:p>
            <a:r>
              <a:rPr lang="en-US"/>
              <a:t>Click to edit Master title style</a:t>
            </a:r>
            <a:endParaRPr lang="de-AT"/>
          </a:p>
        </p:txBody>
      </p:sp>
      <p:sp>
        <p:nvSpPr>
          <p:cNvPr id="3" name="Datumsplatzhalter 2">
            <a:extLst>
              <a:ext uri="{FF2B5EF4-FFF2-40B4-BE49-F238E27FC236}">
                <a16:creationId xmlns:a16="http://schemas.microsoft.com/office/drawing/2014/main" id="{6C063ACF-B377-5488-70A1-AC09ED3D0B8D}"/>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4" name="Fußzeilenplatzhalter 3">
            <a:extLst>
              <a:ext uri="{FF2B5EF4-FFF2-40B4-BE49-F238E27FC236}">
                <a16:creationId xmlns:a16="http://schemas.microsoft.com/office/drawing/2014/main" id="{A80F58A9-5DBB-3855-9D77-F4361CF2922B}"/>
              </a:ext>
            </a:extLst>
          </p:cNvPr>
          <p:cNvSpPr>
            <a:spLocks noGrp="1"/>
          </p:cNvSpPr>
          <p:nvPr>
            <p:ph type="ftr" sz="quarter" idx="11"/>
          </p:nvPr>
        </p:nvSpPr>
        <p:spPr/>
        <p:txBody>
          <a:bodyPr/>
          <a:lstStyle/>
          <a:p>
            <a:endParaRPr lang="de-AT"/>
          </a:p>
        </p:txBody>
      </p:sp>
      <p:sp>
        <p:nvSpPr>
          <p:cNvPr id="5" name="Foliennummernplatzhalter 4">
            <a:extLst>
              <a:ext uri="{FF2B5EF4-FFF2-40B4-BE49-F238E27FC236}">
                <a16:creationId xmlns:a16="http://schemas.microsoft.com/office/drawing/2014/main" id="{496EB511-E18F-9BA2-4AA7-CCE4CC7D8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673568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178B13EA-088E-8C10-C5DF-CF25760291D1}"/>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3" name="Fußzeilenplatzhalter 2">
            <a:extLst>
              <a:ext uri="{FF2B5EF4-FFF2-40B4-BE49-F238E27FC236}">
                <a16:creationId xmlns:a16="http://schemas.microsoft.com/office/drawing/2014/main" id="{1D24B357-3962-93FF-BBB6-9C54E10D3081}"/>
              </a:ext>
            </a:extLst>
          </p:cNvPr>
          <p:cNvSpPr>
            <a:spLocks noGrp="1"/>
          </p:cNvSpPr>
          <p:nvPr>
            <p:ph type="ftr" sz="quarter" idx="11"/>
          </p:nvPr>
        </p:nvSpPr>
        <p:spPr/>
        <p:txBody>
          <a:bodyPr/>
          <a:lstStyle/>
          <a:p>
            <a:endParaRPr lang="de-AT"/>
          </a:p>
        </p:txBody>
      </p:sp>
      <p:sp>
        <p:nvSpPr>
          <p:cNvPr id="4" name="Foliennummernplatzhalter 3">
            <a:extLst>
              <a:ext uri="{FF2B5EF4-FFF2-40B4-BE49-F238E27FC236}">
                <a16:creationId xmlns:a16="http://schemas.microsoft.com/office/drawing/2014/main" id="{B5C706DF-8C3E-E9B7-CD76-CD4BD6516C27}"/>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558776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2EF08-8D41-2117-D74E-AAFC27FE8B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Inhaltsplatzhalter 2">
            <a:extLst>
              <a:ext uri="{FF2B5EF4-FFF2-40B4-BE49-F238E27FC236}">
                <a16:creationId xmlns:a16="http://schemas.microsoft.com/office/drawing/2014/main" id="{8D409215-7806-A6A2-D933-D1A7F208EF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4" name="Textplatzhalter 3">
            <a:extLst>
              <a:ext uri="{FF2B5EF4-FFF2-40B4-BE49-F238E27FC236}">
                <a16:creationId xmlns:a16="http://schemas.microsoft.com/office/drawing/2014/main" id="{6B7C0884-3B5C-3540-0FEE-C786FFA018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CE68EF75-1282-4936-D7C7-35858B145890}"/>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6" name="Fußzeilenplatzhalter 5">
            <a:extLst>
              <a:ext uri="{FF2B5EF4-FFF2-40B4-BE49-F238E27FC236}">
                <a16:creationId xmlns:a16="http://schemas.microsoft.com/office/drawing/2014/main" id="{558B69D3-756B-1744-31BD-0DA6BE9599B7}"/>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542EC043-162F-EC88-57C0-A36F9B9D77E2}"/>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727388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D2273-9C95-2BA1-8244-B32F5C77BD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de-AT"/>
          </a:p>
        </p:txBody>
      </p:sp>
      <p:sp>
        <p:nvSpPr>
          <p:cNvPr id="3" name="Bildplatzhalter 2">
            <a:extLst>
              <a:ext uri="{FF2B5EF4-FFF2-40B4-BE49-F238E27FC236}">
                <a16:creationId xmlns:a16="http://schemas.microsoft.com/office/drawing/2014/main" id="{F800F816-0156-86E6-1725-5C77689723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de-AT"/>
          </a:p>
        </p:txBody>
      </p:sp>
      <p:sp>
        <p:nvSpPr>
          <p:cNvPr id="4" name="Textplatzhalter 3">
            <a:extLst>
              <a:ext uri="{FF2B5EF4-FFF2-40B4-BE49-F238E27FC236}">
                <a16:creationId xmlns:a16="http://schemas.microsoft.com/office/drawing/2014/main" id="{8A63B92B-CE93-CF24-C7B9-8496629586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umsplatzhalter 4">
            <a:extLst>
              <a:ext uri="{FF2B5EF4-FFF2-40B4-BE49-F238E27FC236}">
                <a16:creationId xmlns:a16="http://schemas.microsoft.com/office/drawing/2014/main" id="{95A43AC3-ACBC-416B-C40A-3E60F04E5DD2}"/>
              </a:ext>
            </a:extLst>
          </p:cNvPr>
          <p:cNvSpPr>
            <a:spLocks noGrp="1"/>
          </p:cNvSpPr>
          <p:nvPr>
            <p:ph type="dt" sz="half" idx="10"/>
          </p:nvPr>
        </p:nvSpPr>
        <p:spPr/>
        <p:txBody>
          <a:bodyPr/>
          <a:lstStyle/>
          <a:p>
            <a:fld id="{54DC3642-44F9-4841-A39A-061A9EDE6E17}" type="datetimeFigureOut">
              <a:rPr lang="de-AT" smtClean="0"/>
              <a:t>31.08.2025</a:t>
            </a:fld>
            <a:endParaRPr lang="de-AT"/>
          </a:p>
        </p:txBody>
      </p:sp>
      <p:sp>
        <p:nvSpPr>
          <p:cNvPr id="6" name="Fußzeilenplatzhalter 5">
            <a:extLst>
              <a:ext uri="{FF2B5EF4-FFF2-40B4-BE49-F238E27FC236}">
                <a16:creationId xmlns:a16="http://schemas.microsoft.com/office/drawing/2014/main" id="{2F70FAB3-6CF7-5AA4-093E-325A19B9DCD1}"/>
              </a:ext>
            </a:extLst>
          </p:cNvPr>
          <p:cNvSpPr>
            <a:spLocks noGrp="1"/>
          </p:cNvSpPr>
          <p:nvPr>
            <p:ph type="ftr" sz="quarter" idx="11"/>
          </p:nvPr>
        </p:nvSpPr>
        <p:spPr/>
        <p:txBody>
          <a:bodyPr/>
          <a:lstStyle/>
          <a:p>
            <a:endParaRPr lang="de-AT"/>
          </a:p>
        </p:txBody>
      </p:sp>
      <p:sp>
        <p:nvSpPr>
          <p:cNvPr id="7" name="Foliennummernplatzhalter 6">
            <a:extLst>
              <a:ext uri="{FF2B5EF4-FFF2-40B4-BE49-F238E27FC236}">
                <a16:creationId xmlns:a16="http://schemas.microsoft.com/office/drawing/2014/main" id="{15B5E49B-8673-315B-7F9C-D1C1C7942CFE}"/>
              </a:ext>
            </a:extLst>
          </p:cNvPr>
          <p:cNvSpPr>
            <a:spLocks noGrp="1"/>
          </p:cNvSpPr>
          <p:nvPr>
            <p:ph type="sldNum" sz="quarter" idx="12"/>
          </p:nvPr>
        </p:nvSpPr>
        <p:spPr/>
        <p:txBody>
          <a:bodyPr/>
          <a:lstStyle/>
          <a:p>
            <a:fld id="{BB08867C-00FA-4FB4-8195-B9DF9AF80F0F}" type="slidenum">
              <a:rPr lang="de-AT" smtClean="0"/>
              <a:t>‹#›</a:t>
            </a:fld>
            <a:endParaRPr lang="de-AT"/>
          </a:p>
        </p:txBody>
      </p:sp>
    </p:spTree>
    <p:extLst>
      <p:ext uri="{BB962C8B-B14F-4D97-AF65-F5344CB8AC3E}">
        <p14:creationId xmlns:p14="http://schemas.microsoft.com/office/powerpoint/2010/main" val="3682797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3EADE16-7830-8AB3-8BEE-03A2B4B6B1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AT"/>
          </a:p>
        </p:txBody>
      </p:sp>
      <p:sp>
        <p:nvSpPr>
          <p:cNvPr id="3" name="Textplatzhalter 2">
            <a:extLst>
              <a:ext uri="{FF2B5EF4-FFF2-40B4-BE49-F238E27FC236}">
                <a16:creationId xmlns:a16="http://schemas.microsoft.com/office/drawing/2014/main" id="{B6C3F146-67D8-AFC2-C996-9C93BAAFC83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7B0F9612-DC19-0B52-BA6C-1DBE0DD437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4DC3642-44F9-4841-A39A-061A9EDE6E17}" type="datetimeFigureOut">
              <a:rPr lang="de-AT" smtClean="0"/>
              <a:t>31.08.2025</a:t>
            </a:fld>
            <a:endParaRPr lang="de-AT"/>
          </a:p>
        </p:txBody>
      </p:sp>
      <p:sp>
        <p:nvSpPr>
          <p:cNvPr id="5" name="Fußzeilenplatzhalter 4">
            <a:extLst>
              <a:ext uri="{FF2B5EF4-FFF2-40B4-BE49-F238E27FC236}">
                <a16:creationId xmlns:a16="http://schemas.microsoft.com/office/drawing/2014/main" id="{6F60AB3D-3E8F-AC2D-0E19-9A9F8F8BC6C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AT"/>
          </a:p>
        </p:txBody>
      </p:sp>
      <p:sp>
        <p:nvSpPr>
          <p:cNvPr id="6" name="Foliennummernplatzhalter 5">
            <a:extLst>
              <a:ext uri="{FF2B5EF4-FFF2-40B4-BE49-F238E27FC236}">
                <a16:creationId xmlns:a16="http://schemas.microsoft.com/office/drawing/2014/main" id="{C30C9E6F-842B-9480-CFB7-C9B01239D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B08867C-00FA-4FB4-8195-B9DF9AF80F0F}" type="slidenum">
              <a:rPr lang="de-AT" smtClean="0"/>
              <a:t>‹#›</a:t>
            </a:fld>
            <a:endParaRPr lang="de-AT"/>
          </a:p>
        </p:txBody>
      </p:sp>
    </p:spTree>
    <p:extLst>
      <p:ext uri="{BB962C8B-B14F-4D97-AF65-F5344CB8AC3E}">
        <p14:creationId xmlns:p14="http://schemas.microsoft.com/office/powerpoint/2010/main" val="2340728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descr="Ein Bild, das Text, Screenshot, Brief, Briefumschlag enthält.&#10;&#10;KI-generierte Inhalte können fehlerhaft sein.">
            <a:extLst>
              <a:ext uri="{FF2B5EF4-FFF2-40B4-BE49-F238E27FC236}">
                <a16:creationId xmlns:a16="http://schemas.microsoft.com/office/drawing/2014/main" id="{12132E0B-E116-9D7D-3E94-CE25DE0CD618}"/>
              </a:ext>
            </a:extLst>
          </p:cNvPr>
          <p:cNvPicPr>
            <a:picLocks noChangeAspect="1"/>
          </p:cNvPicPr>
          <p:nvPr/>
        </p:nvPicPr>
        <p:blipFill>
          <a:blip r:embed="rId2">
            <a:extLst>
              <a:ext uri="{28A0092B-C50C-407E-A947-70E740481C1C}">
                <a14:useLocalDpi xmlns:a14="http://schemas.microsoft.com/office/drawing/2010/main" val="0"/>
              </a:ext>
            </a:extLst>
          </a:blip>
          <a:srcRect l="82137" t="58098" r="764" b="5248"/>
          <a:stretch>
            <a:fillRect/>
          </a:stretch>
        </p:blipFill>
        <p:spPr>
          <a:xfrm>
            <a:off x="0" y="673101"/>
            <a:ext cx="2022237" cy="2438400"/>
          </a:xfrm>
          <a:prstGeom prst="rect">
            <a:avLst/>
          </a:prstGeom>
        </p:spPr>
      </p:pic>
      <p:pic>
        <p:nvPicPr>
          <p:cNvPr id="11" name="Grafik 10" descr="Ein Bild, das Text, Screenshot, Brief, Briefumschlag enthält.&#10;&#10;KI-generierte Inhalte können fehlerhaft sein.">
            <a:extLst>
              <a:ext uri="{FF2B5EF4-FFF2-40B4-BE49-F238E27FC236}">
                <a16:creationId xmlns:a16="http://schemas.microsoft.com/office/drawing/2014/main" id="{0A982369-6EB6-234C-C0A7-58E556ED17AC}"/>
              </a:ext>
            </a:extLst>
          </p:cNvPr>
          <p:cNvPicPr>
            <a:picLocks noChangeAspect="1"/>
          </p:cNvPicPr>
          <p:nvPr/>
        </p:nvPicPr>
        <p:blipFill>
          <a:blip r:embed="rId2">
            <a:extLst>
              <a:ext uri="{28A0092B-C50C-407E-A947-70E740481C1C}">
                <a14:useLocalDpi xmlns:a14="http://schemas.microsoft.com/office/drawing/2010/main" val="0"/>
              </a:ext>
            </a:extLst>
          </a:blip>
          <a:srcRect l="97167" t="61204" r="764" b="5248"/>
          <a:stretch>
            <a:fillRect/>
          </a:stretch>
        </p:blipFill>
        <p:spPr>
          <a:xfrm>
            <a:off x="1993680" y="881061"/>
            <a:ext cx="244695" cy="2231535"/>
          </a:xfrm>
          <a:prstGeom prst="rect">
            <a:avLst/>
          </a:prstGeom>
        </p:spPr>
      </p:pic>
      <p:pic>
        <p:nvPicPr>
          <p:cNvPr id="14" name="Grafik 13" descr="Ein Bild, das Text, Screenshot, Brief, Briefumschlag enthält.&#10;&#10;KI-generierte Inhalte können fehlerhaft sein.">
            <a:extLst>
              <a:ext uri="{FF2B5EF4-FFF2-40B4-BE49-F238E27FC236}">
                <a16:creationId xmlns:a16="http://schemas.microsoft.com/office/drawing/2014/main" id="{DF35B26D-BD9A-11F3-E5E5-FEB1BDE26698}"/>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238375" y="1275898"/>
            <a:ext cx="589234" cy="212384"/>
          </a:xfrm>
          <a:prstGeom prst="rect">
            <a:avLst/>
          </a:prstGeom>
        </p:spPr>
      </p:pic>
      <p:pic>
        <p:nvPicPr>
          <p:cNvPr id="15" name="Grafik 14" descr="Ein Bild, das Text, Screenshot, Brief, Briefumschlag enthält.&#10;&#10;KI-generierte Inhalte können fehlerhaft sein.">
            <a:extLst>
              <a:ext uri="{FF2B5EF4-FFF2-40B4-BE49-F238E27FC236}">
                <a16:creationId xmlns:a16="http://schemas.microsoft.com/office/drawing/2014/main" id="{F744C5CF-ABA7-8191-B25E-DC7835232A90}"/>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801699" y="1275897"/>
            <a:ext cx="589234" cy="212384"/>
          </a:xfrm>
          <a:prstGeom prst="rect">
            <a:avLst/>
          </a:prstGeom>
        </p:spPr>
      </p:pic>
      <p:pic>
        <p:nvPicPr>
          <p:cNvPr id="16" name="Grafik 15" descr="Ein Bild, das Text, Screenshot, Brief, Briefumschlag enthält.&#10;&#10;KI-generierte Inhalte können fehlerhaft sein.">
            <a:extLst>
              <a:ext uri="{FF2B5EF4-FFF2-40B4-BE49-F238E27FC236}">
                <a16:creationId xmlns:a16="http://schemas.microsoft.com/office/drawing/2014/main" id="{ECE73A0F-CB91-0545-6D23-F3B16FF6ADC9}"/>
              </a:ext>
            </a:extLst>
          </p:cNvPr>
          <p:cNvPicPr/>
          <p:nvPr/>
        </p:nvPicPr>
        <p:blipFill>
          <a:blip r:embed="rId2">
            <a:extLst>
              <a:ext uri="{28A0092B-C50C-407E-A947-70E740481C1C}">
                <a14:useLocalDpi xmlns:a14="http://schemas.microsoft.com/office/drawing/2010/main" val="0"/>
              </a:ext>
            </a:extLst>
          </a:blip>
          <a:srcRect l="95995" t="80667" r="765" b="16818"/>
          <a:stretch>
            <a:fillRect/>
          </a:stretch>
        </p:blipFill>
        <p:spPr>
          <a:xfrm>
            <a:off x="2903990" y="1275896"/>
            <a:ext cx="589234" cy="212384"/>
          </a:xfrm>
          <a:prstGeom prst="rect">
            <a:avLst/>
          </a:prstGeom>
        </p:spPr>
      </p:pic>
      <p:sp>
        <p:nvSpPr>
          <p:cNvPr id="9" name="TextBox 3">
            <a:extLst>
              <a:ext uri="{FF2B5EF4-FFF2-40B4-BE49-F238E27FC236}">
                <a16:creationId xmlns:a16="http://schemas.microsoft.com/office/drawing/2014/main" id="{89EA74CD-7C66-4B77-605D-E0D86DB56FF2}"/>
              </a:ext>
            </a:extLst>
          </p:cNvPr>
          <p:cNvSpPr txBox="1"/>
          <p:nvPr/>
        </p:nvSpPr>
        <p:spPr>
          <a:xfrm>
            <a:off x="3595515" y="1136649"/>
            <a:ext cx="7793154" cy="4930775"/>
          </a:xfrm>
          <a:prstGeom prst="rect">
            <a:avLst/>
          </a:prstGeom>
          <a:noFill/>
          <a:ln w="9525">
            <a:noFill/>
          </a:ln>
        </p:spPr>
        <p:txBody>
          <a:bodyPr wrap="square" lIns="0" tIns="0" rIns="0" bIns="0" rtlCol="0" anchor="t">
            <a:noAutofit/>
          </a:bodyPr>
          <a:lstStyle/>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My poster is about an interagency project that included participants from the CTBTO and the OPCW, among many others, that aimed to ensure inter-agency interoperability and improve coordinated communication in response to a chemical or biological attack. </a:t>
            </a:r>
          </a:p>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I am going to tell you about the various activities that were undertaken during the project, some of the key deliverables that were produced, and how the results of the project can inform our future </a:t>
            </a:r>
            <a:r>
              <a:rPr lang="en-US" sz="1400" dirty="0" err="1">
                <a:solidFill>
                  <a:srgbClr val="1A3A64"/>
                </a:solidFill>
                <a:latin typeface="Arial" panose="020B0604020202020204" pitchFamily="34" charset="0"/>
                <a:cs typeface="Arial" panose="020B0604020202020204" pitchFamily="34" charset="0"/>
              </a:rPr>
              <a:t>endeavours</a:t>
            </a:r>
            <a:r>
              <a:rPr lang="en-US" sz="1400" dirty="0">
                <a:solidFill>
                  <a:srgbClr val="1A3A64"/>
                </a:solidFill>
                <a:latin typeface="Arial" panose="020B0604020202020204" pitchFamily="34" charset="0"/>
                <a:cs typeface="Arial" panose="020B0604020202020204" pitchFamily="34" charset="0"/>
              </a:rPr>
              <a:t> in this area. </a:t>
            </a:r>
          </a:p>
          <a:p>
            <a:pPr marL="285750" indent="-285750">
              <a:lnSpc>
                <a:spcPct val="200000"/>
              </a:lnSpc>
              <a:buClr>
                <a:srgbClr val="1A3A64"/>
              </a:buClr>
              <a:buFont typeface="Kabel LT Std Book" panose="020D0402020204020903" pitchFamily="34" charset="0"/>
              <a:buChar char="•"/>
            </a:pPr>
            <a:r>
              <a:rPr lang="en-US" sz="1400" dirty="0">
                <a:solidFill>
                  <a:srgbClr val="1A3A64"/>
                </a:solidFill>
                <a:latin typeface="Arial" panose="020B0604020202020204" pitchFamily="34" charset="0"/>
                <a:cs typeface="Arial" panose="020B0604020202020204" pitchFamily="34" charset="0"/>
              </a:rPr>
              <a:t>If you want to find out more, come over for a chat in front of my poster. </a:t>
            </a: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a:lnSpc>
                <a:spcPct val="200000"/>
              </a:lnSpc>
              <a:buClr>
                <a:srgbClr val="1A3A64"/>
              </a:buCl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a:p>
            <a:pPr marL="285750" indent="-285750">
              <a:lnSpc>
                <a:spcPct val="200000"/>
              </a:lnSpc>
              <a:buClr>
                <a:srgbClr val="1A3A64"/>
              </a:buClr>
              <a:buFont typeface="Kabel LT Std Book" panose="020D0402020204020903" pitchFamily="34" charset="0"/>
              <a:buChar char="•"/>
            </a:pPr>
            <a:endParaRPr lang="en-GB" sz="1400" noProof="0" dirty="0">
              <a:solidFill>
                <a:srgbClr val="1A3A64"/>
              </a:solidFill>
              <a:latin typeface="Arial" panose="020B0604020202020204" pitchFamily="34" charset="0"/>
              <a:cs typeface="Arial" panose="020B0604020202020204" pitchFamily="34" charset="0"/>
            </a:endParaRPr>
          </a:p>
        </p:txBody>
      </p:sp>
      <p:sp>
        <p:nvSpPr>
          <p:cNvPr id="5" name="TextBox 3">
            <a:extLst>
              <a:ext uri="{FF2B5EF4-FFF2-40B4-BE49-F238E27FC236}">
                <a16:creationId xmlns:a16="http://schemas.microsoft.com/office/drawing/2014/main" id="{85BEB553-B80A-F162-FB89-86C2A440C13A}"/>
              </a:ext>
            </a:extLst>
          </p:cNvPr>
          <p:cNvSpPr txBox="1"/>
          <p:nvPr/>
        </p:nvSpPr>
        <p:spPr>
          <a:xfrm>
            <a:off x="3756661" y="61299"/>
            <a:ext cx="6606540" cy="492443"/>
          </a:xfrm>
          <a:prstGeom prst="rect">
            <a:avLst/>
          </a:prstGeom>
          <a:noFill/>
        </p:spPr>
        <p:txBody>
          <a:bodyPr wrap="square" lIns="0" tIns="0" rIns="0" bIns="0" rtlCol="0" anchor="ctr">
            <a:normAutofit/>
          </a:bodyPr>
          <a:lstStyle/>
          <a:p>
            <a:r>
              <a:rPr lang="en-US" sz="1600" dirty="0">
                <a:solidFill>
                  <a:schemeClr val="bg1"/>
                </a:solidFill>
                <a:effectLst>
                  <a:outerShdw blurRad="50800" dist="38100" dir="2700000" algn="tl">
                    <a:srgbClr val="000000">
                      <a:alpha val="40000"/>
                    </a:srgbClr>
                  </a:outerShdw>
                </a:effectLst>
              </a:rPr>
              <a:t>Leveraging competencies and expertise across international organizations in support of global peace and security</a:t>
            </a:r>
          </a:p>
        </p:txBody>
      </p:sp>
      <p:sp>
        <p:nvSpPr>
          <p:cNvPr id="28" name="TextBox 3">
            <a:extLst>
              <a:ext uri="{FF2B5EF4-FFF2-40B4-BE49-F238E27FC236}">
                <a16:creationId xmlns:a16="http://schemas.microsoft.com/office/drawing/2014/main" id="{B80091A9-21A6-ACE8-7D0F-BF92C1995514}"/>
              </a:ext>
            </a:extLst>
          </p:cNvPr>
          <p:cNvSpPr txBox="1"/>
          <p:nvPr/>
        </p:nvSpPr>
        <p:spPr>
          <a:xfrm>
            <a:off x="3756661" y="646416"/>
            <a:ext cx="7445839" cy="396586"/>
          </a:xfrm>
          <a:prstGeom prst="rect">
            <a:avLst/>
          </a:prstGeom>
          <a:noFill/>
        </p:spPr>
        <p:txBody>
          <a:bodyPr wrap="square" lIns="0" tIns="0" rIns="0" bIns="0" rtlCol="0" anchor="t">
            <a:normAutofit/>
          </a:bodyPr>
          <a:lstStyle/>
          <a:p>
            <a:r>
              <a:rPr lang="en-GB" sz="1200" noProof="0" dirty="0">
                <a:solidFill>
                  <a:srgbClr val="1A3A64"/>
                </a:solidFill>
                <a:latin typeface="Arial" panose="020B0604020202020204" pitchFamily="34" charset="0"/>
                <a:cs typeface="Arial" panose="020B0604020202020204" pitchFamily="34" charset="0"/>
              </a:rPr>
              <a:t>Keegan McGrath</a:t>
            </a:r>
          </a:p>
          <a:p>
            <a:endParaRPr lang="en-GB" sz="1200" noProof="0" dirty="0">
              <a:solidFill>
                <a:srgbClr val="1A3A64"/>
              </a:solidFill>
              <a:latin typeface="Arial" panose="020B0604020202020204" pitchFamily="34" charset="0"/>
              <a:cs typeface="Arial" panose="020B0604020202020204" pitchFamily="34" charset="0"/>
            </a:endParaRPr>
          </a:p>
        </p:txBody>
      </p:sp>
      <p:sp>
        <p:nvSpPr>
          <p:cNvPr id="4" name="Title 1">
            <a:extLst>
              <a:ext uri="{FF2B5EF4-FFF2-40B4-BE49-F238E27FC236}">
                <a16:creationId xmlns:a16="http://schemas.microsoft.com/office/drawing/2014/main" id="{1545F3E5-D3CC-F39D-D5A4-E99C5076F250}"/>
              </a:ext>
            </a:extLst>
          </p:cNvPr>
          <p:cNvSpPr txBox="1">
            <a:spLocks/>
          </p:cNvSpPr>
          <p:nvPr/>
        </p:nvSpPr>
        <p:spPr>
          <a:xfrm>
            <a:off x="11490959" y="-202455"/>
            <a:ext cx="701041" cy="1262357"/>
          </a:xfrm>
          <a:prstGeom prst="rect">
            <a:avLst/>
          </a:prstGeom>
        </p:spPr>
        <p:txBody>
          <a:bodyPr lIns="0" tIns="0" rIns="0" bIns="0" anchor="b" anchorCtr="0">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GB" sz="800" dirty="0">
              <a:solidFill>
                <a:srgbClr val="1A3A64"/>
              </a:solidFill>
              <a:highlight>
                <a:srgbClr val="BCCBD9"/>
              </a:highlight>
              <a:latin typeface="Arial" panose="020B0604020202020204" pitchFamily="34" charset="0"/>
              <a:cs typeface="Arial" panose="020B0604020202020204" pitchFamily="34" charset="0"/>
            </a:endParaRPr>
          </a:p>
          <a:p>
            <a:r>
              <a:rPr lang="en-GB" sz="1050" b="1" dirty="0">
                <a:solidFill>
                  <a:srgbClr val="1B3B65"/>
                </a:solidFill>
                <a:latin typeface="Arial" panose="020B0604020202020204" pitchFamily="34" charset="0"/>
                <a:cs typeface="Arial" panose="020B0604020202020204" pitchFamily="34" charset="0"/>
              </a:rPr>
              <a:t>P5.1-707</a:t>
            </a:r>
            <a:endParaRPr lang="en-GB" sz="2800" b="1" dirty="0">
              <a:solidFill>
                <a:srgbClr val="1B3B65"/>
              </a:solidFill>
              <a:latin typeface="Arial" panose="020B0604020202020204" pitchFamily="34" charset="0"/>
              <a:cs typeface="Arial" panose="020B0604020202020204" pitchFamily="34" charset="0"/>
            </a:endParaRPr>
          </a:p>
        </p:txBody>
      </p:sp>
      <p:pic>
        <p:nvPicPr>
          <p:cNvPr id="3" name="Picture 2">
            <a:extLst>
              <a:ext uri="{FF2B5EF4-FFF2-40B4-BE49-F238E27FC236}">
                <a16:creationId xmlns:a16="http://schemas.microsoft.com/office/drawing/2014/main" id="{8D62C5D9-F3F1-C7EE-AA19-4FEF07E101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9678952" y="6259071"/>
            <a:ext cx="1429385" cy="590550"/>
          </a:xfrm>
          <a:prstGeom prst="rect">
            <a:avLst/>
          </a:prstGeom>
          <a:noFill/>
          <a:ln>
            <a:noFill/>
          </a:ln>
        </p:spPr>
      </p:pic>
    </p:spTree>
    <p:extLst>
      <p:ext uri="{BB962C8B-B14F-4D97-AF65-F5344CB8AC3E}">
        <p14:creationId xmlns:p14="http://schemas.microsoft.com/office/powerpoint/2010/main" val="364986061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Präsentation10" id="{B10BD66C-21F9-4157-B933-30628F4A9519}" vid="{DD404FFB-B75E-47E1-8111-81B4DCD92254}"/>
    </a:ext>
  </a:extLst>
</a:theme>
</file>

<file path=docMetadata/LabelInfo.xml><?xml version="1.0" encoding="utf-8"?>
<clbl:labelList xmlns:clbl="http://schemas.microsoft.com/office/2020/mipLabelMetadata">
  <clbl:label id="{beb0b889-53f4-4e3a-9b3f-a04468ed6d76}" enabled="0" method="" siteId="{beb0b889-53f4-4e3a-9b3f-a04468ed6d76}" removed="1"/>
</clbl:labelList>
</file>

<file path=docProps/app.xml><?xml version="1.0" encoding="utf-8"?>
<Properties xmlns="http://schemas.openxmlformats.org/officeDocument/2006/extended-properties" xmlns:vt="http://schemas.openxmlformats.org/officeDocument/2006/docPropsVTypes">
  <Template>SnT2025_Lightning Talk Template_CLEAN_250702</Template>
  <TotalTime>16</TotalTime>
  <Words>118</Words>
  <Application>Microsoft Office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Kabel LT Std Book</vt:lpstr>
      <vt:lpstr>Office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Keegan McGrath</dc:creator>
  <cp:lastModifiedBy>Keegan McGrath</cp:lastModifiedBy>
  <cp:revision>1</cp:revision>
  <dcterms:created xsi:type="dcterms:W3CDTF">2025-08-29T15:23:32Z</dcterms:created>
  <dcterms:modified xsi:type="dcterms:W3CDTF">2025-08-31T19:18:27Z</dcterms:modified>
</cp:coreProperties>
</file>