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" id="{5A9DDE9F-56A0-48E2-B182-B820FCE60929}">
          <p14:sldIdLst>
            <p14:sldId id="258"/>
          </p14:sldIdLst>
        </p14:section>
        <p14:section name="Presentation Slides" id="{AA65376A-F1B8-4985-9D91-856E127C1E0B}">
          <p14:sldIdLst>
            <p14:sldId id="257"/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CBD9"/>
    <a:srgbClr val="1A3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FDB909-7CBB-4432-9B14-E44BF39D2F89}" v="35" dt="2025-08-29T15:22:55.6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4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68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an Rutherford" userId="45bee7c6-a98d-49a2-95e0-89407d736562" providerId="ADAL" clId="{2FD74B00-F3DF-414F-838E-2530AB37A408}"/>
    <pc:docChg chg="modSld">
      <pc:chgData name="Fabian Rutherford" userId="45bee7c6-a98d-49a2-95e0-89407d736562" providerId="ADAL" clId="{2FD74B00-F3DF-414F-838E-2530AB37A408}" dt="2025-08-27T14:16:17.051" v="192" actId="1038"/>
      <pc:docMkLst>
        <pc:docMk/>
      </pc:docMkLst>
      <pc:sldChg chg="modSp mod">
        <pc:chgData name="Fabian Rutherford" userId="45bee7c6-a98d-49a2-95e0-89407d736562" providerId="ADAL" clId="{2FD74B00-F3DF-414F-838E-2530AB37A408}" dt="2025-08-27T14:15:45.737" v="115" actId="1037"/>
        <pc:sldMkLst>
          <pc:docMk/>
          <pc:sldMk cId="1154237620" sldId="256"/>
        </pc:sldMkLst>
        <pc:spChg chg="mod">
          <ac:chgData name="Fabian Rutherford" userId="45bee7c6-a98d-49a2-95e0-89407d736562" providerId="ADAL" clId="{2FD74B00-F3DF-414F-838E-2530AB37A408}" dt="2025-08-27T14:13:40.141" v="54" actId="20577"/>
          <ac:spMkLst>
            <pc:docMk/>
            <pc:sldMk cId="1154237620" sldId="256"/>
            <ac:spMk id="8" creationId="{E90810EB-C9FE-C1F2-4CE1-32C95CB36FE8}"/>
          </ac:spMkLst>
        </pc:spChg>
        <pc:spChg chg="mod">
          <ac:chgData name="Fabian Rutherford" userId="45bee7c6-a98d-49a2-95e0-89407d736562" providerId="ADAL" clId="{2FD74B00-F3DF-414F-838E-2530AB37A408}" dt="2025-08-27T14:15:17.759" v="92" actId="6549"/>
          <ac:spMkLst>
            <pc:docMk/>
            <pc:sldMk cId="1154237620" sldId="256"/>
            <ac:spMk id="21" creationId="{E5B67DD5-AF62-4996-BFC8-D0709EAAF04C}"/>
          </ac:spMkLst>
        </pc:spChg>
        <pc:picChg chg="mod">
          <ac:chgData name="Fabian Rutherford" userId="45bee7c6-a98d-49a2-95e0-89407d736562" providerId="ADAL" clId="{2FD74B00-F3DF-414F-838E-2530AB37A408}" dt="2025-08-27T14:15:45.737" v="115" actId="1037"/>
          <ac:picMkLst>
            <pc:docMk/>
            <pc:sldMk cId="1154237620" sldId="256"/>
            <ac:picMk id="9" creationId="{E1AA9F3B-4749-14E4-D6A4-152497D4B96D}"/>
          </ac:picMkLst>
        </pc:picChg>
      </pc:sldChg>
      <pc:sldChg chg="modSp mod">
        <pc:chgData name="Fabian Rutherford" userId="45bee7c6-a98d-49a2-95e0-89407d736562" providerId="ADAL" clId="{2FD74B00-F3DF-414F-838E-2530AB37A408}" dt="2025-08-27T14:16:17.051" v="192" actId="1038"/>
        <pc:sldMkLst>
          <pc:docMk/>
          <pc:sldMk cId="223735078" sldId="257"/>
        </pc:sldMkLst>
        <pc:spChg chg="mod">
          <ac:chgData name="Fabian Rutherford" userId="45bee7c6-a98d-49a2-95e0-89407d736562" providerId="ADAL" clId="{2FD74B00-F3DF-414F-838E-2530AB37A408}" dt="2025-08-27T14:11:22.374" v="10" actId="20577"/>
          <ac:spMkLst>
            <pc:docMk/>
            <pc:sldMk cId="223735078" sldId="257"/>
            <ac:spMk id="11" creationId="{21083029-BEB5-F883-909E-43BF5A8C5541}"/>
          </ac:spMkLst>
        </pc:spChg>
        <pc:spChg chg="mod">
          <ac:chgData name="Fabian Rutherford" userId="45bee7c6-a98d-49a2-95e0-89407d736562" providerId="ADAL" clId="{2FD74B00-F3DF-414F-838E-2530AB37A408}" dt="2025-08-27T14:10:30.377" v="7" actId="20577"/>
          <ac:spMkLst>
            <pc:docMk/>
            <pc:sldMk cId="223735078" sldId="257"/>
            <ac:spMk id="14" creationId="{D46122D2-621E-31CE-451D-B174F76F9990}"/>
          </ac:spMkLst>
        </pc:spChg>
        <pc:picChg chg="mod">
          <ac:chgData name="Fabian Rutherford" userId="45bee7c6-a98d-49a2-95e0-89407d736562" providerId="ADAL" clId="{2FD74B00-F3DF-414F-838E-2530AB37A408}" dt="2025-08-27T14:16:17.051" v="192" actId="1038"/>
          <ac:picMkLst>
            <pc:docMk/>
            <pc:sldMk cId="223735078" sldId="257"/>
            <ac:picMk id="8" creationId="{F449EFD8-541B-A50C-441F-FF4952B3724D}"/>
          </ac:picMkLst>
        </pc:picChg>
      </pc:sldChg>
    </pc:docChg>
  </pc:docChgLst>
  <pc:docChgLst>
    <pc:chgData name="Keegan McGrath" userId="10f7037d-33fb-4d24-aef9-aba1adac7723" providerId="ADAL" clId="{1BFDB909-7CBB-4432-9B14-E44BF39D2F89}"/>
    <pc:docChg chg="undo redo custSel addSld modSld sldOrd modSection">
      <pc:chgData name="Keegan McGrath" userId="10f7037d-33fb-4d24-aef9-aba1adac7723" providerId="ADAL" clId="{1BFDB909-7CBB-4432-9B14-E44BF39D2F89}" dt="2025-08-29T15:22:55.663" v="258"/>
      <pc:docMkLst>
        <pc:docMk/>
      </pc:docMkLst>
      <pc:sldChg chg="addSp delSp modSp mod ord">
        <pc:chgData name="Keegan McGrath" userId="10f7037d-33fb-4d24-aef9-aba1adac7723" providerId="ADAL" clId="{1BFDB909-7CBB-4432-9B14-E44BF39D2F89}" dt="2025-08-29T15:22:55.663" v="258"/>
        <pc:sldMkLst>
          <pc:docMk/>
          <pc:sldMk cId="1154237620" sldId="256"/>
        </pc:sldMkLst>
        <pc:spChg chg="del">
          <ac:chgData name="Keegan McGrath" userId="10f7037d-33fb-4d24-aef9-aba1adac7723" providerId="ADAL" clId="{1BFDB909-7CBB-4432-9B14-E44BF39D2F89}" dt="2025-08-29T15:22:55.315" v="257" actId="478"/>
          <ac:spMkLst>
            <pc:docMk/>
            <pc:sldMk cId="1154237620" sldId="256"/>
            <ac:spMk id="2" creationId="{62673B92-7009-6C86-1F81-02E0CB1EF455}"/>
          </ac:spMkLst>
        </pc:spChg>
        <pc:spChg chg="add mod">
          <ac:chgData name="Keegan McGrath" userId="10f7037d-33fb-4d24-aef9-aba1adac7723" providerId="ADAL" clId="{1BFDB909-7CBB-4432-9B14-E44BF39D2F89}" dt="2025-08-29T15:22:55.663" v="258"/>
          <ac:spMkLst>
            <pc:docMk/>
            <pc:sldMk cId="1154237620" sldId="256"/>
            <ac:spMk id="3" creationId="{21CDD39B-586A-8A17-A69D-73C733F67841}"/>
          </ac:spMkLst>
        </pc:spChg>
        <pc:spChg chg="mod">
          <ac:chgData name="Keegan McGrath" userId="10f7037d-33fb-4d24-aef9-aba1adac7723" providerId="ADAL" clId="{1BFDB909-7CBB-4432-9B14-E44BF39D2F89}" dt="2025-08-29T14:22:55.435" v="236" actId="20577"/>
          <ac:spMkLst>
            <pc:docMk/>
            <pc:sldMk cId="1154237620" sldId="256"/>
            <ac:spMk id="8" creationId="{E90810EB-C9FE-C1F2-4CE1-32C95CB36FE8}"/>
          </ac:spMkLst>
        </pc:spChg>
        <pc:spChg chg="mod">
          <ac:chgData name="Keegan McGrath" userId="10f7037d-33fb-4d24-aef9-aba1adac7723" providerId="ADAL" clId="{1BFDB909-7CBB-4432-9B14-E44BF39D2F89}" dt="2025-08-29T14:11:39.643" v="190" actId="255"/>
          <ac:spMkLst>
            <pc:docMk/>
            <pc:sldMk cId="1154237620" sldId="256"/>
            <ac:spMk id="10" creationId="{2705687E-D5A2-059E-6DE4-B826D5008B35}"/>
          </ac:spMkLst>
        </pc:spChg>
        <pc:spChg chg="mod">
          <ac:chgData name="Keegan McGrath" userId="10f7037d-33fb-4d24-aef9-aba1adac7723" providerId="ADAL" clId="{1BFDB909-7CBB-4432-9B14-E44BF39D2F89}" dt="2025-08-29T14:12:10.972" v="199" actId="1038"/>
          <ac:spMkLst>
            <pc:docMk/>
            <pc:sldMk cId="1154237620" sldId="256"/>
            <ac:spMk id="13" creationId="{4BCE65FF-39CE-7526-1E09-29C3F6D00DB3}"/>
          </ac:spMkLst>
        </pc:spChg>
        <pc:picChg chg="del">
          <ac:chgData name="Keegan McGrath" userId="10f7037d-33fb-4d24-aef9-aba1adac7723" providerId="ADAL" clId="{1BFDB909-7CBB-4432-9B14-E44BF39D2F89}" dt="2025-08-29T15:12:33.587" v="241" actId="478"/>
          <ac:picMkLst>
            <pc:docMk/>
            <pc:sldMk cId="1154237620" sldId="256"/>
            <ac:picMk id="4" creationId="{C375DE02-487B-C1C4-DD86-3171091EC255}"/>
          </ac:picMkLst>
        </pc:picChg>
        <pc:picChg chg="add mod modCrop">
          <ac:chgData name="Keegan McGrath" userId="10f7037d-33fb-4d24-aef9-aba1adac7723" providerId="ADAL" clId="{1BFDB909-7CBB-4432-9B14-E44BF39D2F89}" dt="2025-08-29T15:12:40.155" v="243" actId="1076"/>
          <ac:picMkLst>
            <pc:docMk/>
            <pc:sldMk cId="1154237620" sldId="256"/>
            <ac:picMk id="5" creationId="{F0E64C12-D34B-D8A8-426F-D3A423551B69}"/>
          </ac:picMkLst>
        </pc:picChg>
      </pc:sldChg>
      <pc:sldChg chg="addSp delSp modSp mod ord">
        <pc:chgData name="Keegan McGrath" userId="10f7037d-33fb-4d24-aef9-aba1adac7723" providerId="ADAL" clId="{1BFDB909-7CBB-4432-9B14-E44BF39D2F89}" dt="2025-08-29T15:22:50.679" v="256"/>
        <pc:sldMkLst>
          <pc:docMk/>
          <pc:sldMk cId="223735078" sldId="257"/>
        </pc:sldMkLst>
        <pc:spChg chg="del">
          <ac:chgData name="Keegan McGrath" userId="10f7037d-33fb-4d24-aef9-aba1adac7723" providerId="ADAL" clId="{1BFDB909-7CBB-4432-9B14-E44BF39D2F89}" dt="2025-08-29T15:22:50.440" v="255" actId="478"/>
          <ac:spMkLst>
            <pc:docMk/>
            <pc:sldMk cId="223735078" sldId="257"/>
            <ac:spMk id="2" creationId="{2991A715-793F-3235-8617-18E9A2538876}"/>
          </ac:spMkLst>
        </pc:spChg>
        <pc:spChg chg="add del mod">
          <ac:chgData name="Keegan McGrath" userId="10f7037d-33fb-4d24-aef9-aba1adac7723" providerId="ADAL" clId="{1BFDB909-7CBB-4432-9B14-E44BF39D2F89}" dt="2025-08-29T14:12:43.438" v="204" actId="478"/>
          <ac:spMkLst>
            <pc:docMk/>
            <pc:sldMk cId="223735078" sldId="257"/>
            <ac:spMk id="3" creationId="{28991B22-2CA8-311D-6A09-D58469AEC0F4}"/>
          </ac:spMkLst>
        </pc:spChg>
        <pc:spChg chg="add mod">
          <ac:chgData name="Keegan McGrath" userId="10f7037d-33fb-4d24-aef9-aba1adac7723" providerId="ADAL" clId="{1BFDB909-7CBB-4432-9B14-E44BF39D2F89}" dt="2025-08-29T15:22:50.679" v="256"/>
          <ac:spMkLst>
            <pc:docMk/>
            <pc:sldMk cId="223735078" sldId="257"/>
            <ac:spMk id="3" creationId="{331EC00F-04DD-CD1A-B6A3-A07BD50F7B77}"/>
          </ac:spMkLst>
        </pc:spChg>
        <pc:spChg chg="add mod">
          <ac:chgData name="Keegan McGrath" userId="10f7037d-33fb-4d24-aef9-aba1adac7723" providerId="ADAL" clId="{1BFDB909-7CBB-4432-9B14-E44BF39D2F89}" dt="2025-08-29T14:12:21.597" v="200"/>
          <ac:spMkLst>
            <pc:docMk/>
            <pc:sldMk cId="223735078" sldId="257"/>
            <ac:spMk id="4" creationId="{8093E850-2911-4C1E-FA21-AA8D03015638}"/>
          </ac:spMkLst>
        </pc:spChg>
        <pc:spChg chg="add mod">
          <ac:chgData name="Keegan McGrath" userId="10f7037d-33fb-4d24-aef9-aba1adac7723" providerId="ADAL" clId="{1BFDB909-7CBB-4432-9B14-E44BF39D2F89}" dt="2025-08-29T14:12:52.946" v="206"/>
          <ac:spMkLst>
            <pc:docMk/>
            <pc:sldMk cId="223735078" sldId="257"/>
            <ac:spMk id="5" creationId="{283FDA17-E563-8DB2-1A0A-54C7F6BCC2A7}"/>
          </ac:spMkLst>
        </pc:spChg>
        <pc:spChg chg="del mod">
          <ac:chgData name="Keegan McGrath" userId="10f7037d-33fb-4d24-aef9-aba1adac7723" providerId="ADAL" clId="{1BFDB909-7CBB-4432-9B14-E44BF39D2F89}" dt="2025-08-29T14:12:47.488" v="205" actId="478"/>
          <ac:spMkLst>
            <pc:docMk/>
            <pc:sldMk cId="223735078" sldId="257"/>
            <ac:spMk id="6" creationId="{5641CF85-E5C3-9FF3-BBD7-6666AB809856}"/>
          </ac:spMkLst>
        </pc:spChg>
        <pc:spChg chg="del mod">
          <ac:chgData name="Keegan McGrath" userId="10f7037d-33fb-4d24-aef9-aba1adac7723" providerId="ADAL" clId="{1BFDB909-7CBB-4432-9B14-E44BF39D2F89}" dt="2025-08-29T14:12:24.334" v="201" actId="478"/>
          <ac:spMkLst>
            <pc:docMk/>
            <pc:sldMk cId="223735078" sldId="257"/>
            <ac:spMk id="10" creationId="{3D37EAC3-90CD-EA42-4DD4-7E98DD56B841}"/>
          </ac:spMkLst>
        </pc:spChg>
        <pc:spChg chg="del mod">
          <ac:chgData name="Keegan McGrath" userId="10f7037d-33fb-4d24-aef9-aba1adac7723" providerId="ADAL" clId="{1BFDB909-7CBB-4432-9B14-E44BF39D2F89}" dt="2025-08-29T14:09:39.965" v="158" actId="478"/>
          <ac:spMkLst>
            <pc:docMk/>
            <pc:sldMk cId="223735078" sldId="257"/>
            <ac:spMk id="12" creationId="{D704B700-9CAA-AD00-BCFB-1247EE1D285E}"/>
          </ac:spMkLst>
        </pc:spChg>
        <pc:picChg chg="add mod">
          <ac:chgData name="Keegan McGrath" userId="10f7037d-33fb-4d24-aef9-aba1adac7723" providerId="ADAL" clId="{1BFDB909-7CBB-4432-9B14-E44BF39D2F89}" dt="2025-08-29T14:16:40.848" v="212" actId="1076"/>
          <ac:picMkLst>
            <pc:docMk/>
            <pc:sldMk cId="223735078" sldId="257"/>
            <ac:picMk id="13" creationId="{FB200DAA-7EE1-1E8A-3413-A04FCE117AF3}"/>
          </ac:picMkLst>
        </pc:picChg>
        <pc:picChg chg="del">
          <ac:chgData name="Keegan McGrath" userId="10f7037d-33fb-4d24-aef9-aba1adac7723" providerId="ADAL" clId="{1BFDB909-7CBB-4432-9B14-E44BF39D2F89}" dt="2025-08-29T14:16:22.288" v="208" actId="478"/>
          <ac:picMkLst>
            <pc:docMk/>
            <pc:sldMk cId="223735078" sldId="257"/>
            <ac:picMk id="19" creationId="{AA272DE9-4A7C-145F-92E8-B674D2F1FCED}"/>
          </ac:picMkLst>
        </pc:picChg>
      </pc:sldChg>
      <pc:sldChg chg="addSp delSp modSp add mod">
        <pc:chgData name="Keegan McGrath" userId="10f7037d-33fb-4d24-aef9-aba1adac7723" providerId="ADAL" clId="{1BFDB909-7CBB-4432-9B14-E44BF39D2F89}" dt="2025-08-29T15:22:37.674" v="254" actId="6549"/>
        <pc:sldMkLst>
          <pc:docMk/>
          <pc:sldMk cId="3385935798" sldId="258"/>
        </pc:sldMkLst>
        <pc:spChg chg="mod">
          <ac:chgData name="Keegan McGrath" userId="10f7037d-33fb-4d24-aef9-aba1adac7723" providerId="ADAL" clId="{1BFDB909-7CBB-4432-9B14-E44BF39D2F89}" dt="2025-08-29T15:22:37.674" v="254" actId="6549"/>
          <ac:spMkLst>
            <pc:docMk/>
            <pc:sldMk cId="3385935798" sldId="258"/>
            <ac:spMk id="2" creationId="{2991A715-793F-3235-8617-18E9A2538876}"/>
          </ac:spMkLst>
        </pc:spChg>
        <pc:spChg chg="mod">
          <ac:chgData name="Keegan McGrath" userId="10f7037d-33fb-4d24-aef9-aba1adac7723" providerId="ADAL" clId="{1BFDB909-7CBB-4432-9B14-E44BF39D2F89}" dt="2025-08-29T14:08:27.483" v="149" actId="255"/>
          <ac:spMkLst>
            <pc:docMk/>
            <pc:sldMk cId="3385935798" sldId="258"/>
            <ac:spMk id="6" creationId="{5641CF85-E5C3-9FF3-BBD7-6666AB809856}"/>
          </ac:spMkLst>
        </pc:spChg>
        <pc:spChg chg="mod">
          <ac:chgData name="Keegan McGrath" userId="10f7037d-33fb-4d24-aef9-aba1adac7723" providerId="ADAL" clId="{1BFDB909-7CBB-4432-9B14-E44BF39D2F89}" dt="2025-08-29T13:29:52.598" v="27" actId="27636"/>
          <ac:spMkLst>
            <pc:docMk/>
            <pc:sldMk cId="3385935798" sldId="258"/>
            <ac:spMk id="10" creationId="{3D37EAC3-90CD-EA42-4DD4-7E98DD56B841}"/>
          </ac:spMkLst>
        </pc:spChg>
        <pc:spChg chg="mod">
          <ac:chgData name="Keegan McGrath" userId="10f7037d-33fb-4d24-aef9-aba1adac7723" providerId="ADAL" clId="{1BFDB909-7CBB-4432-9B14-E44BF39D2F89}" dt="2025-08-29T13:30:13.627" v="87" actId="6549"/>
          <ac:spMkLst>
            <pc:docMk/>
            <pc:sldMk cId="3385935798" sldId="258"/>
            <ac:spMk id="12" creationId="{D704B700-9CAA-AD00-BCFB-1247EE1D285E}"/>
          </ac:spMkLst>
        </pc:spChg>
        <pc:spChg chg="del mod">
          <ac:chgData name="Keegan McGrath" userId="10f7037d-33fb-4d24-aef9-aba1adac7723" providerId="ADAL" clId="{1BFDB909-7CBB-4432-9B14-E44BF39D2F89}" dt="2025-08-29T14:07:04.244" v="111" actId="478"/>
          <ac:spMkLst>
            <pc:docMk/>
            <pc:sldMk cId="3385935798" sldId="258"/>
            <ac:spMk id="13" creationId="{D1B99D56-EC8A-2AAE-205C-D5BC83000B29}"/>
          </ac:spMkLst>
        </pc:spChg>
        <pc:spChg chg="mod">
          <ac:chgData name="Keegan McGrath" userId="10f7037d-33fb-4d24-aef9-aba1adac7723" providerId="ADAL" clId="{1BFDB909-7CBB-4432-9B14-E44BF39D2F89}" dt="2025-08-29T14:06:39.892" v="108" actId="6549"/>
          <ac:spMkLst>
            <pc:docMk/>
            <pc:sldMk cId="3385935798" sldId="258"/>
            <ac:spMk id="14" creationId="{D46122D2-621E-31CE-451D-B174F76F9990}"/>
          </ac:spMkLst>
        </pc:spChg>
        <pc:spChg chg="add del mod">
          <ac:chgData name="Keegan McGrath" userId="10f7037d-33fb-4d24-aef9-aba1adac7723" providerId="ADAL" clId="{1BFDB909-7CBB-4432-9B14-E44BF39D2F89}" dt="2025-08-29T13:29:15.223" v="11" actId="478"/>
          <ac:spMkLst>
            <pc:docMk/>
            <pc:sldMk cId="3385935798" sldId="258"/>
            <ac:spMk id="16" creationId="{6910C544-B75A-90B9-D114-868E155C073E}"/>
          </ac:spMkLst>
        </pc:spChg>
        <pc:picChg chg="add mod">
          <ac:chgData name="Keegan McGrath" userId="10f7037d-33fb-4d24-aef9-aba1adac7723" providerId="ADAL" clId="{1BFDB909-7CBB-4432-9B14-E44BF39D2F89}" dt="2025-08-29T13:28:58.303" v="6"/>
          <ac:picMkLst>
            <pc:docMk/>
            <pc:sldMk cId="3385935798" sldId="258"/>
            <ac:picMk id="3" creationId="{4F280EE1-3D57-5FBE-A861-92EE2EB9A73D}"/>
          </ac:picMkLst>
        </pc:picChg>
        <pc:picChg chg="add mod">
          <ac:chgData name="Keegan McGrath" userId="10f7037d-33fb-4d24-aef9-aba1adac7723" providerId="ADAL" clId="{1BFDB909-7CBB-4432-9B14-E44BF39D2F89}" dt="2025-08-29T13:29:09.008" v="9" actId="1076"/>
          <ac:picMkLst>
            <pc:docMk/>
            <pc:sldMk cId="3385935798" sldId="258"/>
            <ac:picMk id="4" creationId="{4021F4EE-6E35-4790-8885-F12FB81FE4D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EE1869-5269-CC07-95A4-938BB2367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2D0BAD-BBCA-D82B-2CE6-14812CBCD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3492FB-9762-1EA3-8568-54377AB86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29.08.2025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8554EC-8FB0-E226-92C6-A11275967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901AC1-1973-C97E-1C32-B35C6E17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079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BBE62C-B8DA-21FE-3717-7E3AE1352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ED8C027-1CCC-AAB3-EB2B-8DBFA63D1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ED7451-563E-EEFA-F37F-1177A4220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29.08.2025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5871C2-9481-23A1-6D51-71521B62F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701441-382B-C63A-FF99-28B8A6812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620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13415FA-D683-0C86-28DD-9D7E28548D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02826CD-D775-59F4-BFA8-F5154111E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8D66EB-FE3F-6B40-972C-8B5D57A0A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29.08.2025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03E36A-1179-9DCA-14D7-A461F278E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9AF862-474C-293E-C9C5-EFE874F7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868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60D616-9150-8F3E-6FBE-F751E77CD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35E4BF-FDCD-FFBB-4D0C-39E150D36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00F0AA-E80D-5BC8-F4D2-94A672D58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29.08.2025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6EE4DF-C324-0266-C67C-B1BB588CC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CEA5BF-39A4-41D5-13C7-118532E8F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942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E6B60A-FD3E-1765-D5CB-105BC4E49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A6BAD0-EB56-D041-CB89-C903B52D4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699A2D-7445-8118-C132-359093F7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29.08.2025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66CC21-4A10-2E5E-1811-1B1A5CA3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EC5CDB-E094-3658-9593-29EFB7C03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126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E70FB-4890-3F05-1356-B62F6837A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FCA0F9-2597-1F3F-4FD3-CB739AFC3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4F59239-63FB-AAF0-E4BC-EEF28F509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1FCB0CA-F508-F112-C731-2E64CA7CA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29.08.2025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E9BDECA-3B42-33FA-D220-2C4ED1255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2322373-01F2-6BD5-ADBB-850485D32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7765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43586-6B9B-D0FE-9F5A-4611D157C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2BB6AC-10BB-66CD-8FA4-4FE25860E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3226624-5BB7-475D-D61F-4A398C5E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A3C304F-B265-FF1D-E93E-E546B1B532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790861B-D46E-0A07-8D8A-74C11A5C31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8319FD1-8EB5-7386-112B-2FC3DE28E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29.08.2025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738F37E-8227-C5BA-017F-012F8B047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A09802C-D5EA-2E6E-1A09-CC414C3B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47531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DA458B-16E3-B6D6-6430-3033C0EF1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013D3E3-66AA-1102-13EE-F026ED13E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29.08.2025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F7220D3-1B70-85EC-1B61-C2FA50009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DB5F4C2-0D9C-0052-6D88-CB9B63790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256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82213A4-E48F-6AEA-05B4-E0C148224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29.08.2025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9DF17E6-A957-2DC1-05DF-BCE937F23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AFAD21-3D79-CCC2-6406-21755C3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004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008D36-B9E6-4456-E5DD-6BF010FCF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05C757-69C7-7392-4934-5005B43B3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AF06286-9402-7133-2C42-E072EABF2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86FCC9-2D9B-0132-AE91-07809B319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29.08.2025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963375-1424-5BE9-5D5A-10BC80F4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5CEDF7-0B6B-15B2-A4AC-D04D5E1BF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279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C65153-8FE7-02C5-27E0-3FD10EB78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93D537C-6AC4-B5BE-49EC-FDA8A55E29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B3DB66-5F86-204B-5FDC-920A3B675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38B14E-FA25-0A84-3CD5-4796AEE04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29.08.2025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DD2ED25-6293-3332-54CF-F1C99A76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30BD201-E90E-75BE-7C53-621203610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536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E34011B-B6C4-D1B4-5659-189E50B41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5CF3D06-EB14-E216-1F24-D0D50B309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4C714D-AD6B-3B71-F291-0AF0F2D9F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204A99-DD2E-46A5-9E4A-9E0EB615E918}" type="datetimeFigureOut">
              <a:rPr lang="de-AT" smtClean="0"/>
              <a:t>29.08.2025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7138C1-F3F4-8177-60B1-35B748E93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AAEEA4-E31B-39A7-94EA-C19E72BAB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410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4212E3CC-C8F3-8724-236C-B7DF711CD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5641CF85-E5C3-9FF3-BBD7-6666AB809856}"/>
              </a:ext>
            </a:extLst>
          </p:cNvPr>
          <p:cNvSpPr txBox="1"/>
          <p:nvPr/>
        </p:nvSpPr>
        <p:spPr>
          <a:xfrm>
            <a:off x="947462" y="1467801"/>
            <a:ext cx="10272988" cy="74657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22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Leveraging competencies and expertise across international organizations in support of global peace and security</a:t>
            </a:r>
          </a:p>
          <a:p>
            <a:endParaRPr lang="en-GB" sz="2200" b="1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3D37EAC3-90CD-EA42-4DD4-7E98DD56B841}"/>
              </a:ext>
            </a:extLst>
          </p:cNvPr>
          <p:cNvSpPr txBox="1"/>
          <p:nvPr/>
        </p:nvSpPr>
        <p:spPr>
          <a:xfrm>
            <a:off x="947463" y="2344870"/>
            <a:ext cx="10272988" cy="50251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Keegan McGrath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704B700-9CAA-AD00-BCFB-1247EE1D285E}"/>
              </a:ext>
            </a:extLst>
          </p:cNvPr>
          <p:cNvSpPr txBox="1"/>
          <p:nvPr/>
        </p:nvSpPr>
        <p:spPr>
          <a:xfrm>
            <a:off x="947462" y="2952157"/>
            <a:ext cx="8058149" cy="594632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de-DE"/>
            </a:defPPr>
            <a:lvl1pPr>
              <a:defRPr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1400" noProof="0" dirty="0"/>
              <a:t>Organisation </a:t>
            </a:r>
            <a:r>
              <a:rPr lang="en-GB" sz="1400" noProof="0" dirty="0" err="1"/>
              <a:t>fo</a:t>
            </a:r>
            <a:r>
              <a:rPr lang="en-GB" sz="1400" dirty="0"/>
              <a:t>r the Prohibition of Chemical Weapons</a:t>
            </a:r>
            <a:endParaRPr lang="en-GB" sz="1400" noProof="0" dirty="0"/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D46122D2-621E-31CE-451D-B174F76F9990}"/>
              </a:ext>
            </a:extLst>
          </p:cNvPr>
          <p:cNvSpPr txBox="1"/>
          <p:nvPr/>
        </p:nvSpPr>
        <p:spPr>
          <a:xfrm>
            <a:off x="2636518" y="4273614"/>
            <a:ext cx="6984367" cy="193899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This poster summarises the results of inter-agency workshops convened by the OPCW under the framework of the UN Global Counter-Terrorism Coordination Compact, which included CTBTO representatives. </a:t>
            </a:r>
          </a:p>
          <a:p>
            <a:endParaRPr lang="en-GB" dirty="0"/>
          </a:p>
          <a:p>
            <a:r>
              <a:rPr lang="en-GB" dirty="0"/>
              <a:t>While challenges remain, the project identified significant areas of potential cooperation between international organisations that can help promote global peace and security by leveraging the wide-ranging competencies and expertise built up by these organisations.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91A715-793F-3235-8617-18E9A2538876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noProof="0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P5.1-707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21F4EE-6E35-4790-8885-F12FB81FE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443" y="2917618"/>
            <a:ext cx="1429385" cy="590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5935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">
            <a:extLst>
              <a:ext uri="{FF2B5EF4-FFF2-40B4-BE49-F238E27FC236}">
                <a16:creationId xmlns:a16="http://schemas.microsoft.com/office/drawing/2014/main" id="{21083029-BEB5-F883-909E-43BF5A8C5541}"/>
              </a:ext>
            </a:extLst>
          </p:cNvPr>
          <p:cNvSpPr txBox="1"/>
          <p:nvPr/>
        </p:nvSpPr>
        <p:spPr>
          <a:xfrm>
            <a:off x="8146698" y="1705721"/>
            <a:ext cx="3935732" cy="510299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sz="1200" dirty="0"/>
          </a:p>
          <a:p>
            <a:r>
              <a:rPr lang="en-GB" sz="1200" dirty="0"/>
              <a:t>Project outcomes for Phases </a:t>
            </a:r>
            <a:r>
              <a:rPr lang="en-GB" sz="1200"/>
              <a:t>I and </a:t>
            </a:r>
            <a:r>
              <a:rPr lang="en-GB" sz="1200" dirty="0"/>
              <a:t>II were presented in a report published by the UN Office of Counter-Terrorism in 2017, which included the 18 recommendations produced by the table-top exercise.</a:t>
            </a:r>
          </a:p>
          <a:p>
            <a:endParaRPr lang="en-GB" dirty="0"/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D46122D2-621E-31CE-451D-B174F76F9990}"/>
              </a:ext>
            </a:extLst>
          </p:cNvPr>
          <p:cNvSpPr txBox="1"/>
          <p:nvPr/>
        </p:nvSpPr>
        <p:spPr>
          <a:xfrm>
            <a:off x="121919" y="1871590"/>
            <a:ext cx="3813639" cy="51415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Background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GB" sz="1200" dirty="0"/>
              <a:t>The Project on Ensuring Effective Inter-Agency Interoperability and Coordinated Communication in Case of Chem/Bio Attacks was initiated in 2015 by the UN Counter-Terrorism Implementation Task Force (CTITF) through its Working Group on Preventing and Responding to WMD Attacks, which was chaired by IAEA and co-chaired by OPCW. The Project’s specific objectives were two-fold and organised into two pillars: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200" dirty="0"/>
              <a:t>(Pillar I) Ensure effective inter-agency interoperability in case of chem/bio weapons attacks; and 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1200" dirty="0"/>
              <a:t>(Pillar II) Ensure coordinated and effective communication during emergencies caused by such attacks.</a:t>
            </a:r>
            <a:r>
              <a:rPr lang="en-GB" sz="12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>
              <a:spcAft>
                <a:spcPts val="1200"/>
              </a:spcAft>
            </a:pPr>
            <a:r>
              <a:rPr lang="en-GB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Project Phase I (Jan 2015 – Feb 2016)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GB" sz="1200" dirty="0"/>
              <a:t>Phase I was launched with a workshop at OPCW Headquarters in February 2015, bringing together 17 international organisations. It conducted a scenario-based gap analysis using three hypothetical terrorist attack scenarios (toxic chemical release, zoonotic disease, &amp; infectious agent with a UN investigation request) to test agencies’ roles and interoperability.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49EFD8-541B-A50C-441F-FF4952B37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952" y="6259071"/>
            <a:ext cx="1429385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76F47B21-8CB9-A16B-35CE-BAAC1FEF6E77}"/>
              </a:ext>
            </a:extLst>
          </p:cNvPr>
          <p:cNvSpPr txBox="1"/>
          <p:nvPr/>
        </p:nvSpPr>
        <p:spPr>
          <a:xfrm>
            <a:off x="4109547" y="1889289"/>
            <a:ext cx="3856009" cy="511530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GB" sz="1200" dirty="0"/>
              <a:t>The analysis mapped agency mandates and activities in the context of responding to a chem/bio weapons attack and proposed recommendations to improve interoperability. Additional outputs of Phase I included an interim report and a “Common Understanding of Terms”, which was a glossary of more than 60 operational definitions to harmonise understanding across agencies. </a:t>
            </a:r>
          </a:p>
          <a:p>
            <a:pPr algn="ctr">
              <a:spcAft>
                <a:spcPts val="1200"/>
              </a:spcAft>
            </a:pPr>
            <a:r>
              <a:rPr lang="en-GB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Project Phase II (Aug 2016 – May 2017)</a:t>
            </a:r>
          </a:p>
          <a:p>
            <a:pPr>
              <a:spcAft>
                <a:spcPts val="600"/>
              </a:spcAft>
            </a:pPr>
            <a:r>
              <a:rPr lang="en-GB" sz="1200" dirty="0"/>
              <a:t>Phase II built on Phase I conclusions, testing them through an inter-agency table-top exercise on chem/bio weapons terrorism, held at OPCW Headquarters in January 2017 with participants from 15 international organisations. The exercise simulated a coordinated international response to a fictional chem/bio weapons terrorist attack, testing both operational and crisis communication. </a:t>
            </a:r>
          </a:p>
          <a:p>
            <a:pPr>
              <a:spcAft>
                <a:spcPts val="600"/>
              </a:spcAft>
            </a:pPr>
            <a:r>
              <a:rPr lang="en-GB" sz="1200" dirty="0"/>
              <a:t>The table-top exercise produced several outputs, including detailed reports and an independent evaluation which validated Phase I conclusions, 18 recommendations, and refined cooperation tools to strengthen interoperability and public messaging strategies.</a:t>
            </a:r>
          </a:p>
          <a:p>
            <a:pPr>
              <a:spcAft>
                <a:spcPts val="600"/>
              </a:spcAft>
            </a:pPr>
            <a:endParaRPr lang="en-GB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Picture 20" descr="A red square with a white number one&#10;&#10;AI-generated content may be incorrect.">
            <a:extLst>
              <a:ext uri="{FF2B5EF4-FFF2-40B4-BE49-F238E27FC236}">
                <a16:creationId xmlns:a16="http://schemas.microsoft.com/office/drawing/2014/main" id="{A5FF68F5-429F-B336-D2D7-80A8C073D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46" y="5072581"/>
            <a:ext cx="288000" cy="288000"/>
          </a:xfrm>
          <a:prstGeom prst="rect">
            <a:avLst/>
          </a:prstGeom>
        </p:spPr>
      </p:pic>
      <p:pic>
        <p:nvPicPr>
          <p:cNvPr id="23" name="Picture 22" descr="A yellow square with a white number 2&#10;&#10;AI-generated content may be incorrect.">
            <a:extLst>
              <a:ext uri="{FF2B5EF4-FFF2-40B4-BE49-F238E27FC236}">
                <a16:creationId xmlns:a16="http://schemas.microsoft.com/office/drawing/2014/main" id="{0C61E384-E4DB-2605-D2C2-241CE3BCA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717" y="3301881"/>
            <a:ext cx="288000" cy="288000"/>
          </a:xfrm>
          <a:prstGeom prst="rect">
            <a:avLst/>
          </a:prstGeom>
        </p:spPr>
      </p:pic>
      <p:pic>
        <p:nvPicPr>
          <p:cNvPr id="25" name="Picture 24" descr="A blue book with a blue bookmark&#10;&#10;AI-generated content may be incorrect.">
            <a:extLst>
              <a:ext uri="{FF2B5EF4-FFF2-40B4-BE49-F238E27FC236}">
                <a16:creationId xmlns:a16="http://schemas.microsoft.com/office/drawing/2014/main" id="{D731F4D7-432F-8390-92C5-4B30D4415F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05" y="1792458"/>
            <a:ext cx="232036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93E850-2911-4C1E-FA21-AA8D03015638}"/>
              </a:ext>
            </a:extLst>
          </p:cNvPr>
          <p:cNvSpPr txBox="1"/>
          <p:nvPr/>
        </p:nvSpPr>
        <p:spPr>
          <a:xfrm>
            <a:off x="3905815" y="657187"/>
            <a:ext cx="7386879" cy="28494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Keegan McGrath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283FDA17-E563-8DB2-1A0A-54C7F6BCC2A7}"/>
              </a:ext>
            </a:extLst>
          </p:cNvPr>
          <p:cNvSpPr txBox="1"/>
          <p:nvPr/>
        </p:nvSpPr>
        <p:spPr>
          <a:xfrm>
            <a:off x="3903556" y="121508"/>
            <a:ext cx="7361639" cy="74657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Leveraging competencies and expertise across international organizations in support of global peace and security</a:t>
            </a:r>
          </a:p>
          <a:p>
            <a:endParaRPr lang="en-GB" sz="1600" b="1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200DAA-7EE1-1E8A-3413-A04FCE117A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7318" y="2736429"/>
            <a:ext cx="2674491" cy="346438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1EC00F-04DD-CD1A-B6A3-A07BD50F7B77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noProof="0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P5.1-707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3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3">
            <a:extLst>
              <a:ext uri="{FF2B5EF4-FFF2-40B4-BE49-F238E27FC236}">
                <a16:creationId xmlns:a16="http://schemas.microsoft.com/office/drawing/2014/main" id="{E5B67DD5-AF62-4996-BFC8-D0709EAAF04C}"/>
              </a:ext>
            </a:extLst>
          </p:cNvPr>
          <p:cNvSpPr txBox="1"/>
          <p:nvPr/>
        </p:nvSpPr>
        <p:spPr>
          <a:xfrm>
            <a:off x="8252072" y="1707418"/>
            <a:ext cx="3798000" cy="497481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sz="1200" noProof="0" dirty="0"/>
          </a:p>
          <a:p>
            <a:endParaRPr lang="en-GB" sz="1200" dirty="0"/>
          </a:p>
          <a:p>
            <a:endParaRPr lang="en-GB" sz="1200" noProof="0" dirty="0"/>
          </a:p>
          <a:p>
            <a:endParaRPr lang="en-GB" sz="1200" dirty="0"/>
          </a:p>
          <a:p>
            <a:endParaRPr lang="en-GB" sz="1200" noProof="0" dirty="0"/>
          </a:p>
          <a:p>
            <a:endParaRPr lang="en-GB" sz="1200" dirty="0"/>
          </a:p>
          <a:p>
            <a:endParaRPr lang="en-GB" sz="1200" noProof="0" dirty="0"/>
          </a:p>
          <a:p>
            <a:endParaRPr lang="en-GB" sz="1200" dirty="0"/>
          </a:p>
          <a:p>
            <a:endParaRPr lang="en-GB" sz="1200" noProof="0" dirty="0"/>
          </a:p>
          <a:p>
            <a:pPr>
              <a:spcAft>
                <a:spcPts val="600"/>
              </a:spcAft>
            </a:pPr>
            <a:r>
              <a:rPr lang="en-US" sz="1200" noProof="0" dirty="0"/>
              <a:t>The Project achieved progress in implementing the key recommendations on information exchange, needs assessment, and field coordination, notably by consolidating the Functional Focal Points Network and mapping operational resources. </a:t>
            </a:r>
          </a:p>
          <a:p>
            <a:pPr>
              <a:spcAft>
                <a:spcPts val="600"/>
              </a:spcAft>
            </a:pPr>
            <a:r>
              <a:rPr lang="en-US" sz="1200" noProof="0" dirty="0"/>
              <a:t>Nevertheless, the Project confirmed the need for sustained engagement, regular dialogue between operational </a:t>
            </a:r>
            <a:r>
              <a:rPr lang="en-US" sz="1200" noProof="0" dirty="0" err="1"/>
              <a:t>centres</a:t>
            </a:r>
            <a:r>
              <a:rPr lang="en-US" sz="1200" noProof="0" dirty="0"/>
              <a:t>, and streamlining bilateral and multilateral agreements to improve interoperability. 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It</a:t>
            </a:r>
            <a:r>
              <a:rPr lang="en-US" sz="1200" noProof="0" dirty="0"/>
              <a:t> also highlighted that practical and easily sustainable measures and mechanisms are required to maintain effective long-term interagency interoperability and the coordination of crisis communication. </a:t>
            </a: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1E89CD43-FF80-3593-7026-BDF338BBFF94}"/>
              </a:ext>
            </a:extLst>
          </p:cNvPr>
          <p:cNvSpPr txBox="1"/>
          <p:nvPr/>
        </p:nvSpPr>
        <p:spPr>
          <a:xfrm>
            <a:off x="4196999" y="1612174"/>
            <a:ext cx="3798000" cy="498598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1200" dirty="0"/>
              <a:t>The core outputs of Phase III were delivered through three inter-agency workshops</a:t>
            </a:r>
            <a:r>
              <a:rPr lang="en-US" sz="1200" dirty="0"/>
              <a:t>: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Workshop on Information Exchange, OPCW Headquarters, March 2023;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Workshop on Emergency Response Centre/Operations Centre Cooperation, INTERPOL Headquarters, May 2023;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Workshop on Team Deployments, at OPCW Centre for Chemistry and Technology June 2023. </a:t>
            </a:r>
            <a:endParaRPr lang="en-GB" sz="1200" dirty="0"/>
          </a:p>
          <a:p>
            <a:pPr>
              <a:spcAft>
                <a:spcPts val="600"/>
              </a:spcAft>
            </a:pPr>
            <a:r>
              <a:rPr lang="en-GB" sz="1200" dirty="0"/>
              <a:t>The major outputs produced by the workshops were a set of concrete resources: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200" dirty="0"/>
              <a:t>The establishment of a Network of Functional Focal Points with agreed Terms of Reference;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200" dirty="0"/>
              <a:t>A compendium of agencies’ response resources; 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200" dirty="0"/>
              <a:t>An inter-agency report on cooperation between Emergency Response Centres with a draft programme of work; and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200" dirty="0"/>
              <a:t>A non-mandatory deployment checklist to guide joint operations. </a:t>
            </a:r>
          </a:p>
          <a:p>
            <a:r>
              <a:rPr lang="en-GB" sz="1200" dirty="0"/>
              <a:t>The workshops also advanced discussions toward formal agreements between participating organisations. In addition, OPCW and WHO laid the groundwork for future inter-agency training on CBRN hazards. 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E90810EB-C9FE-C1F2-4CE1-32C95CB36FE8}"/>
              </a:ext>
            </a:extLst>
          </p:cNvPr>
          <p:cNvSpPr txBox="1"/>
          <p:nvPr/>
        </p:nvSpPr>
        <p:spPr>
          <a:xfrm>
            <a:off x="160019" y="1622680"/>
            <a:ext cx="3798000" cy="498598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200" noProof="0" dirty="0"/>
              <a:t>Following Phases I and II, which were conducted under the former UNCTITF, Phase III of the Project commenced implementation in January 2022. Phase III elected to address a number of the 18 key recommendations identified in the previous phases in operational terms. The activities extended to June 2023, finally concluding in December 2023. </a:t>
            </a:r>
          </a:p>
          <a:p>
            <a:r>
              <a:rPr lang="en-US" sz="1200" noProof="0" dirty="0"/>
              <a:t>Phase III was carried forward under the newly established UN Global Counter-Terrorism Coordination Compact (formed in 2018), within its Working Group on Emerging Threats and Critical Infrastructure Protection</a:t>
            </a:r>
            <a:r>
              <a:rPr lang="en-US" sz="1200" dirty="0"/>
              <a:t>.</a:t>
            </a:r>
            <a:endParaRPr lang="en-US" sz="1200" noProof="0" dirty="0"/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id="{A34004C7-4749-B7E3-E7D7-B3572BC231EF}"/>
              </a:ext>
            </a:extLst>
          </p:cNvPr>
          <p:cNvSpPr txBox="1"/>
          <p:nvPr/>
        </p:nvSpPr>
        <p:spPr>
          <a:xfrm>
            <a:off x="160019" y="1190955"/>
            <a:ext cx="3798000" cy="396586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rgbClr val="1A3A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Project Phase III (2021-2023)</a:t>
            </a: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79016AB2-B6CD-8ED7-A756-5A1288745A4D}"/>
              </a:ext>
            </a:extLst>
          </p:cNvPr>
          <p:cNvSpPr txBox="1"/>
          <p:nvPr/>
        </p:nvSpPr>
        <p:spPr>
          <a:xfrm>
            <a:off x="4187951" y="1222486"/>
            <a:ext cx="3816093" cy="396586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rgbClr val="1A3A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Phase III - Deliverables</a:t>
            </a:r>
            <a:endParaRPr lang="en-GB" dirty="0"/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35C23D38-1D02-FA1F-40B5-BBB882222001}"/>
              </a:ext>
            </a:extLst>
          </p:cNvPr>
          <p:cNvSpPr txBox="1"/>
          <p:nvPr/>
        </p:nvSpPr>
        <p:spPr>
          <a:xfrm>
            <a:off x="8233976" y="1185367"/>
            <a:ext cx="3798000" cy="396586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rgbClr val="1A3A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Key Takeaways</a:t>
            </a:r>
            <a:endParaRPr lang="en-GB" dirty="0"/>
          </a:p>
        </p:txBody>
      </p:sp>
      <p:pic>
        <p:nvPicPr>
          <p:cNvPr id="6" name="Picture 5" descr="A group of people wearing hazmat suits&#10;&#10;AI-generated content may be incorrect.">
            <a:extLst>
              <a:ext uri="{FF2B5EF4-FFF2-40B4-BE49-F238E27FC236}">
                <a16:creationId xmlns:a16="http://schemas.microsoft.com/office/drawing/2014/main" id="{58382CCF-BC91-0D0C-8192-73EEDEFC5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696" y="1577029"/>
            <a:ext cx="2510263" cy="16748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AA9F3B-4749-14E4-D6A4-152497D4B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666" y="6227541"/>
            <a:ext cx="1429385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705687E-D5A2-059E-6DE4-B826D5008B35}"/>
              </a:ext>
            </a:extLst>
          </p:cNvPr>
          <p:cNvSpPr txBox="1"/>
          <p:nvPr/>
        </p:nvSpPr>
        <p:spPr>
          <a:xfrm>
            <a:off x="3903556" y="121508"/>
            <a:ext cx="7361639" cy="74657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Leveraging competencies and expertise across international organizations in support of global peace and security</a:t>
            </a:r>
          </a:p>
          <a:p>
            <a:endParaRPr lang="en-GB" sz="1600" b="1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4BCE65FF-39CE-7526-1E09-29C3F6D00DB3}"/>
              </a:ext>
            </a:extLst>
          </p:cNvPr>
          <p:cNvSpPr txBox="1"/>
          <p:nvPr/>
        </p:nvSpPr>
        <p:spPr>
          <a:xfrm>
            <a:off x="3905815" y="657187"/>
            <a:ext cx="7386879" cy="28494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Keegan McGrath</a:t>
            </a:r>
          </a:p>
        </p:txBody>
      </p:sp>
      <p:pic>
        <p:nvPicPr>
          <p:cNvPr id="17" name="Picture 16" descr="A white number on a blue square&#10;&#10;AI-generated content may be incorrect.">
            <a:extLst>
              <a:ext uri="{FF2B5EF4-FFF2-40B4-BE49-F238E27FC236}">
                <a16:creationId xmlns:a16="http://schemas.microsoft.com/office/drawing/2014/main" id="{95EFAEE5-2013-1486-4399-942555C65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9" y="1250934"/>
            <a:ext cx="288000" cy="288000"/>
          </a:xfrm>
          <a:prstGeom prst="rect">
            <a:avLst/>
          </a:prstGeom>
        </p:spPr>
      </p:pic>
      <p:pic>
        <p:nvPicPr>
          <p:cNvPr id="22" name="Picture 21" descr="A yellow truck with a yellow sign&#10;&#10;AI-generated content may be incorrect.">
            <a:extLst>
              <a:ext uri="{FF2B5EF4-FFF2-40B4-BE49-F238E27FC236}">
                <a16:creationId xmlns:a16="http://schemas.microsoft.com/office/drawing/2014/main" id="{9DA9710E-017A-7E61-40BE-B01B1265DD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120" y="1251409"/>
            <a:ext cx="556673" cy="324000"/>
          </a:xfrm>
          <a:prstGeom prst="rect">
            <a:avLst/>
          </a:prstGeom>
        </p:spPr>
      </p:pic>
      <p:pic>
        <p:nvPicPr>
          <p:cNvPr id="25" name="Picture 24" descr="A blue square with a white letter&#10;&#10;AI-generated content may be incorrect.">
            <a:extLst>
              <a:ext uri="{FF2B5EF4-FFF2-40B4-BE49-F238E27FC236}">
                <a16:creationId xmlns:a16="http://schemas.microsoft.com/office/drawing/2014/main" id="{8BFF0A32-F0FB-457B-F989-97BA0B147E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58169" y="1243851"/>
            <a:ext cx="288000" cy="288000"/>
          </a:xfrm>
          <a:prstGeom prst="rect">
            <a:avLst/>
          </a:prstGeom>
        </p:spPr>
      </p:pic>
      <p:pic>
        <p:nvPicPr>
          <p:cNvPr id="5" name="Picture 4" descr="A person in a lab coat and gloves working in a laboratory&#10;&#10;AI-generated content may be incorrect.">
            <a:extLst>
              <a:ext uri="{FF2B5EF4-FFF2-40B4-BE49-F238E27FC236}">
                <a16:creationId xmlns:a16="http://schemas.microsoft.com/office/drawing/2014/main" id="{F0E64C12-D34B-D8A8-426F-D3A423551B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4"/>
          <a:stretch>
            <a:fillRect/>
          </a:stretch>
        </p:blipFill>
        <p:spPr>
          <a:xfrm>
            <a:off x="717050" y="3869662"/>
            <a:ext cx="2835152" cy="277413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1CDD39B-586A-8A17-A69D-73C733F67841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noProof="0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P5.1-707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37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nT2025_E-Poster Template_CLEAN" id="{0EBCCD38-EFA5-4A59-98E1-17915631503A}" vid="{43BEDF90-3C52-4D4C-AD5D-39E9BB7772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SnT2025_E-Poster Template_CLEAN_250702</Template>
  <TotalTime>461</TotalTime>
  <Words>821</Words>
  <Application>Microsoft Office PowerPoint</Application>
  <PresentationFormat>Widescreen</PresentationFormat>
  <Paragraphs>52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Wingdings</vt:lpstr>
      <vt:lpstr>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Fabian Rutherford</dc:creator>
  <cp:lastModifiedBy>Keegan McGrath</cp:lastModifiedBy>
  <cp:revision>1</cp:revision>
  <dcterms:created xsi:type="dcterms:W3CDTF">2025-08-27T08:20:05Z</dcterms:created>
  <dcterms:modified xsi:type="dcterms:W3CDTF">2025-08-29T15:23:04Z</dcterms:modified>
</cp:coreProperties>
</file>