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126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99372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120168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59651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59651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59651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756661" y="1457268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nuclear weapons testing can be visually represented with geospatial data, focusing on environmental or social variables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offers an interdisciplinary approach to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understanding the multidimensional impacts of nuclear testing, and provides opportunities for:</a:t>
            </a:r>
          </a:p>
          <a:p>
            <a:pPr marL="742950" lvl="1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outreach</a:t>
            </a:r>
          </a:p>
          <a:p>
            <a:pPr marL="742950" lvl="1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campaigns</a:t>
            </a:r>
          </a:p>
          <a:p>
            <a:pPr marL="742950" lvl="1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742950" lvl="1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support of the CTBT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over if you’d like to chat more about the use of GIS and mapping in nuclear testing research, education and public outreach!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Explosions, GIS and Utilizing an Interdisciplinary Approach to Understanding Environmental Impacts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Carly Dargatz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British Columbia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P5.1-822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BC Logos | UBC Brand">
            <a:extLst>
              <a:ext uri="{FF2B5EF4-FFF2-40B4-BE49-F238E27FC236}">
                <a16:creationId xmlns:a16="http://schemas.microsoft.com/office/drawing/2014/main" id="{5DF1216B-E262-C234-227F-60ED1B06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24" y="6321863"/>
            <a:ext cx="2068220" cy="4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map of a large area&#10;&#10;AI-generated content may be incorrect.">
            <a:extLst>
              <a:ext uri="{FF2B5EF4-FFF2-40B4-BE49-F238E27FC236}">
                <a16:creationId xmlns:a16="http://schemas.microsoft.com/office/drawing/2014/main" id="{6E574A2F-9807-50DB-3445-71C88D6CD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6" y="3922655"/>
            <a:ext cx="3351541" cy="23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 (2)</Template>
  <TotalTime>2171</TotalTime>
  <Words>98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cdargatz@student.ubc.ca</dc:creator>
  <cp:lastModifiedBy>cdargatz@student.ubc.ca</cp:lastModifiedBy>
  <cp:revision>10</cp:revision>
  <dcterms:created xsi:type="dcterms:W3CDTF">2025-08-30T09:19:34Z</dcterms:created>
  <dcterms:modified xsi:type="dcterms:W3CDTF">2025-08-31T21:31:02Z</dcterms:modified>
</cp:coreProperties>
</file>