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A64"/>
    <a:srgbClr val="C9CBC6"/>
    <a:srgbClr val="EE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568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brath, Brian D" userId="3d123fb4-fa59-427d-98cd-4ee7ba5e9566" providerId="ADAL" clId="{5E453CBC-B67A-4F0A-81C2-FCB517513EDD}"/>
    <pc:docChg chg="modSld">
      <pc:chgData name="Milbrath, Brian D" userId="3d123fb4-fa59-427d-98cd-4ee7ba5e9566" providerId="ADAL" clId="{5E453CBC-B67A-4F0A-81C2-FCB517513EDD}" dt="2025-07-25T22:34:02.833" v="5" actId="20577"/>
      <pc:docMkLst>
        <pc:docMk/>
      </pc:docMkLst>
      <pc:sldChg chg="modSp mod">
        <pc:chgData name="Milbrath, Brian D" userId="3d123fb4-fa59-427d-98cd-4ee7ba5e9566" providerId="ADAL" clId="{5E453CBC-B67A-4F0A-81C2-FCB517513EDD}" dt="2025-07-25T22:34:02.833" v="5" actId="20577"/>
        <pc:sldMkLst>
          <pc:docMk/>
          <pc:sldMk cId="3649860611" sldId="256"/>
        </pc:sldMkLst>
        <pc:spChg chg="mod">
          <ac:chgData name="Milbrath, Brian D" userId="3d123fb4-fa59-427d-98cd-4ee7ba5e9566" providerId="ADAL" clId="{5E453CBC-B67A-4F0A-81C2-FCB517513EDD}" dt="2025-07-25T22:34:02.833" v="5" actId="20577"/>
          <ac:spMkLst>
            <pc:docMk/>
            <pc:sldMk cId="3649860611" sldId="256"/>
            <ac:spMk id="4" creationId="{1545F3E5-D3CC-F39D-D5A4-E99C5076F250}"/>
          </ac:spMkLst>
        </pc:spChg>
      </pc:sldChg>
    </pc:docChg>
  </pc:docChgLst>
  <pc:docChgLst>
    <pc:chgData name="Milbrath, Brian D" userId="3d123fb4-fa59-427d-98cd-4ee7ba5e9566" providerId="ADAL" clId="{DCE2B69C-2344-41B7-B43C-AB886A1F0F15}"/>
    <pc:docChg chg="undo custSel modSld">
      <pc:chgData name="Milbrath, Brian D" userId="3d123fb4-fa59-427d-98cd-4ee7ba5e9566" providerId="ADAL" clId="{DCE2B69C-2344-41B7-B43C-AB886A1F0F15}" dt="2025-08-21T18:47:56.912" v="67" actId="20577"/>
      <pc:docMkLst>
        <pc:docMk/>
      </pc:docMkLst>
      <pc:sldChg chg="delSp modSp mod">
        <pc:chgData name="Milbrath, Brian D" userId="3d123fb4-fa59-427d-98cd-4ee7ba5e9566" providerId="ADAL" clId="{DCE2B69C-2344-41B7-B43C-AB886A1F0F15}" dt="2025-08-21T18:47:56.912" v="67" actId="20577"/>
        <pc:sldMkLst>
          <pc:docMk/>
          <pc:sldMk cId="3649860611" sldId="256"/>
        </pc:sldMkLst>
        <pc:spChg chg="mod">
          <ac:chgData name="Milbrath, Brian D" userId="3d123fb4-fa59-427d-98cd-4ee7ba5e9566" providerId="ADAL" clId="{DCE2B69C-2344-41B7-B43C-AB886A1F0F15}" dt="2025-08-21T18:47:56.912" v="67" actId="20577"/>
          <ac:spMkLst>
            <pc:docMk/>
            <pc:sldMk cId="3649860611" sldId="256"/>
            <ac:spMk id="9" creationId="{89EA74CD-7C66-4B77-605D-E0D86DB56FF2}"/>
          </ac:spMkLst>
        </pc:spChg>
        <pc:spChg chg="del">
          <ac:chgData name="Milbrath, Brian D" userId="3d123fb4-fa59-427d-98cd-4ee7ba5e9566" providerId="ADAL" clId="{DCE2B69C-2344-41B7-B43C-AB886A1F0F15}" dt="2025-08-21T18:47:01.082" v="34" actId="21"/>
          <ac:spMkLst>
            <pc:docMk/>
            <pc:sldMk cId="3649860611" sldId="256"/>
            <ac:spMk id="10" creationId="{D5AE4295-86D6-0ED9-4F2B-A8BCD338E5F5}"/>
          </ac:spMkLst>
        </pc:spChg>
        <pc:spChg chg="del">
          <ac:chgData name="Milbrath, Brian D" userId="3d123fb4-fa59-427d-98cd-4ee7ba5e9566" providerId="ADAL" clId="{DCE2B69C-2344-41B7-B43C-AB886A1F0F15}" dt="2025-08-21T18:47:04.971" v="35" actId="21"/>
          <ac:spMkLst>
            <pc:docMk/>
            <pc:sldMk cId="3649860611" sldId="256"/>
            <ac:spMk id="13" creationId="{6A323FA7-6C67-D7D8-C60F-22F60C72221A}"/>
          </ac:spMkLst>
        </pc:spChg>
        <pc:spChg chg="mod">
          <ac:chgData name="Milbrath, Brian D" userId="3d123fb4-fa59-427d-98cd-4ee7ba5e9566" providerId="ADAL" clId="{DCE2B69C-2344-41B7-B43C-AB886A1F0F15}" dt="2025-08-21T18:46:51.655" v="33" actId="20577"/>
          <ac:spMkLst>
            <pc:docMk/>
            <pc:sldMk cId="3649860611" sldId="256"/>
            <ac:spMk id="28" creationId="{B80091A9-21A6-ACE8-7D0F-BF92C1995514}"/>
          </ac:spMkLst>
        </pc:spChg>
      </pc:sldChg>
    </pc:docChg>
  </pc:docChgLst>
  <pc:docChgLst>
    <pc:chgData name="Milbrath, Brian D" userId="3d123fb4-fa59-427d-98cd-4ee7ba5e9566" providerId="ADAL" clId="{ACD60479-E939-4C43-B7E4-E551126AC5F7}"/>
    <pc:docChg chg="modSld">
      <pc:chgData name="Milbrath, Brian D" userId="3d123fb4-fa59-427d-98cd-4ee7ba5e9566" providerId="ADAL" clId="{ACD60479-E939-4C43-B7E4-E551126AC5F7}" dt="2025-07-12T16:44:54.252" v="48" actId="57"/>
      <pc:docMkLst>
        <pc:docMk/>
      </pc:docMkLst>
      <pc:sldChg chg="modSp mod">
        <pc:chgData name="Milbrath, Brian D" userId="3d123fb4-fa59-427d-98cd-4ee7ba5e9566" providerId="ADAL" clId="{ACD60479-E939-4C43-B7E4-E551126AC5F7}" dt="2025-07-12T16:44:54.252" v="48" actId="57"/>
        <pc:sldMkLst>
          <pc:docMk/>
          <pc:sldMk cId="3649860611" sldId="256"/>
        </pc:sldMkLst>
        <pc:spChg chg="mod">
          <ac:chgData name="Milbrath, Brian D" userId="3d123fb4-fa59-427d-98cd-4ee7ba5e9566" providerId="ADAL" clId="{ACD60479-E939-4C43-B7E4-E551126AC5F7}" dt="2025-07-10T18:37:55.471" v="30" actId="20577"/>
          <ac:spMkLst>
            <pc:docMk/>
            <pc:sldMk cId="3649860611" sldId="256"/>
            <ac:spMk id="9" creationId="{89EA74CD-7C66-4B77-605D-E0D86DB56FF2}"/>
          </ac:spMkLst>
        </pc:spChg>
        <pc:spChg chg="mod">
          <ac:chgData name="Milbrath, Brian D" userId="3d123fb4-fa59-427d-98cd-4ee7ba5e9566" providerId="ADAL" clId="{ACD60479-E939-4C43-B7E4-E551126AC5F7}" dt="2025-07-12T16:44:54.252" v="48" actId="57"/>
          <ac:spMkLst>
            <pc:docMk/>
            <pc:sldMk cId="3649860611" sldId="256"/>
            <ac:spMk id="28" creationId="{B80091A9-21A6-ACE8-7D0F-BF92C199551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462BB-03C6-EC18-DD8B-B019ACC2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1D143D7-35CC-8239-8541-451308221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F5C86A-FEB6-6444-674D-878883DC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21.08.2025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1CABDE-322F-BEF9-CE09-389D7331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A56BCE-43DE-E833-B09E-49095A0A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256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66274-3BEF-8BAF-BC4E-87A6E0E8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C36D3D2-0BAB-7582-0453-DC097926D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853E14-BE89-BA00-2215-5CE8E7317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21.08.2025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EAC353-AFEC-A877-175D-AD16A3368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2B817A-90B0-87BB-3773-B749B79C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501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AACDB85-D685-A4FE-8887-E0A65165F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D4C6333-3169-CB92-6347-C46F289D2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E2F9E1-81EB-628C-1E94-FE42B2B8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21.08.2025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339DDA-8407-93A9-571C-A9233079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E4927B-6356-2DBF-A032-24862B5B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643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E03E7-FB47-BA05-B0A0-ADBE5334C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580C84-DBB9-33B0-6C98-E1B6F9172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736A48-FCA0-7673-504B-CEAFF55D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21.08.2025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9A3569-8E67-891D-9FE8-BED23847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7793BB-56D7-CC34-A0F2-7EF172F4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321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11894-1C15-1E9F-28E5-316B45AD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D4B307-C9AC-DBB0-8A3D-7031E3EF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A328A-243B-0CD0-FAAE-F3E0C629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21.08.2025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17B5C8-F1D1-7128-9E71-4D419E0B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7738D1-BEA9-FE1B-A844-E29DBB5AE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906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7ACEC-C195-5184-C2AC-59F93B64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073810-6858-8B47-50B0-70DA6C2CC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2AC868-6701-9AF5-75C3-C62873144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366C38-9DA6-B135-10CE-DEB561CC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21.08.2025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415E0F-E2F2-9537-F4FA-582E36C5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A4C6A5-BCE7-713F-0688-395565F4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10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82D99-D0B4-1D12-5E42-246B3901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8595C7-19E6-C982-213E-0D06248C1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C02A30-BFF3-2DF6-9043-F6405AC55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1D9C90-1ED0-DDE6-1686-A02299F83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53F07DF-F537-1004-0982-F86591A88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67AFEF2-A9A9-826D-24E1-8991E02B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21.08.2025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8915963-A1E2-2D74-B7B6-A32074D3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2FB518B-7722-E795-D367-463D6DCD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616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5AE4B-FBCE-323A-CDE9-B1E7B798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063ACF-B377-5488-70A1-AC09ED3D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21.08.2025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0F58A9-5DBB-3855-9D77-F4361CF2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6EB511-E18F-9BA2-4AA7-CCE4CC7D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356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78B13EA-088E-8C10-C5DF-CF257602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21.08.2025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4B357-3962-93FF-BBB6-9C54E10D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C706DF-8C3E-E9B7-CD76-CD4BD651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877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2EF08-8D41-2117-D74E-AAFC27FE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409215-7806-A6A2-D933-D1A7F208E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7C0884-3B5C-3540-0FEE-C786FFA01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68EF75-1282-4936-D7C7-35858B14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21.08.2025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8B69D3-756B-1744-31BD-0DA6BE95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2EC043-162F-EC88-57C0-A36F9B9D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738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D2273-9C95-2BA1-8244-B32F5C77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800F816-0156-86E6-1725-5C7768972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63B92B-CE93-CF24-C7B9-849662958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A43AC3-ACBC-416B-C40A-3E60F04E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21.08.2025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70FAB3-6CF7-5AA4-093E-325A19B9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B5E49B-8673-315B-7F9C-D1C1C794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279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3EADE16-7830-8AB3-8BEE-03A2B4B6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C3F146-67D8-AFC2-C996-9C93BAAFC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0F9612-DC19-0B52-BA6C-1DBE0DD43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DC3642-44F9-4841-A39A-061A9EDE6E17}" type="datetimeFigureOut">
              <a:rPr lang="de-AT" smtClean="0"/>
              <a:t>21.08.2025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60AB3D-3E8F-AC2D-0E19-9A9F8F8BC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0C9E6F-842B-9480-CFB7-C9B01239D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072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12132E0B-E116-9D7D-3E94-CE25DE0CD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7" t="58098" r="764" b="5248"/>
          <a:stretch>
            <a:fillRect/>
          </a:stretch>
        </p:blipFill>
        <p:spPr>
          <a:xfrm>
            <a:off x="0" y="673101"/>
            <a:ext cx="2022237" cy="2438400"/>
          </a:xfrm>
          <a:prstGeom prst="rect">
            <a:avLst/>
          </a:prstGeom>
        </p:spPr>
      </p:pic>
      <p:pic>
        <p:nvPicPr>
          <p:cNvPr id="11" name="Grafik 10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0A982369-6EB6-234C-C0A7-58E556ED1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67" t="61204" r="764" b="5248"/>
          <a:stretch>
            <a:fillRect/>
          </a:stretch>
        </p:blipFill>
        <p:spPr>
          <a:xfrm>
            <a:off x="1993680" y="881061"/>
            <a:ext cx="244695" cy="2231535"/>
          </a:xfrm>
          <a:prstGeom prst="rect">
            <a:avLst/>
          </a:prstGeom>
        </p:spPr>
      </p:pic>
      <p:pic>
        <p:nvPicPr>
          <p:cNvPr id="14" name="Grafik 13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DF35B26D-BD9A-11F3-E5E5-FEB1BDE266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238375" y="1275898"/>
            <a:ext cx="589234" cy="212384"/>
          </a:xfrm>
          <a:prstGeom prst="rect">
            <a:avLst/>
          </a:prstGeom>
        </p:spPr>
      </p:pic>
      <p:pic>
        <p:nvPicPr>
          <p:cNvPr id="15" name="Grafik 14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F744C5CF-ABA7-8191-B25E-DC7835232A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801699" y="1275897"/>
            <a:ext cx="589234" cy="212384"/>
          </a:xfrm>
          <a:prstGeom prst="rect">
            <a:avLst/>
          </a:prstGeom>
        </p:spPr>
      </p:pic>
      <p:pic>
        <p:nvPicPr>
          <p:cNvPr id="16" name="Grafik 15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ECE73A0F-CB91-0545-6D23-F3B16FF6AD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903990" y="1275896"/>
            <a:ext cx="589234" cy="212384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89EA74CD-7C66-4B77-605D-E0D86DB56FF2}"/>
              </a:ext>
            </a:extLst>
          </p:cNvPr>
          <p:cNvSpPr txBox="1"/>
          <p:nvPr/>
        </p:nvSpPr>
        <p:spPr>
          <a:xfrm>
            <a:off x="3595515" y="1136650"/>
            <a:ext cx="7793154" cy="251101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n-GB" sz="14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about the BUE24 radionuclide scenario</a:t>
            </a: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</a:t>
            </a:r>
            <a:r>
              <a:rPr lang="en-GB" sz="14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about the difficulty the Scenario Task Force encountered in doing radioxenon injects (and how they </a:t>
            </a: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overcame it</a:t>
            </a:r>
            <a:r>
              <a:rPr lang="en-GB" sz="14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how radioxenon injects will be handled at IFE in a new and different way</a:t>
            </a: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DISCLAIMER:  Absolutely no information about the IFE scenario will be provided!</a:t>
            </a:r>
          </a:p>
          <a:p>
            <a:pPr>
              <a:lnSpc>
                <a:spcPct val="200000"/>
              </a:lnSpc>
              <a:buClr>
                <a:srgbClr val="1A3A64"/>
              </a:buClr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1A3A64"/>
              </a:buClr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5BEB553-B80A-F162-FB89-86C2A440C13A}"/>
              </a:ext>
            </a:extLst>
          </p:cNvPr>
          <p:cNvSpPr txBox="1"/>
          <p:nvPr/>
        </p:nvSpPr>
        <p:spPr>
          <a:xfrm>
            <a:off x="3756661" y="61299"/>
            <a:ext cx="660654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BUE24 Radionuclides Scenario and Updates Needed Before IFE</a:t>
            </a:r>
            <a:endParaRPr lang="en-GB" sz="1600" b="1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B80091A9-21A6-ACE8-7D0F-BF92C1995514}"/>
              </a:ext>
            </a:extLst>
          </p:cNvPr>
          <p:cNvSpPr txBox="1"/>
          <p:nvPr/>
        </p:nvSpPr>
        <p:spPr>
          <a:xfrm>
            <a:off x="3756661" y="646416"/>
            <a:ext cx="7445839" cy="396586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Aldener</a:t>
            </a:r>
            <a:r>
              <a:rPr lang="en-GB" sz="1200" baseline="300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Auer</a:t>
            </a:r>
            <a:r>
              <a:rPr lang="en-GB" sz="1200" baseline="300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K. Elmgren</a:t>
            </a:r>
            <a:r>
              <a:rPr lang="en-GB" sz="1200" baseline="300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200" noProof="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G. </a:t>
            </a:r>
            <a:r>
              <a:rPr lang="en-GB" sz="1200" noProof="0" dirty="0" err="1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Haquin</a:t>
            </a:r>
            <a:r>
              <a:rPr lang="en-GB" sz="1200" baseline="300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1200" baseline="300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aseline="300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FOI, </a:t>
            </a:r>
            <a:r>
              <a:rPr lang="en-GB" sz="1200" baseline="300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ISTI, </a:t>
            </a:r>
            <a:r>
              <a:rPr lang="en-GB" sz="1200" baseline="300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IAEC</a:t>
            </a:r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45F3E5-D3CC-F39D-D5A4-E99C5076F250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noProof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P4.5-189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IFE gets a new &quot;trumpet&quot;">
            <a:extLst>
              <a:ext uri="{FF2B5EF4-FFF2-40B4-BE49-F238E27FC236}">
                <a16:creationId xmlns:a16="http://schemas.microsoft.com/office/drawing/2014/main" id="{72190CF7-663B-3E08-9D0E-939B10390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156" y="3281293"/>
            <a:ext cx="4572000" cy="342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1C9D4C-B64E-AB5D-B0A7-1B9A1C60DE26}"/>
              </a:ext>
            </a:extLst>
          </p:cNvPr>
          <p:cNvSpPr txBox="1"/>
          <p:nvPr/>
        </p:nvSpPr>
        <p:spPr>
          <a:xfrm>
            <a:off x="8650571" y="4230570"/>
            <a:ext cx="171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IFE gets a new “trumpet”</a:t>
            </a:r>
          </a:p>
        </p:txBody>
      </p:sp>
    </p:spTree>
    <p:extLst>
      <p:ext uri="{BB962C8B-B14F-4D97-AF65-F5344CB8AC3E}">
        <p14:creationId xmlns:p14="http://schemas.microsoft.com/office/powerpoint/2010/main" val="3649860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0" id="{B10BD66C-21F9-4157-B933-30628F4A9519}" vid="{DD404FFB-B75E-47E1-8111-81B4DCD92254}"/>
    </a:ext>
  </a:extLst>
</a:theme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SnT2025_Lightning Talk Template_CLEAN_250702</Template>
  <TotalTime>21</TotalTime>
  <Words>92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Kabel LT Std Book</vt:lpstr>
      <vt:lpstr>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Milbrath, Brian D</dc:creator>
  <cp:lastModifiedBy>Milbrath, Brian D</cp:lastModifiedBy>
  <cp:revision>1</cp:revision>
  <dcterms:created xsi:type="dcterms:W3CDTF">2025-07-10T15:37:35Z</dcterms:created>
  <dcterms:modified xsi:type="dcterms:W3CDTF">2025-08-21T18:48:08Z</dcterms:modified>
</cp:coreProperties>
</file>