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A3A64"/>
    <a:srgbClr val="C9CBC6"/>
    <a:srgbClr val="EEEEE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366B9E6-5B21-4DFB-B0FE-DAD9071CA578}" v="2" dt="2025-07-01T12:42:33.66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14" autoAdjust="0"/>
    <p:restoredTop sz="94660"/>
  </p:normalViewPr>
  <p:slideViewPr>
    <p:cSldViewPr snapToGrid="0">
      <p:cViewPr>
        <p:scale>
          <a:sx n="70" d="100"/>
          <a:sy n="70" d="100"/>
        </p:scale>
        <p:origin x="-472" y="-4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11" Type="http://schemas.microsoft.com/office/2016/11/relationships/changesInfo" Target="changesInfos/changesInfo1.xml"/><Relationship Id="rId5" Type="http://schemas.openxmlformats.org/officeDocument/2006/relationships/slide" Target="slides/slide1.xml"/><Relationship Id="rId10"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RYSTA Monika" userId="3b68d60c-c869-4e55-a1d7-a484fc139185" providerId="ADAL" clId="{B366B9E6-5B21-4DFB-B0FE-DAD9071CA578}"/>
    <pc:docChg chg="custSel modSld">
      <pc:chgData name="KRYSTA Monika" userId="3b68d60c-c869-4e55-a1d7-a484fc139185" providerId="ADAL" clId="{B366B9E6-5B21-4DFB-B0FE-DAD9071CA578}" dt="2025-07-01T12:45:10" v="654" actId="20577"/>
      <pc:docMkLst>
        <pc:docMk/>
      </pc:docMkLst>
      <pc:sldChg chg="addSp delSp modSp mod">
        <pc:chgData name="KRYSTA Monika" userId="3b68d60c-c869-4e55-a1d7-a484fc139185" providerId="ADAL" clId="{B366B9E6-5B21-4DFB-B0FE-DAD9071CA578}" dt="2025-07-01T12:45:10" v="654" actId="20577"/>
        <pc:sldMkLst>
          <pc:docMk/>
          <pc:sldMk cId="3649860611" sldId="256"/>
        </pc:sldMkLst>
        <pc:spChg chg="mod">
          <ac:chgData name="KRYSTA Monika" userId="3b68d60c-c869-4e55-a1d7-a484fc139185" providerId="ADAL" clId="{B366B9E6-5B21-4DFB-B0FE-DAD9071CA578}" dt="2025-07-01T09:38:23.511" v="222" actId="20577"/>
          <ac:spMkLst>
            <pc:docMk/>
            <pc:sldMk cId="3649860611" sldId="256"/>
            <ac:spMk id="9" creationId="{89EA74CD-7C66-4B77-605D-E0D86DB56FF2}"/>
          </ac:spMkLst>
        </pc:spChg>
        <pc:spChg chg="mod">
          <ac:chgData name="KRYSTA Monika" userId="3b68d60c-c869-4e55-a1d7-a484fc139185" providerId="ADAL" clId="{B366B9E6-5B21-4DFB-B0FE-DAD9071CA578}" dt="2025-07-01T12:45:10" v="654" actId="20577"/>
          <ac:spMkLst>
            <pc:docMk/>
            <pc:sldMk cId="3649860611" sldId="256"/>
            <ac:spMk id="10" creationId="{D5AE4295-86D6-0ED9-4F2B-A8BCD338E5F5}"/>
          </ac:spMkLst>
        </pc:spChg>
        <pc:spChg chg="del mod">
          <ac:chgData name="KRYSTA Monika" userId="3b68d60c-c869-4e55-a1d7-a484fc139185" providerId="ADAL" clId="{B366B9E6-5B21-4DFB-B0FE-DAD9071CA578}" dt="2025-07-01T12:43:19.797" v="395" actId="21"/>
          <ac:spMkLst>
            <pc:docMk/>
            <pc:sldMk cId="3649860611" sldId="256"/>
            <ac:spMk id="13" creationId="{6A323FA7-6C67-D7D8-C60F-22F60C72221A}"/>
          </ac:spMkLst>
        </pc:spChg>
        <pc:spChg chg="mod">
          <ac:chgData name="KRYSTA Monika" userId="3b68d60c-c869-4e55-a1d7-a484fc139185" providerId="ADAL" clId="{B366B9E6-5B21-4DFB-B0FE-DAD9071CA578}" dt="2025-07-01T09:31:25.994" v="174" actId="255"/>
          <ac:spMkLst>
            <pc:docMk/>
            <pc:sldMk cId="3649860611" sldId="256"/>
            <ac:spMk id="28" creationId="{B80091A9-21A6-ACE8-7D0F-BF92C1995514}"/>
          </ac:spMkLst>
        </pc:spChg>
        <pc:graphicFrameChg chg="add mod">
          <ac:chgData name="KRYSTA Monika" userId="3b68d60c-c869-4e55-a1d7-a484fc139185" providerId="ADAL" clId="{B366B9E6-5B21-4DFB-B0FE-DAD9071CA578}" dt="2025-07-01T09:43:41.872" v="234" actId="1038"/>
          <ac:graphicFrameMkLst>
            <pc:docMk/>
            <pc:sldMk cId="3649860611" sldId="256"/>
            <ac:graphicFrameMk id="3" creationId="{2E2DDE2A-D94F-9E69-2B32-407A44C125B8}"/>
          </ac:graphicFrameMkLst>
        </pc:graphicFrameChg>
        <pc:picChg chg="add mod">
          <ac:chgData name="KRYSTA Monika" userId="3b68d60c-c869-4e55-a1d7-a484fc139185" providerId="ADAL" clId="{B366B9E6-5B21-4DFB-B0FE-DAD9071CA578}" dt="2025-07-01T12:43:14.747" v="394" actId="1038"/>
          <ac:picMkLst>
            <pc:docMk/>
            <pc:sldMk cId="3649860611" sldId="256"/>
            <ac:picMk id="6" creationId="{7A2FFD37-1476-A53F-898D-D39F28A061CD}"/>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CA1462BB-03C6-EC18-DD8B-B019ACC2518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de-AT"/>
          </a:p>
        </p:txBody>
      </p:sp>
      <p:sp>
        <p:nvSpPr>
          <p:cNvPr id="3" name="Untertitel 2">
            <a:extLst>
              <a:ext uri="{FF2B5EF4-FFF2-40B4-BE49-F238E27FC236}">
                <a16:creationId xmlns="" xmlns:a16="http://schemas.microsoft.com/office/drawing/2014/main" id="{D1D143D7-35CC-8239-8541-451308221BB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de-AT"/>
          </a:p>
        </p:txBody>
      </p:sp>
      <p:sp>
        <p:nvSpPr>
          <p:cNvPr id="4" name="Datumsplatzhalter 3">
            <a:extLst>
              <a:ext uri="{FF2B5EF4-FFF2-40B4-BE49-F238E27FC236}">
                <a16:creationId xmlns="" xmlns:a16="http://schemas.microsoft.com/office/drawing/2014/main" id="{ABF5C86A-FEB6-6444-674D-878883DCEBCD}"/>
              </a:ext>
            </a:extLst>
          </p:cNvPr>
          <p:cNvSpPr>
            <a:spLocks noGrp="1"/>
          </p:cNvSpPr>
          <p:nvPr>
            <p:ph type="dt" sz="half" idx="10"/>
          </p:nvPr>
        </p:nvSpPr>
        <p:spPr/>
        <p:txBody>
          <a:bodyPr/>
          <a:lstStyle/>
          <a:p>
            <a:fld id="{54DC3642-44F9-4841-A39A-061A9EDE6E17}" type="datetimeFigureOut">
              <a:rPr lang="de-AT" smtClean="0"/>
              <a:t>30.08.2025</a:t>
            </a:fld>
            <a:endParaRPr lang="de-AT"/>
          </a:p>
        </p:txBody>
      </p:sp>
      <p:sp>
        <p:nvSpPr>
          <p:cNvPr id="5" name="Fußzeilenplatzhalter 4">
            <a:extLst>
              <a:ext uri="{FF2B5EF4-FFF2-40B4-BE49-F238E27FC236}">
                <a16:creationId xmlns="" xmlns:a16="http://schemas.microsoft.com/office/drawing/2014/main" id="{371CABDE-322F-BEF9-CE09-389D73314B00}"/>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 xmlns:a16="http://schemas.microsoft.com/office/drawing/2014/main" id="{2DA56BCE-43DE-E833-B09E-49095A0A9C1D}"/>
              </a:ext>
            </a:extLst>
          </p:cNvPr>
          <p:cNvSpPr>
            <a:spLocks noGrp="1"/>
          </p:cNvSpPr>
          <p:nvPr>
            <p:ph type="sldNum" sz="quarter" idx="12"/>
          </p:nvPr>
        </p:nvSpPr>
        <p:spPr/>
        <p:txBody>
          <a:bodyPr/>
          <a:lstStyle/>
          <a:p>
            <a:fld id="{BB08867C-00FA-4FB4-8195-B9DF9AF80F0F}" type="slidenum">
              <a:rPr lang="de-AT" smtClean="0"/>
              <a:t>‹#›</a:t>
            </a:fld>
            <a:endParaRPr lang="de-AT"/>
          </a:p>
        </p:txBody>
      </p:sp>
    </p:spTree>
    <p:extLst>
      <p:ext uri="{BB962C8B-B14F-4D97-AF65-F5344CB8AC3E}">
        <p14:creationId xmlns:p14="http://schemas.microsoft.com/office/powerpoint/2010/main" val="20925686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69066274-3BEF-8BAF-BC4E-87A6E0E86576}"/>
              </a:ext>
            </a:extLst>
          </p:cNvPr>
          <p:cNvSpPr>
            <a:spLocks noGrp="1"/>
          </p:cNvSpPr>
          <p:nvPr>
            <p:ph type="title"/>
          </p:nvPr>
        </p:nvSpPr>
        <p:spPr/>
        <p:txBody>
          <a:bodyPr/>
          <a:lstStyle/>
          <a:p>
            <a:r>
              <a:rPr lang="en-US"/>
              <a:t>Click to edit Master title style</a:t>
            </a:r>
            <a:endParaRPr lang="de-AT"/>
          </a:p>
        </p:txBody>
      </p:sp>
      <p:sp>
        <p:nvSpPr>
          <p:cNvPr id="3" name="Vertikaler Textplatzhalter 2">
            <a:extLst>
              <a:ext uri="{FF2B5EF4-FFF2-40B4-BE49-F238E27FC236}">
                <a16:creationId xmlns="" xmlns:a16="http://schemas.microsoft.com/office/drawing/2014/main" id="{0C36D3D2-0BAB-7582-0453-DC097926D9B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4" name="Datumsplatzhalter 3">
            <a:extLst>
              <a:ext uri="{FF2B5EF4-FFF2-40B4-BE49-F238E27FC236}">
                <a16:creationId xmlns="" xmlns:a16="http://schemas.microsoft.com/office/drawing/2014/main" id="{59853E14-BE89-BA00-2215-5CE8E731706C}"/>
              </a:ext>
            </a:extLst>
          </p:cNvPr>
          <p:cNvSpPr>
            <a:spLocks noGrp="1"/>
          </p:cNvSpPr>
          <p:nvPr>
            <p:ph type="dt" sz="half" idx="10"/>
          </p:nvPr>
        </p:nvSpPr>
        <p:spPr/>
        <p:txBody>
          <a:bodyPr/>
          <a:lstStyle/>
          <a:p>
            <a:fld id="{54DC3642-44F9-4841-A39A-061A9EDE6E17}" type="datetimeFigureOut">
              <a:rPr lang="de-AT" smtClean="0"/>
              <a:t>30.08.2025</a:t>
            </a:fld>
            <a:endParaRPr lang="de-AT"/>
          </a:p>
        </p:txBody>
      </p:sp>
      <p:sp>
        <p:nvSpPr>
          <p:cNvPr id="5" name="Fußzeilenplatzhalter 4">
            <a:extLst>
              <a:ext uri="{FF2B5EF4-FFF2-40B4-BE49-F238E27FC236}">
                <a16:creationId xmlns="" xmlns:a16="http://schemas.microsoft.com/office/drawing/2014/main" id="{CAEAC353-AFEC-A877-175D-AD16A3368C27}"/>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 xmlns:a16="http://schemas.microsoft.com/office/drawing/2014/main" id="{892B817A-90B0-87BB-3773-B749B79C67A1}"/>
              </a:ext>
            </a:extLst>
          </p:cNvPr>
          <p:cNvSpPr>
            <a:spLocks noGrp="1"/>
          </p:cNvSpPr>
          <p:nvPr>
            <p:ph type="sldNum" sz="quarter" idx="12"/>
          </p:nvPr>
        </p:nvSpPr>
        <p:spPr/>
        <p:txBody>
          <a:bodyPr/>
          <a:lstStyle/>
          <a:p>
            <a:fld id="{BB08867C-00FA-4FB4-8195-B9DF9AF80F0F}" type="slidenum">
              <a:rPr lang="de-AT" smtClean="0"/>
              <a:t>‹#›</a:t>
            </a:fld>
            <a:endParaRPr lang="de-AT"/>
          </a:p>
        </p:txBody>
      </p:sp>
    </p:spTree>
    <p:extLst>
      <p:ext uri="{BB962C8B-B14F-4D97-AF65-F5344CB8AC3E}">
        <p14:creationId xmlns:p14="http://schemas.microsoft.com/office/powerpoint/2010/main" val="5350151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 xmlns:a16="http://schemas.microsoft.com/office/drawing/2014/main" id="{1AACDB85-D685-A4FE-8887-E0A65165F51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de-AT"/>
          </a:p>
        </p:txBody>
      </p:sp>
      <p:sp>
        <p:nvSpPr>
          <p:cNvPr id="3" name="Vertikaler Textplatzhalter 2">
            <a:extLst>
              <a:ext uri="{FF2B5EF4-FFF2-40B4-BE49-F238E27FC236}">
                <a16:creationId xmlns="" xmlns:a16="http://schemas.microsoft.com/office/drawing/2014/main" id="{CD4C6333-3169-CB92-6347-C46F289D24F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4" name="Datumsplatzhalter 3">
            <a:extLst>
              <a:ext uri="{FF2B5EF4-FFF2-40B4-BE49-F238E27FC236}">
                <a16:creationId xmlns="" xmlns:a16="http://schemas.microsoft.com/office/drawing/2014/main" id="{53E2F9E1-81EB-628C-1E94-FE42B2B80A51}"/>
              </a:ext>
            </a:extLst>
          </p:cNvPr>
          <p:cNvSpPr>
            <a:spLocks noGrp="1"/>
          </p:cNvSpPr>
          <p:nvPr>
            <p:ph type="dt" sz="half" idx="10"/>
          </p:nvPr>
        </p:nvSpPr>
        <p:spPr/>
        <p:txBody>
          <a:bodyPr/>
          <a:lstStyle/>
          <a:p>
            <a:fld id="{54DC3642-44F9-4841-A39A-061A9EDE6E17}" type="datetimeFigureOut">
              <a:rPr lang="de-AT" smtClean="0"/>
              <a:t>30.08.2025</a:t>
            </a:fld>
            <a:endParaRPr lang="de-AT"/>
          </a:p>
        </p:txBody>
      </p:sp>
      <p:sp>
        <p:nvSpPr>
          <p:cNvPr id="5" name="Fußzeilenplatzhalter 4">
            <a:extLst>
              <a:ext uri="{FF2B5EF4-FFF2-40B4-BE49-F238E27FC236}">
                <a16:creationId xmlns="" xmlns:a16="http://schemas.microsoft.com/office/drawing/2014/main" id="{34339DDA-8407-93A9-571C-A9233079AE84}"/>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 xmlns:a16="http://schemas.microsoft.com/office/drawing/2014/main" id="{02E4927B-6356-2DBF-A032-24862B5B4579}"/>
              </a:ext>
            </a:extLst>
          </p:cNvPr>
          <p:cNvSpPr>
            <a:spLocks noGrp="1"/>
          </p:cNvSpPr>
          <p:nvPr>
            <p:ph type="sldNum" sz="quarter" idx="12"/>
          </p:nvPr>
        </p:nvSpPr>
        <p:spPr/>
        <p:txBody>
          <a:bodyPr/>
          <a:lstStyle/>
          <a:p>
            <a:fld id="{BB08867C-00FA-4FB4-8195-B9DF9AF80F0F}" type="slidenum">
              <a:rPr lang="de-AT" smtClean="0"/>
              <a:t>‹#›</a:t>
            </a:fld>
            <a:endParaRPr lang="de-AT"/>
          </a:p>
        </p:txBody>
      </p:sp>
    </p:spTree>
    <p:extLst>
      <p:ext uri="{BB962C8B-B14F-4D97-AF65-F5344CB8AC3E}">
        <p14:creationId xmlns:p14="http://schemas.microsoft.com/office/powerpoint/2010/main" val="5864399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513E03E7-FB47-BA05-B0A0-ADBE5334C0D5}"/>
              </a:ext>
            </a:extLst>
          </p:cNvPr>
          <p:cNvSpPr>
            <a:spLocks noGrp="1"/>
          </p:cNvSpPr>
          <p:nvPr>
            <p:ph type="title"/>
          </p:nvPr>
        </p:nvSpPr>
        <p:spPr/>
        <p:txBody>
          <a:bodyPr/>
          <a:lstStyle/>
          <a:p>
            <a:r>
              <a:rPr lang="en-US"/>
              <a:t>Click to edit Master title style</a:t>
            </a:r>
            <a:endParaRPr lang="de-AT"/>
          </a:p>
        </p:txBody>
      </p:sp>
      <p:sp>
        <p:nvSpPr>
          <p:cNvPr id="3" name="Inhaltsplatzhalter 2">
            <a:extLst>
              <a:ext uri="{FF2B5EF4-FFF2-40B4-BE49-F238E27FC236}">
                <a16:creationId xmlns="" xmlns:a16="http://schemas.microsoft.com/office/drawing/2014/main" id="{B5580C84-DBB9-33B0-6C98-E1B6F917202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4" name="Datumsplatzhalter 3">
            <a:extLst>
              <a:ext uri="{FF2B5EF4-FFF2-40B4-BE49-F238E27FC236}">
                <a16:creationId xmlns="" xmlns:a16="http://schemas.microsoft.com/office/drawing/2014/main" id="{DE736A48-FCA0-7673-504B-CEAFF55DE940}"/>
              </a:ext>
            </a:extLst>
          </p:cNvPr>
          <p:cNvSpPr>
            <a:spLocks noGrp="1"/>
          </p:cNvSpPr>
          <p:nvPr>
            <p:ph type="dt" sz="half" idx="10"/>
          </p:nvPr>
        </p:nvSpPr>
        <p:spPr/>
        <p:txBody>
          <a:bodyPr/>
          <a:lstStyle/>
          <a:p>
            <a:fld id="{54DC3642-44F9-4841-A39A-061A9EDE6E17}" type="datetimeFigureOut">
              <a:rPr lang="de-AT" smtClean="0"/>
              <a:t>30.08.2025</a:t>
            </a:fld>
            <a:endParaRPr lang="de-AT"/>
          </a:p>
        </p:txBody>
      </p:sp>
      <p:sp>
        <p:nvSpPr>
          <p:cNvPr id="5" name="Fußzeilenplatzhalter 4">
            <a:extLst>
              <a:ext uri="{FF2B5EF4-FFF2-40B4-BE49-F238E27FC236}">
                <a16:creationId xmlns="" xmlns:a16="http://schemas.microsoft.com/office/drawing/2014/main" id="{8D9A3569-8E67-891D-9FE8-BED2384745A0}"/>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 xmlns:a16="http://schemas.microsoft.com/office/drawing/2014/main" id="{977793BB-56D7-CC34-A0F2-7EF172F49107}"/>
              </a:ext>
            </a:extLst>
          </p:cNvPr>
          <p:cNvSpPr>
            <a:spLocks noGrp="1"/>
          </p:cNvSpPr>
          <p:nvPr>
            <p:ph type="sldNum" sz="quarter" idx="12"/>
          </p:nvPr>
        </p:nvSpPr>
        <p:spPr/>
        <p:txBody>
          <a:bodyPr/>
          <a:lstStyle/>
          <a:p>
            <a:fld id="{BB08867C-00FA-4FB4-8195-B9DF9AF80F0F}" type="slidenum">
              <a:rPr lang="de-AT" smtClean="0"/>
              <a:t>‹#›</a:t>
            </a:fld>
            <a:endParaRPr lang="de-AT"/>
          </a:p>
        </p:txBody>
      </p:sp>
    </p:spTree>
    <p:extLst>
      <p:ext uri="{BB962C8B-B14F-4D97-AF65-F5344CB8AC3E}">
        <p14:creationId xmlns:p14="http://schemas.microsoft.com/office/powerpoint/2010/main" val="3413218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A8F11894-1C15-1E9F-28E5-316B45AD4B3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de-AT"/>
          </a:p>
        </p:txBody>
      </p:sp>
      <p:sp>
        <p:nvSpPr>
          <p:cNvPr id="3" name="Textplatzhalter 2">
            <a:extLst>
              <a:ext uri="{FF2B5EF4-FFF2-40B4-BE49-F238E27FC236}">
                <a16:creationId xmlns="" xmlns:a16="http://schemas.microsoft.com/office/drawing/2014/main" id="{76D4B307-C9AC-DBB0-8A3D-7031E3EF8839}"/>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umsplatzhalter 3">
            <a:extLst>
              <a:ext uri="{FF2B5EF4-FFF2-40B4-BE49-F238E27FC236}">
                <a16:creationId xmlns="" xmlns:a16="http://schemas.microsoft.com/office/drawing/2014/main" id="{718A328A-243B-0CD0-FAAE-F3E0C629CD6E}"/>
              </a:ext>
            </a:extLst>
          </p:cNvPr>
          <p:cNvSpPr>
            <a:spLocks noGrp="1"/>
          </p:cNvSpPr>
          <p:nvPr>
            <p:ph type="dt" sz="half" idx="10"/>
          </p:nvPr>
        </p:nvSpPr>
        <p:spPr/>
        <p:txBody>
          <a:bodyPr/>
          <a:lstStyle/>
          <a:p>
            <a:fld id="{54DC3642-44F9-4841-A39A-061A9EDE6E17}" type="datetimeFigureOut">
              <a:rPr lang="de-AT" smtClean="0"/>
              <a:t>30.08.2025</a:t>
            </a:fld>
            <a:endParaRPr lang="de-AT"/>
          </a:p>
        </p:txBody>
      </p:sp>
      <p:sp>
        <p:nvSpPr>
          <p:cNvPr id="5" name="Fußzeilenplatzhalter 4">
            <a:extLst>
              <a:ext uri="{FF2B5EF4-FFF2-40B4-BE49-F238E27FC236}">
                <a16:creationId xmlns="" xmlns:a16="http://schemas.microsoft.com/office/drawing/2014/main" id="{0517B5C8-F1D1-7128-9E71-4D419E0B3CF4}"/>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 xmlns:a16="http://schemas.microsoft.com/office/drawing/2014/main" id="{AC7738D1-BEA9-FE1B-A844-E29DBB5AE66B}"/>
              </a:ext>
            </a:extLst>
          </p:cNvPr>
          <p:cNvSpPr>
            <a:spLocks noGrp="1"/>
          </p:cNvSpPr>
          <p:nvPr>
            <p:ph type="sldNum" sz="quarter" idx="12"/>
          </p:nvPr>
        </p:nvSpPr>
        <p:spPr/>
        <p:txBody>
          <a:bodyPr/>
          <a:lstStyle/>
          <a:p>
            <a:fld id="{BB08867C-00FA-4FB4-8195-B9DF9AF80F0F}" type="slidenum">
              <a:rPr lang="de-AT" smtClean="0"/>
              <a:t>‹#›</a:t>
            </a:fld>
            <a:endParaRPr lang="de-AT"/>
          </a:p>
        </p:txBody>
      </p:sp>
    </p:spTree>
    <p:extLst>
      <p:ext uri="{BB962C8B-B14F-4D97-AF65-F5344CB8AC3E}">
        <p14:creationId xmlns:p14="http://schemas.microsoft.com/office/powerpoint/2010/main" val="11090624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5EE7ACEC-C195-5184-C2AC-59F93B6403B1}"/>
              </a:ext>
            </a:extLst>
          </p:cNvPr>
          <p:cNvSpPr>
            <a:spLocks noGrp="1"/>
          </p:cNvSpPr>
          <p:nvPr>
            <p:ph type="title"/>
          </p:nvPr>
        </p:nvSpPr>
        <p:spPr/>
        <p:txBody>
          <a:bodyPr/>
          <a:lstStyle/>
          <a:p>
            <a:r>
              <a:rPr lang="en-US"/>
              <a:t>Click to edit Master title style</a:t>
            </a:r>
            <a:endParaRPr lang="de-AT"/>
          </a:p>
        </p:txBody>
      </p:sp>
      <p:sp>
        <p:nvSpPr>
          <p:cNvPr id="3" name="Inhaltsplatzhalter 2">
            <a:extLst>
              <a:ext uri="{FF2B5EF4-FFF2-40B4-BE49-F238E27FC236}">
                <a16:creationId xmlns="" xmlns:a16="http://schemas.microsoft.com/office/drawing/2014/main" id="{D8073810-6858-8B47-50B0-70DA6C2CC2F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4" name="Inhaltsplatzhalter 3">
            <a:extLst>
              <a:ext uri="{FF2B5EF4-FFF2-40B4-BE49-F238E27FC236}">
                <a16:creationId xmlns="" xmlns:a16="http://schemas.microsoft.com/office/drawing/2014/main" id="{792AC868-6701-9AF5-75C3-C6287314481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5" name="Datumsplatzhalter 4">
            <a:extLst>
              <a:ext uri="{FF2B5EF4-FFF2-40B4-BE49-F238E27FC236}">
                <a16:creationId xmlns="" xmlns:a16="http://schemas.microsoft.com/office/drawing/2014/main" id="{0A366C38-9DA6-B135-10CE-DEB561CC534F}"/>
              </a:ext>
            </a:extLst>
          </p:cNvPr>
          <p:cNvSpPr>
            <a:spLocks noGrp="1"/>
          </p:cNvSpPr>
          <p:nvPr>
            <p:ph type="dt" sz="half" idx="10"/>
          </p:nvPr>
        </p:nvSpPr>
        <p:spPr/>
        <p:txBody>
          <a:bodyPr/>
          <a:lstStyle/>
          <a:p>
            <a:fld id="{54DC3642-44F9-4841-A39A-061A9EDE6E17}" type="datetimeFigureOut">
              <a:rPr lang="de-AT" smtClean="0"/>
              <a:t>30.08.2025</a:t>
            </a:fld>
            <a:endParaRPr lang="de-AT"/>
          </a:p>
        </p:txBody>
      </p:sp>
      <p:sp>
        <p:nvSpPr>
          <p:cNvPr id="6" name="Fußzeilenplatzhalter 5">
            <a:extLst>
              <a:ext uri="{FF2B5EF4-FFF2-40B4-BE49-F238E27FC236}">
                <a16:creationId xmlns="" xmlns:a16="http://schemas.microsoft.com/office/drawing/2014/main" id="{4A415E0F-E2F2-9537-F4FA-582E36C57009}"/>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 xmlns:a16="http://schemas.microsoft.com/office/drawing/2014/main" id="{30A4C6A5-BCE7-713F-0688-395565F45E87}"/>
              </a:ext>
            </a:extLst>
          </p:cNvPr>
          <p:cNvSpPr>
            <a:spLocks noGrp="1"/>
          </p:cNvSpPr>
          <p:nvPr>
            <p:ph type="sldNum" sz="quarter" idx="12"/>
          </p:nvPr>
        </p:nvSpPr>
        <p:spPr/>
        <p:txBody>
          <a:bodyPr/>
          <a:lstStyle/>
          <a:p>
            <a:fld id="{BB08867C-00FA-4FB4-8195-B9DF9AF80F0F}" type="slidenum">
              <a:rPr lang="de-AT" smtClean="0"/>
              <a:t>‹#›</a:t>
            </a:fld>
            <a:endParaRPr lang="de-AT"/>
          </a:p>
        </p:txBody>
      </p:sp>
    </p:spTree>
    <p:extLst>
      <p:ext uri="{BB962C8B-B14F-4D97-AF65-F5344CB8AC3E}">
        <p14:creationId xmlns:p14="http://schemas.microsoft.com/office/powerpoint/2010/main" val="3101095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F8282D99-D0B4-1D12-5E42-246B390163BD}"/>
              </a:ext>
            </a:extLst>
          </p:cNvPr>
          <p:cNvSpPr>
            <a:spLocks noGrp="1"/>
          </p:cNvSpPr>
          <p:nvPr>
            <p:ph type="title"/>
          </p:nvPr>
        </p:nvSpPr>
        <p:spPr>
          <a:xfrm>
            <a:off x="839788" y="365125"/>
            <a:ext cx="10515600" cy="1325563"/>
          </a:xfrm>
        </p:spPr>
        <p:txBody>
          <a:bodyPr/>
          <a:lstStyle/>
          <a:p>
            <a:r>
              <a:rPr lang="en-US"/>
              <a:t>Click to edit Master title style</a:t>
            </a:r>
            <a:endParaRPr lang="de-AT"/>
          </a:p>
        </p:txBody>
      </p:sp>
      <p:sp>
        <p:nvSpPr>
          <p:cNvPr id="3" name="Textplatzhalter 2">
            <a:extLst>
              <a:ext uri="{FF2B5EF4-FFF2-40B4-BE49-F238E27FC236}">
                <a16:creationId xmlns="" xmlns:a16="http://schemas.microsoft.com/office/drawing/2014/main" id="{708595C7-19E6-C982-213E-0D06248C1C1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Inhaltsplatzhalter 3">
            <a:extLst>
              <a:ext uri="{FF2B5EF4-FFF2-40B4-BE49-F238E27FC236}">
                <a16:creationId xmlns="" xmlns:a16="http://schemas.microsoft.com/office/drawing/2014/main" id="{33C02A30-BFF3-2DF6-9043-F6405AC5502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5" name="Textplatzhalter 4">
            <a:extLst>
              <a:ext uri="{FF2B5EF4-FFF2-40B4-BE49-F238E27FC236}">
                <a16:creationId xmlns="" xmlns:a16="http://schemas.microsoft.com/office/drawing/2014/main" id="{FB1D9C90-1ED0-DDE6-1686-A02299F8398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Inhaltsplatzhalter 5">
            <a:extLst>
              <a:ext uri="{FF2B5EF4-FFF2-40B4-BE49-F238E27FC236}">
                <a16:creationId xmlns="" xmlns:a16="http://schemas.microsoft.com/office/drawing/2014/main" id="{753F07DF-F537-1004-0982-F86591A8836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7" name="Datumsplatzhalter 6">
            <a:extLst>
              <a:ext uri="{FF2B5EF4-FFF2-40B4-BE49-F238E27FC236}">
                <a16:creationId xmlns="" xmlns:a16="http://schemas.microsoft.com/office/drawing/2014/main" id="{767AFEF2-A9A9-826D-24E1-8991E02BC29A}"/>
              </a:ext>
            </a:extLst>
          </p:cNvPr>
          <p:cNvSpPr>
            <a:spLocks noGrp="1"/>
          </p:cNvSpPr>
          <p:nvPr>
            <p:ph type="dt" sz="half" idx="10"/>
          </p:nvPr>
        </p:nvSpPr>
        <p:spPr/>
        <p:txBody>
          <a:bodyPr/>
          <a:lstStyle/>
          <a:p>
            <a:fld id="{54DC3642-44F9-4841-A39A-061A9EDE6E17}" type="datetimeFigureOut">
              <a:rPr lang="de-AT" smtClean="0"/>
              <a:t>30.08.2025</a:t>
            </a:fld>
            <a:endParaRPr lang="de-AT"/>
          </a:p>
        </p:txBody>
      </p:sp>
      <p:sp>
        <p:nvSpPr>
          <p:cNvPr id="8" name="Fußzeilenplatzhalter 7">
            <a:extLst>
              <a:ext uri="{FF2B5EF4-FFF2-40B4-BE49-F238E27FC236}">
                <a16:creationId xmlns="" xmlns:a16="http://schemas.microsoft.com/office/drawing/2014/main" id="{58915963-A1E2-2D74-B7B6-A32074D3E190}"/>
              </a:ext>
            </a:extLst>
          </p:cNvPr>
          <p:cNvSpPr>
            <a:spLocks noGrp="1"/>
          </p:cNvSpPr>
          <p:nvPr>
            <p:ph type="ftr" sz="quarter" idx="11"/>
          </p:nvPr>
        </p:nvSpPr>
        <p:spPr/>
        <p:txBody>
          <a:bodyPr/>
          <a:lstStyle/>
          <a:p>
            <a:endParaRPr lang="de-AT"/>
          </a:p>
        </p:txBody>
      </p:sp>
      <p:sp>
        <p:nvSpPr>
          <p:cNvPr id="9" name="Foliennummernplatzhalter 8">
            <a:extLst>
              <a:ext uri="{FF2B5EF4-FFF2-40B4-BE49-F238E27FC236}">
                <a16:creationId xmlns="" xmlns:a16="http://schemas.microsoft.com/office/drawing/2014/main" id="{22FB518B-7722-E795-D367-463D6DCD91B5}"/>
              </a:ext>
            </a:extLst>
          </p:cNvPr>
          <p:cNvSpPr>
            <a:spLocks noGrp="1"/>
          </p:cNvSpPr>
          <p:nvPr>
            <p:ph type="sldNum" sz="quarter" idx="12"/>
          </p:nvPr>
        </p:nvSpPr>
        <p:spPr/>
        <p:txBody>
          <a:bodyPr/>
          <a:lstStyle/>
          <a:p>
            <a:fld id="{BB08867C-00FA-4FB4-8195-B9DF9AF80F0F}" type="slidenum">
              <a:rPr lang="de-AT" smtClean="0"/>
              <a:t>‹#›</a:t>
            </a:fld>
            <a:endParaRPr lang="de-AT"/>
          </a:p>
        </p:txBody>
      </p:sp>
    </p:spTree>
    <p:extLst>
      <p:ext uri="{BB962C8B-B14F-4D97-AF65-F5344CB8AC3E}">
        <p14:creationId xmlns:p14="http://schemas.microsoft.com/office/powerpoint/2010/main" val="6161625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D045AE4B-FBCE-323A-CDE9-B1E7B7982EE2}"/>
              </a:ext>
            </a:extLst>
          </p:cNvPr>
          <p:cNvSpPr>
            <a:spLocks noGrp="1"/>
          </p:cNvSpPr>
          <p:nvPr>
            <p:ph type="title"/>
          </p:nvPr>
        </p:nvSpPr>
        <p:spPr/>
        <p:txBody>
          <a:bodyPr/>
          <a:lstStyle/>
          <a:p>
            <a:r>
              <a:rPr lang="en-US"/>
              <a:t>Click to edit Master title style</a:t>
            </a:r>
            <a:endParaRPr lang="de-AT"/>
          </a:p>
        </p:txBody>
      </p:sp>
      <p:sp>
        <p:nvSpPr>
          <p:cNvPr id="3" name="Datumsplatzhalter 2">
            <a:extLst>
              <a:ext uri="{FF2B5EF4-FFF2-40B4-BE49-F238E27FC236}">
                <a16:creationId xmlns="" xmlns:a16="http://schemas.microsoft.com/office/drawing/2014/main" id="{6C063ACF-B377-5488-70A1-AC09ED3D0B8D}"/>
              </a:ext>
            </a:extLst>
          </p:cNvPr>
          <p:cNvSpPr>
            <a:spLocks noGrp="1"/>
          </p:cNvSpPr>
          <p:nvPr>
            <p:ph type="dt" sz="half" idx="10"/>
          </p:nvPr>
        </p:nvSpPr>
        <p:spPr/>
        <p:txBody>
          <a:bodyPr/>
          <a:lstStyle/>
          <a:p>
            <a:fld id="{54DC3642-44F9-4841-A39A-061A9EDE6E17}" type="datetimeFigureOut">
              <a:rPr lang="de-AT" smtClean="0"/>
              <a:t>30.08.2025</a:t>
            </a:fld>
            <a:endParaRPr lang="de-AT"/>
          </a:p>
        </p:txBody>
      </p:sp>
      <p:sp>
        <p:nvSpPr>
          <p:cNvPr id="4" name="Fußzeilenplatzhalter 3">
            <a:extLst>
              <a:ext uri="{FF2B5EF4-FFF2-40B4-BE49-F238E27FC236}">
                <a16:creationId xmlns="" xmlns:a16="http://schemas.microsoft.com/office/drawing/2014/main" id="{A80F58A9-5DBB-3855-9D77-F4361CF2922B}"/>
              </a:ext>
            </a:extLst>
          </p:cNvPr>
          <p:cNvSpPr>
            <a:spLocks noGrp="1"/>
          </p:cNvSpPr>
          <p:nvPr>
            <p:ph type="ftr" sz="quarter" idx="11"/>
          </p:nvPr>
        </p:nvSpPr>
        <p:spPr/>
        <p:txBody>
          <a:bodyPr/>
          <a:lstStyle/>
          <a:p>
            <a:endParaRPr lang="de-AT"/>
          </a:p>
        </p:txBody>
      </p:sp>
      <p:sp>
        <p:nvSpPr>
          <p:cNvPr id="5" name="Foliennummernplatzhalter 4">
            <a:extLst>
              <a:ext uri="{FF2B5EF4-FFF2-40B4-BE49-F238E27FC236}">
                <a16:creationId xmlns="" xmlns:a16="http://schemas.microsoft.com/office/drawing/2014/main" id="{496EB511-E18F-9BA2-4AA7-CCE4CC7D8CFE}"/>
              </a:ext>
            </a:extLst>
          </p:cNvPr>
          <p:cNvSpPr>
            <a:spLocks noGrp="1"/>
          </p:cNvSpPr>
          <p:nvPr>
            <p:ph type="sldNum" sz="quarter" idx="12"/>
          </p:nvPr>
        </p:nvSpPr>
        <p:spPr/>
        <p:txBody>
          <a:bodyPr/>
          <a:lstStyle/>
          <a:p>
            <a:fld id="{BB08867C-00FA-4FB4-8195-B9DF9AF80F0F}" type="slidenum">
              <a:rPr lang="de-AT" smtClean="0"/>
              <a:t>‹#›</a:t>
            </a:fld>
            <a:endParaRPr lang="de-AT"/>
          </a:p>
        </p:txBody>
      </p:sp>
    </p:spTree>
    <p:extLst>
      <p:ext uri="{BB962C8B-B14F-4D97-AF65-F5344CB8AC3E}">
        <p14:creationId xmlns:p14="http://schemas.microsoft.com/office/powerpoint/2010/main" val="6735684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 xmlns:a16="http://schemas.microsoft.com/office/drawing/2014/main" id="{178B13EA-088E-8C10-C5DF-CF25760291D1}"/>
              </a:ext>
            </a:extLst>
          </p:cNvPr>
          <p:cNvSpPr>
            <a:spLocks noGrp="1"/>
          </p:cNvSpPr>
          <p:nvPr>
            <p:ph type="dt" sz="half" idx="10"/>
          </p:nvPr>
        </p:nvSpPr>
        <p:spPr/>
        <p:txBody>
          <a:bodyPr/>
          <a:lstStyle/>
          <a:p>
            <a:fld id="{54DC3642-44F9-4841-A39A-061A9EDE6E17}" type="datetimeFigureOut">
              <a:rPr lang="de-AT" smtClean="0"/>
              <a:t>30.08.2025</a:t>
            </a:fld>
            <a:endParaRPr lang="de-AT"/>
          </a:p>
        </p:txBody>
      </p:sp>
      <p:sp>
        <p:nvSpPr>
          <p:cNvPr id="3" name="Fußzeilenplatzhalter 2">
            <a:extLst>
              <a:ext uri="{FF2B5EF4-FFF2-40B4-BE49-F238E27FC236}">
                <a16:creationId xmlns="" xmlns:a16="http://schemas.microsoft.com/office/drawing/2014/main" id="{1D24B357-3962-93FF-BBB6-9C54E10D3081}"/>
              </a:ext>
            </a:extLst>
          </p:cNvPr>
          <p:cNvSpPr>
            <a:spLocks noGrp="1"/>
          </p:cNvSpPr>
          <p:nvPr>
            <p:ph type="ftr" sz="quarter" idx="11"/>
          </p:nvPr>
        </p:nvSpPr>
        <p:spPr/>
        <p:txBody>
          <a:bodyPr/>
          <a:lstStyle/>
          <a:p>
            <a:endParaRPr lang="de-AT"/>
          </a:p>
        </p:txBody>
      </p:sp>
      <p:sp>
        <p:nvSpPr>
          <p:cNvPr id="4" name="Foliennummernplatzhalter 3">
            <a:extLst>
              <a:ext uri="{FF2B5EF4-FFF2-40B4-BE49-F238E27FC236}">
                <a16:creationId xmlns="" xmlns:a16="http://schemas.microsoft.com/office/drawing/2014/main" id="{B5C706DF-8C3E-E9B7-CD76-CD4BD6516C27}"/>
              </a:ext>
            </a:extLst>
          </p:cNvPr>
          <p:cNvSpPr>
            <a:spLocks noGrp="1"/>
          </p:cNvSpPr>
          <p:nvPr>
            <p:ph type="sldNum" sz="quarter" idx="12"/>
          </p:nvPr>
        </p:nvSpPr>
        <p:spPr/>
        <p:txBody>
          <a:bodyPr/>
          <a:lstStyle/>
          <a:p>
            <a:fld id="{BB08867C-00FA-4FB4-8195-B9DF9AF80F0F}" type="slidenum">
              <a:rPr lang="de-AT" smtClean="0"/>
              <a:t>‹#›</a:t>
            </a:fld>
            <a:endParaRPr lang="de-AT"/>
          </a:p>
        </p:txBody>
      </p:sp>
    </p:spTree>
    <p:extLst>
      <p:ext uri="{BB962C8B-B14F-4D97-AF65-F5344CB8AC3E}">
        <p14:creationId xmlns:p14="http://schemas.microsoft.com/office/powerpoint/2010/main" val="5587764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7552EF08-8D41-2117-D74E-AAFC27FE8B2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de-AT"/>
          </a:p>
        </p:txBody>
      </p:sp>
      <p:sp>
        <p:nvSpPr>
          <p:cNvPr id="3" name="Inhaltsplatzhalter 2">
            <a:extLst>
              <a:ext uri="{FF2B5EF4-FFF2-40B4-BE49-F238E27FC236}">
                <a16:creationId xmlns="" xmlns:a16="http://schemas.microsoft.com/office/drawing/2014/main" id="{8D409215-7806-A6A2-D933-D1A7F208EFD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4" name="Textplatzhalter 3">
            <a:extLst>
              <a:ext uri="{FF2B5EF4-FFF2-40B4-BE49-F238E27FC236}">
                <a16:creationId xmlns="" xmlns:a16="http://schemas.microsoft.com/office/drawing/2014/main" id="{6B7C0884-3B5C-3540-0FEE-C786FFA0188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umsplatzhalter 4">
            <a:extLst>
              <a:ext uri="{FF2B5EF4-FFF2-40B4-BE49-F238E27FC236}">
                <a16:creationId xmlns="" xmlns:a16="http://schemas.microsoft.com/office/drawing/2014/main" id="{CE68EF75-1282-4936-D7C7-35858B145890}"/>
              </a:ext>
            </a:extLst>
          </p:cNvPr>
          <p:cNvSpPr>
            <a:spLocks noGrp="1"/>
          </p:cNvSpPr>
          <p:nvPr>
            <p:ph type="dt" sz="half" idx="10"/>
          </p:nvPr>
        </p:nvSpPr>
        <p:spPr/>
        <p:txBody>
          <a:bodyPr/>
          <a:lstStyle/>
          <a:p>
            <a:fld id="{54DC3642-44F9-4841-A39A-061A9EDE6E17}" type="datetimeFigureOut">
              <a:rPr lang="de-AT" smtClean="0"/>
              <a:t>30.08.2025</a:t>
            </a:fld>
            <a:endParaRPr lang="de-AT"/>
          </a:p>
        </p:txBody>
      </p:sp>
      <p:sp>
        <p:nvSpPr>
          <p:cNvPr id="6" name="Fußzeilenplatzhalter 5">
            <a:extLst>
              <a:ext uri="{FF2B5EF4-FFF2-40B4-BE49-F238E27FC236}">
                <a16:creationId xmlns="" xmlns:a16="http://schemas.microsoft.com/office/drawing/2014/main" id="{558B69D3-756B-1744-31BD-0DA6BE9599B7}"/>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 xmlns:a16="http://schemas.microsoft.com/office/drawing/2014/main" id="{542EC043-162F-EC88-57C0-A36F9B9D77E2}"/>
              </a:ext>
            </a:extLst>
          </p:cNvPr>
          <p:cNvSpPr>
            <a:spLocks noGrp="1"/>
          </p:cNvSpPr>
          <p:nvPr>
            <p:ph type="sldNum" sz="quarter" idx="12"/>
          </p:nvPr>
        </p:nvSpPr>
        <p:spPr/>
        <p:txBody>
          <a:bodyPr/>
          <a:lstStyle/>
          <a:p>
            <a:fld id="{BB08867C-00FA-4FB4-8195-B9DF9AF80F0F}" type="slidenum">
              <a:rPr lang="de-AT" smtClean="0"/>
              <a:t>‹#›</a:t>
            </a:fld>
            <a:endParaRPr lang="de-AT"/>
          </a:p>
        </p:txBody>
      </p:sp>
    </p:spTree>
    <p:extLst>
      <p:ext uri="{BB962C8B-B14F-4D97-AF65-F5344CB8AC3E}">
        <p14:creationId xmlns:p14="http://schemas.microsoft.com/office/powerpoint/2010/main" val="7273887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12FD2273-9C95-2BA1-8244-B32F5C77BDD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de-AT"/>
          </a:p>
        </p:txBody>
      </p:sp>
      <p:sp>
        <p:nvSpPr>
          <p:cNvPr id="3" name="Bildplatzhalter 2">
            <a:extLst>
              <a:ext uri="{FF2B5EF4-FFF2-40B4-BE49-F238E27FC236}">
                <a16:creationId xmlns="" xmlns:a16="http://schemas.microsoft.com/office/drawing/2014/main" id="{F800F816-0156-86E6-1725-5C776897232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de-AT"/>
          </a:p>
        </p:txBody>
      </p:sp>
      <p:sp>
        <p:nvSpPr>
          <p:cNvPr id="4" name="Textplatzhalter 3">
            <a:extLst>
              <a:ext uri="{FF2B5EF4-FFF2-40B4-BE49-F238E27FC236}">
                <a16:creationId xmlns="" xmlns:a16="http://schemas.microsoft.com/office/drawing/2014/main" id="{8A63B92B-CE93-CF24-C7B9-8496629586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umsplatzhalter 4">
            <a:extLst>
              <a:ext uri="{FF2B5EF4-FFF2-40B4-BE49-F238E27FC236}">
                <a16:creationId xmlns="" xmlns:a16="http://schemas.microsoft.com/office/drawing/2014/main" id="{95A43AC3-ACBC-416B-C40A-3E60F04E5DD2}"/>
              </a:ext>
            </a:extLst>
          </p:cNvPr>
          <p:cNvSpPr>
            <a:spLocks noGrp="1"/>
          </p:cNvSpPr>
          <p:nvPr>
            <p:ph type="dt" sz="half" idx="10"/>
          </p:nvPr>
        </p:nvSpPr>
        <p:spPr/>
        <p:txBody>
          <a:bodyPr/>
          <a:lstStyle/>
          <a:p>
            <a:fld id="{54DC3642-44F9-4841-A39A-061A9EDE6E17}" type="datetimeFigureOut">
              <a:rPr lang="de-AT" smtClean="0"/>
              <a:t>30.08.2025</a:t>
            </a:fld>
            <a:endParaRPr lang="de-AT"/>
          </a:p>
        </p:txBody>
      </p:sp>
      <p:sp>
        <p:nvSpPr>
          <p:cNvPr id="6" name="Fußzeilenplatzhalter 5">
            <a:extLst>
              <a:ext uri="{FF2B5EF4-FFF2-40B4-BE49-F238E27FC236}">
                <a16:creationId xmlns="" xmlns:a16="http://schemas.microsoft.com/office/drawing/2014/main" id="{2F70FAB3-6CF7-5AA4-093E-325A19B9DCD1}"/>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 xmlns:a16="http://schemas.microsoft.com/office/drawing/2014/main" id="{15B5E49B-8673-315B-7F9C-D1C1C7942CFE}"/>
              </a:ext>
            </a:extLst>
          </p:cNvPr>
          <p:cNvSpPr>
            <a:spLocks noGrp="1"/>
          </p:cNvSpPr>
          <p:nvPr>
            <p:ph type="sldNum" sz="quarter" idx="12"/>
          </p:nvPr>
        </p:nvSpPr>
        <p:spPr/>
        <p:txBody>
          <a:bodyPr/>
          <a:lstStyle/>
          <a:p>
            <a:fld id="{BB08867C-00FA-4FB4-8195-B9DF9AF80F0F}" type="slidenum">
              <a:rPr lang="de-AT" smtClean="0"/>
              <a:t>‹#›</a:t>
            </a:fld>
            <a:endParaRPr lang="de-AT"/>
          </a:p>
        </p:txBody>
      </p:sp>
    </p:spTree>
    <p:extLst>
      <p:ext uri="{BB962C8B-B14F-4D97-AF65-F5344CB8AC3E}">
        <p14:creationId xmlns:p14="http://schemas.microsoft.com/office/powerpoint/2010/main" val="36827970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elplatzhalter 1">
            <a:extLst>
              <a:ext uri="{FF2B5EF4-FFF2-40B4-BE49-F238E27FC236}">
                <a16:creationId xmlns="" xmlns:a16="http://schemas.microsoft.com/office/drawing/2014/main" id="{E3EADE16-7830-8AB3-8BEE-03A2B4B6B1A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endParaRPr lang="de-AT"/>
          </a:p>
        </p:txBody>
      </p:sp>
      <p:sp>
        <p:nvSpPr>
          <p:cNvPr id="3" name="Textplatzhalter 2">
            <a:extLst>
              <a:ext uri="{FF2B5EF4-FFF2-40B4-BE49-F238E27FC236}">
                <a16:creationId xmlns="" xmlns:a16="http://schemas.microsoft.com/office/drawing/2014/main" id="{B6C3F146-67D8-AFC2-C996-9C93BAAFC83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 xmlns:a16="http://schemas.microsoft.com/office/drawing/2014/main" id="{7B0F9612-DC19-0B52-BA6C-1DBE0DD437F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4DC3642-44F9-4841-A39A-061A9EDE6E17}" type="datetimeFigureOut">
              <a:rPr lang="de-AT" smtClean="0"/>
              <a:t>30.08.2025</a:t>
            </a:fld>
            <a:endParaRPr lang="de-AT"/>
          </a:p>
        </p:txBody>
      </p:sp>
      <p:sp>
        <p:nvSpPr>
          <p:cNvPr id="5" name="Fußzeilenplatzhalter 4">
            <a:extLst>
              <a:ext uri="{FF2B5EF4-FFF2-40B4-BE49-F238E27FC236}">
                <a16:creationId xmlns="" xmlns:a16="http://schemas.microsoft.com/office/drawing/2014/main" id="{6F60AB3D-3E8F-AC2D-0E19-9A9F8F8BC6C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de-AT"/>
          </a:p>
        </p:txBody>
      </p:sp>
      <p:sp>
        <p:nvSpPr>
          <p:cNvPr id="6" name="Foliennummernplatzhalter 5">
            <a:extLst>
              <a:ext uri="{FF2B5EF4-FFF2-40B4-BE49-F238E27FC236}">
                <a16:creationId xmlns="" xmlns:a16="http://schemas.microsoft.com/office/drawing/2014/main" id="{C30C9E6F-842B-9480-CFB7-C9B01239D8C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BB08867C-00FA-4FB4-8195-B9DF9AF80F0F}" type="slidenum">
              <a:rPr lang="de-AT" smtClean="0"/>
              <a:t>‹#›</a:t>
            </a:fld>
            <a:endParaRPr lang="de-AT"/>
          </a:p>
        </p:txBody>
      </p:sp>
    </p:spTree>
    <p:extLst>
      <p:ext uri="{BB962C8B-B14F-4D97-AF65-F5344CB8AC3E}">
        <p14:creationId xmlns:p14="http://schemas.microsoft.com/office/powerpoint/2010/main" val="23407289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emf"/><Relationship Id="rId7" Type="http://schemas.openxmlformats.org/officeDocument/2006/relationships/image" Target="../media/image7.jpe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png"/><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 xmlns:a16="http://schemas.microsoft.com/office/drawing/2014/main" id="{1D3346CC-2301-B6CD-0D5D-8EB6E352E6C3}"/>
              </a:ext>
            </a:extLst>
          </p:cNvPr>
          <p:cNvSpPr txBox="1">
            <a:spLocks/>
          </p:cNvSpPr>
          <p:nvPr/>
        </p:nvSpPr>
        <p:spPr>
          <a:xfrm>
            <a:off x="11490958" y="844068"/>
            <a:ext cx="701041" cy="396586"/>
          </a:xfrm>
          <a:prstGeom prst="rect">
            <a:avLst/>
          </a:prstGeom>
        </p:spPr>
        <p:txBody>
          <a:bodyPr lIns="0" tIns="0" rIns="0" bIns="0" anchor="t" anchorCtr="0">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lvl="0" algn="l">
              <a:lnSpc>
                <a:spcPts val="1920"/>
              </a:lnSpc>
              <a:spcBef>
                <a:spcPts val="0"/>
              </a:spcBef>
            </a:pPr>
            <a:r>
              <a:rPr lang="en-GB" sz="1200" b="1" dirty="0">
                <a:solidFill>
                  <a:srgbClr val="777777"/>
                </a:solidFill>
                <a:latin typeface="Arial"/>
                <a:ea typeface="Times New Roman"/>
                <a:cs typeface="Arial Unicode MS"/>
              </a:rPr>
              <a:t>P4.5-634</a:t>
            </a:r>
            <a:endParaRPr lang="en-GB" sz="1200" b="1" dirty="0">
              <a:solidFill>
                <a:prstClr val="black"/>
              </a:solidFill>
              <a:latin typeface="Calibri"/>
              <a:ea typeface="Calibri"/>
              <a:cs typeface="Arial Unicode MS"/>
            </a:endParaRPr>
          </a:p>
        </p:txBody>
      </p:sp>
      <p:pic>
        <p:nvPicPr>
          <p:cNvPr id="2" name="Grafik 1" descr="Ein Bild, das Text, Screenshot, Brief, Briefumschlag enthält.&#10;&#10;KI-generierte Inhalte können fehlerhaft sein.">
            <a:extLst>
              <a:ext uri="{FF2B5EF4-FFF2-40B4-BE49-F238E27FC236}">
                <a16:creationId xmlns="" xmlns:a16="http://schemas.microsoft.com/office/drawing/2014/main" id="{12132E0B-E116-9D7D-3E94-CE25DE0CD618}"/>
              </a:ext>
            </a:extLst>
          </p:cNvPr>
          <p:cNvPicPr>
            <a:picLocks noChangeAspect="1"/>
          </p:cNvPicPr>
          <p:nvPr/>
        </p:nvPicPr>
        <p:blipFill>
          <a:blip r:embed="rId2">
            <a:extLst>
              <a:ext uri="{28A0092B-C50C-407E-A947-70E740481C1C}">
                <a14:useLocalDpi xmlns:a14="http://schemas.microsoft.com/office/drawing/2010/main" val="0"/>
              </a:ext>
            </a:extLst>
          </a:blip>
          <a:srcRect l="82137" t="58098" r="764" b="5248"/>
          <a:stretch>
            <a:fillRect/>
          </a:stretch>
        </p:blipFill>
        <p:spPr>
          <a:xfrm>
            <a:off x="0" y="673101"/>
            <a:ext cx="2022237" cy="2438400"/>
          </a:xfrm>
          <a:prstGeom prst="rect">
            <a:avLst/>
          </a:prstGeom>
        </p:spPr>
      </p:pic>
      <p:pic>
        <p:nvPicPr>
          <p:cNvPr id="11" name="Grafik 10" descr="Ein Bild, das Text, Screenshot, Brief, Briefumschlag enthält.&#10;&#10;KI-generierte Inhalte können fehlerhaft sein.">
            <a:extLst>
              <a:ext uri="{FF2B5EF4-FFF2-40B4-BE49-F238E27FC236}">
                <a16:creationId xmlns="" xmlns:a16="http://schemas.microsoft.com/office/drawing/2014/main" id="{0A982369-6EB6-234C-C0A7-58E556ED17AC}"/>
              </a:ext>
            </a:extLst>
          </p:cNvPr>
          <p:cNvPicPr>
            <a:picLocks noChangeAspect="1"/>
          </p:cNvPicPr>
          <p:nvPr/>
        </p:nvPicPr>
        <p:blipFill>
          <a:blip r:embed="rId2">
            <a:extLst>
              <a:ext uri="{28A0092B-C50C-407E-A947-70E740481C1C}">
                <a14:useLocalDpi xmlns:a14="http://schemas.microsoft.com/office/drawing/2010/main" val="0"/>
              </a:ext>
            </a:extLst>
          </a:blip>
          <a:srcRect l="97167" t="61204" r="764" b="5248"/>
          <a:stretch>
            <a:fillRect/>
          </a:stretch>
        </p:blipFill>
        <p:spPr>
          <a:xfrm>
            <a:off x="1993680" y="881061"/>
            <a:ext cx="244695" cy="2231535"/>
          </a:xfrm>
          <a:prstGeom prst="rect">
            <a:avLst/>
          </a:prstGeom>
        </p:spPr>
      </p:pic>
      <p:pic>
        <p:nvPicPr>
          <p:cNvPr id="14" name="Grafik 13" descr="Ein Bild, das Text, Screenshot, Brief, Briefumschlag enthält.&#10;&#10;KI-generierte Inhalte können fehlerhaft sein.">
            <a:extLst>
              <a:ext uri="{FF2B5EF4-FFF2-40B4-BE49-F238E27FC236}">
                <a16:creationId xmlns="" xmlns:a16="http://schemas.microsoft.com/office/drawing/2014/main" id="{DF35B26D-BD9A-11F3-E5E5-FEB1BDE26698}"/>
              </a:ext>
            </a:extLst>
          </p:cNvPr>
          <p:cNvPicPr/>
          <p:nvPr/>
        </p:nvPicPr>
        <p:blipFill>
          <a:blip r:embed="rId2">
            <a:extLst>
              <a:ext uri="{28A0092B-C50C-407E-A947-70E740481C1C}">
                <a14:useLocalDpi xmlns:a14="http://schemas.microsoft.com/office/drawing/2010/main" val="0"/>
              </a:ext>
            </a:extLst>
          </a:blip>
          <a:srcRect l="95995" t="80667" r="765" b="16818"/>
          <a:stretch>
            <a:fillRect/>
          </a:stretch>
        </p:blipFill>
        <p:spPr>
          <a:xfrm>
            <a:off x="2238375" y="1275898"/>
            <a:ext cx="589234" cy="212384"/>
          </a:xfrm>
          <a:prstGeom prst="rect">
            <a:avLst/>
          </a:prstGeom>
        </p:spPr>
      </p:pic>
      <p:pic>
        <p:nvPicPr>
          <p:cNvPr id="15" name="Grafik 14" descr="Ein Bild, das Text, Screenshot, Brief, Briefumschlag enthält.&#10;&#10;KI-generierte Inhalte können fehlerhaft sein.">
            <a:extLst>
              <a:ext uri="{FF2B5EF4-FFF2-40B4-BE49-F238E27FC236}">
                <a16:creationId xmlns="" xmlns:a16="http://schemas.microsoft.com/office/drawing/2014/main" id="{F744C5CF-ABA7-8191-B25E-DC7835232A90}"/>
              </a:ext>
            </a:extLst>
          </p:cNvPr>
          <p:cNvPicPr/>
          <p:nvPr/>
        </p:nvPicPr>
        <p:blipFill>
          <a:blip r:embed="rId2">
            <a:extLst>
              <a:ext uri="{28A0092B-C50C-407E-A947-70E740481C1C}">
                <a14:useLocalDpi xmlns:a14="http://schemas.microsoft.com/office/drawing/2010/main" val="0"/>
              </a:ext>
            </a:extLst>
          </a:blip>
          <a:srcRect l="95995" t="80667" r="765" b="16818"/>
          <a:stretch>
            <a:fillRect/>
          </a:stretch>
        </p:blipFill>
        <p:spPr>
          <a:xfrm>
            <a:off x="2801699" y="1275897"/>
            <a:ext cx="589234" cy="212384"/>
          </a:xfrm>
          <a:prstGeom prst="rect">
            <a:avLst/>
          </a:prstGeom>
        </p:spPr>
      </p:pic>
      <p:pic>
        <p:nvPicPr>
          <p:cNvPr id="16" name="Grafik 15" descr="Ein Bild, das Text, Screenshot, Brief, Briefumschlag enthält.&#10;&#10;KI-generierte Inhalte können fehlerhaft sein.">
            <a:extLst>
              <a:ext uri="{FF2B5EF4-FFF2-40B4-BE49-F238E27FC236}">
                <a16:creationId xmlns="" xmlns:a16="http://schemas.microsoft.com/office/drawing/2014/main" id="{ECE73A0F-CB91-0545-6D23-F3B16FF6ADC9}"/>
              </a:ext>
            </a:extLst>
          </p:cNvPr>
          <p:cNvPicPr/>
          <p:nvPr/>
        </p:nvPicPr>
        <p:blipFill>
          <a:blip r:embed="rId2">
            <a:extLst>
              <a:ext uri="{28A0092B-C50C-407E-A947-70E740481C1C}">
                <a14:useLocalDpi xmlns:a14="http://schemas.microsoft.com/office/drawing/2010/main" val="0"/>
              </a:ext>
            </a:extLst>
          </a:blip>
          <a:srcRect l="95995" t="80667" r="765" b="16818"/>
          <a:stretch>
            <a:fillRect/>
          </a:stretch>
        </p:blipFill>
        <p:spPr>
          <a:xfrm>
            <a:off x="2903990" y="1275896"/>
            <a:ext cx="589234" cy="212384"/>
          </a:xfrm>
          <a:prstGeom prst="rect">
            <a:avLst/>
          </a:prstGeom>
        </p:spPr>
      </p:pic>
      <p:sp>
        <p:nvSpPr>
          <p:cNvPr id="9" name="TextBox 3">
            <a:extLst>
              <a:ext uri="{FF2B5EF4-FFF2-40B4-BE49-F238E27FC236}">
                <a16:creationId xmlns="" xmlns:a16="http://schemas.microsoft.com/office/drawing/2014/main" id="{89EA74CD-7C66-4B77-605D-E0D86DB56FF2}"/>
              </a:ext>
            </a:extLst>
          </p:cNvPr>
          <p:cNvSpPr txBox="1"/>
          <p:nvPr/>
        </p:nvSpPr>
        <p:spPr>
          <a:xfrm>
            <a:off x="1926758" y="1382090"/>
            <a:ext cx="8439251" cy="4104982"/>
          </a:xfrm>
          <a:prstGeom prst="rect">
            <a:avLst/>
          </a:prstGeom>
          <a:noFill/>
          <a:ln w="9525">
            <a:noFill/>
          </a:ln>
        </p:spPr>
        <p:txBody>
          <a:bodyPr wrap="square" lIns="0" tIns="0" rIns="0" bIns="0" rtlCol="0" anchor="t">
            <a:noAutofit/>
          </a:bodyPr>
          <a:lstStyle/>
          <a:p>
            <a:pPr>
              <a:lnSpc>
                <a:spcPct val="125000"/>
              </a:lnSpc>
              <a:buClr>
                <a:srgbClr val="1A3A64"/>
              </a:buClr>
            </a:pPr>
            <a:r>
              <a:rPr lang="en-GB" sz="1400" b="1" dirty="0" smtClean="0">
                <a:solidFill>
                  <a:srgbClr val="002060"/>
                </a:solidFill>
                <a:latin typeface="Arial" panose="020B0604020202020204" pitchFamily="34" charset="0"/>
                <a:cs typeface="Arial" panose="020B0604020202020204" pitchFamily="34" charset="0"/>
              </a:rPr>
              <a:t>The necessity of developing a prototype training facility for OSI inspection is</a:t>
            </a:r>
          </a:p>
          <a:p>
            <a:pPr>
              <a:lnSpc>
                <a:spcPct val="125000"/>
              </a:lnSpc>
              <a:buClr>
                <a:srgbClr val="1A3A64"/>
              </a:buClr>
            </a:pPr>
            <a:r>
              <a:rPr lang="en-GB" sz="1400" b="1" dirty="0" smtClean="0">
                <a:solidFill>
                  <a:srgbClr val="002060"/>
                </a:solidFill>
                <a:latin typeface="Arial" panose="020B0604020202020204" pitchFamily="34" charset="0"/>
                <a:cs typeface="Arial" panose="020B0604020202020204" pitchFamily="34" charset="0"/>
              </a:rPr>
              <a:t> emphasized herein…………</a:t>
            </a:r>
            <a:endParaRPr lang="en-GB" sz="1400" b="1" dirty="0" smtClean="0">
              <a:solidFill>
                <a:srgbClr val="002060"/>
              </a:solidFill>
              <a:latin typeface="Arial" panose="020B0604020202020204" pitchFamily="34" charset="0"/>
              <a:cs typeface="Arial" panose="020B0604020202020204" pitchFamily="34" charset="0"/>
            </a:endParaRPr>
          </a:p>
          <a:p>
            <a:pPr marL="285750" indent="-285750">
              <a:lnSpc>
                <a:spcPct val="125000"/>
              </a:lnSpc>
              <a:buClr>
                <a:srgbClr val="1A3A64"/>
              </a:buClr>
              <a:buFont typeface="Kabel LT Std Book" panose="020D0402020204020903" pitchFamily="34" charset="0"/>
              <a:buChar char="•"/>
            </a:pPr>
            <a:endParaRPr lang="en-GB" sz="1400" dirty="0">
              <a:solidFill>
                <a:srgbClr val="C00000"/>
              </a:solidFill>
              <a:latin typeface="Arial" panose="020B0604020202020204" pitchFamily="34" charset="0"/>
              <a:cs typeface="Arial" panose="020B0604020202020204" pitchFamily="34" charset="0"/>
            </a:endParaRPr>
          </a:p>
          <a:p>
            <a:pPr>
              <a:lnSpc>
                <a:spcPct val="125000"/>
              </a:lnSpc>
              <a:buClr>
                <a:srgbClr val="1A3A64"/>
              </a:buClr>
            </a:pPr>
            <a:r>
              <a:rPr lang="en-GB" sz="1400" b="1" dirty="0" smtClean="0">
                <a:solidFill>
                  <a:srgbClr val="C00000"/>
                </a:solidFill>
                <a:latin typeface="Arial" panose="020B0604020202020204" pitchFamily="34" charset="0"/>
                <a:cs typeface="Arial" panose="020B0604020202020204" pitchFamily="34" charset="0"/>
              </a:rPr>
              <a:t>The </a:t>
            </a:r>
            <a:r>
              <a:rPr lang="en-GB" sz="1400" b="1" dirty="0" smtClean="0">
                <a:solidFill>
                  <a:srgbClr val="C00000"/>
                </a:solidFill>
                <a:latin typeface="Arial" panose="020B0604020202020204" pitchFamily="34" charset="0"/>
                <a:cs typeface="Arial" panose="020B0604020202020204" pitchFamily="34" charset="0"/>
              </a:rPr>
              <a:t>OSI Intricacies</a:t>
            </a:r>
            <a:endParaRPr lang="en-GB" sz="1400" b="1" dirty="0">
              <a:solidFill>
                <a:srgbClr val="C00000"/>
              </a:solidFill>
              <a:latin typeface="Arial" panose="020B0604020202020204" pitchFamily="34" charset="0"/>
              <a:cs typeface="Arial" panose="020B0604020202020204" pitchFamily="34" charset="0"/>
            </a:endParaRPr>
          </a:p>
          <a:p>
            <a:pPr>
              <a:lnSpc>
                <a:spcPct val="125000"/>
              </a:lnSpc>
            </a:pPr>
            <a:r>
              <a:rPr lang="en-GB" sz="1400" dirty="0" smtClean="0">
                <a:solidFill>
                  <a:srgbClr val="1A3A64"/>
                </a:solidFill>
                <a:latin typeface="Arial"/>
                <a:cs typeface="Arial"/>
              </a:rPr>
              <a:t>OSI could happen in any environment, whether the event is man-made or otherwise…potential variables that involved in OSI is multiple.</a:t>
            </a:r>
            <a:endParaRPr lang="en-GB" sz="1400" dirty="0" smtClean="0">
              <a:solidFill>
                <a:srgbClr val="1A3A64"/>
              </a:solidFill>
              <a:latin typeface="Arial"/>
              <a:cs typeface="Arial"/>
            </a:endParaRPr>
          </a:p>
          <a:p>
            <a:pPr>
              <a:lnSpc>
                <a:spcPct val="125000"/>
              </a:lnSpc>
            </a:pPr>
            <a:r>
              <a:rPr lang="en-GB" sz="1400" dirty="0">
                <a:solidFill>
                  <a:srgbClr val="1A3A64"/>
                </a:solidFill>
                <a:latin typeface="Arial"/>
                <a:cs typeface="Arial"/>
              </a:rPr>
              <a:t>	</a:t>
            </a:r>
            <a:endParaRPr lang="en-GB" sz="1400" dirty="0" smtClean="0">
              <a:solidFill>
                <a:srgbClr val="1A3A64"/>
              </a:solidFill>
              <a:latin typeface="Arial"/>
              <a:cs typeface="Arial"/>
            </a:endParaRPr>
          </a:p>
          <a:p>
            <a:pPr>
              <a:lnSpc>
                <a:spcPct val="125000"/>
              </a:lnSpc>
            </a:pPr>
            <a:r>
              <a:rPr lang="en-GB" sz="1400" dirty="0" smtClean="0">
                <a:solidFill>
                  <a:srgbClr val="1A3A64"/>
                </a:solidFill>
                <a:latin typeface="Arial"/>
                <a:cs typeface="Arial"/>
              </a:rPr>
              <a:t>	</a:t>
            </a:r>
            <a:r>
              <a:rPr lang="en-GB" sz="1400" dirty="0" smtClean="0">
                <a:solidFill>
                  <a:srgbClr val="002060"/>
                </a:solidFill>
                <a:latin typeface="Arial"/>
                <a:cs typeface="Arial"/>
              </a:rPr>
              <a:t>OSI training package, including IFE, is not adequate to address potential OSI variables and 	multiple scenarios. Further, testing of Inspector capabilities and adaptations to different 	environments are complex and costly affair. </a:t>
            </a:r>
            <a:endParaRPr lang="en-GB" sz="1400" dirty="0" smtClean="0">
              <a:solidFill>
                <a:srgbClr val="002060"/>
              </a:solidFill>
              <a:latin typeface="Arial"/>
              <a:cs typeface="Arial"/>
            </a:endParaRPr>
          </a:p>
          <a:p>
            <a:pPr>
              <a:lnSpc>
                <a:spcPct val="125000"/>
              </a:lnSpc>
            </a:pPr>
            <a:endParaRPr lang="en-GB" sz="1400" dirty="0">
              <a:solidFill>
                <a:srgbClr val="C00000"/>
              </a:solidFill>
              <a:latin typeface="Arial"/>
              <a:cs typeface="Arial"/>
            </a:endParaRPr>
          </a:p>
          <a:p>
            <a:pPr>
              <a:lnSpc>
                <a:spcPct val="125000"/>
              </a:lnSpc>
            </a:pPr>
            <a:r>
              <a:rPr lang="en-GB" sz="1400" dirty="0" smtClean="0">
                <a:solidFill>
                  <a:srgbClr val="C00000"/>
                </a:solidFill>
                <a:latin typeface="Arial"/>
                <a:cs typeface="Arial"/>
              </a:rPr>
              <a:t>		</a:t>
            </a:r>
            <a:r>
              <a:rPr lang="en-GB" sz="1400" b="1" dirty="0" smtClean="0">
                <a:solidFill>
                  <a:srgbClr val="C00000"/>
                </a:solidFill>
                <a:latin typeface="Arial"/>
                <a:cs typeface="Arial"/>
              </a:rPr>
              <a:t>Appropriate </a:t>
            </a:r>
            <a:r>
              <a:rPr lang="en-GB" sz="1400" b="1" dirty="0" smtClean="0">
                <a:solidFill>
                  <a:srgbClr val="C00000"/>
                </a:solidFill>
                <a:latin typeface="Arial"/>
                <a:cs typeface="Arial"/>
              </a:rPr>
              <a:t>Measures</a:t>
            </a:r>
          </a:p>
          <a:p>
            <a:pPr algn="just">
              <a:lnSpc>
                <a:spcPct val="125000"/>
              </a:lnSpc>
              <a:buClr>
                <a:srgbClr val="1A3A64"/>
              </a:buClr>
            </a:pPr>
            <a:r>
              <a:rPr lang="en-GB" sz="1400" dirty="0" smtClean="0">
                <a:solidFill>
                  <a:srgbClr val="C00000"/>
                </a:solidFill>
              </a:rPr>
              <a:t>			</a:t>
            </a:r>
            <a:r>
              <a:rPr lang="en-GB" sz="1400" dirty="0" smtClean="0">
                <a:solidFill>
                  <a:srgbClr val="002060"/>
                </a:solidFill>
              </a:rPr>
              <a:t>Developing an integrated prototype training facility for OSI would be an 			appropriate measure considered the multiple-scenarios associated with an </a:t>
            </a:r>
            <a:r>
              <a:rPr lang="en-GB" sz="1400" dirty="0" err="1" smtClean="0">
                <a:solidFill>
                  <a:srgbClr val="002060"/>
                </a:solidFill>
              </a:rPr>
              <a:t>Inspecttion</a:t>
            </a:r>
            <a:r>
              <a:rPr lang="en-GB" sz="1400" dirty="0" smtClean="0">
                <a:solidFill>
                  <a:srgbClr val="002060"/>
                </a:solidFill>
              </a:rPr>
              <a:t>.		</a:t>
            </a:r>
            <a:r>
              <a:rPr lang="en-GB" sz="1400" dirty="0" smtClean="0">
                <a:solidFill>
                  <a:srgbClr val="002060"/>
                </a:solidFill>
              </a:rPr>
              <a:t>an inspection. </a:t>
            </a:r>
            <a:endParaRPr lang="en-GB" sz="1400" dirty="0">
              <a:solidFill>
                <a:srgbClr val="002060"/>
              </a:solidFill>
            </a:endParaRPr>
          </a:p>
          <a:p>
            <a:pPr>
              <a:lnSpc>
                <a:spcPct val="200000"/>
              </a:lnSpc>
              <a:buClr>
                <a:srgbClr val="1A3A64"/>
              </a:buClr>
            </a:pPr>
            <a:endParaRPr lang="en-GB" sz="1400" dirty="0">
              <a:solidFill>
                <a:srgbClr val="1A3A64"/>
              </a:solidFill>
              <a:latin typeface="Arial" panose="020B0604020202020204" pitchFamily="34" charset="0"/>
              <a:cs typeface="Arial" panose="020B0604020202020204" pitchFamily="34" charset="0"/>
            </a:endParaRPr>
          </a:p>
          <a:p>
            <a:pPr>
              <a:lnSpc>
                <a:spcPct val="200000"/>
              </a:lnSpc>
              <a:buClr>
                <a:srgbClr val="1A3A64"/>
              </a:buClr>
            </a:pPr>
            <a:endParaRPr lang="en-GB" sz="1400" dirty="0">
              <a:solidFill>
                <a:srgbClr val="1A3A64"/>
              </a:solidFill>
              <a:latin typeface="Arial" panose="020B0604020202020204" pitchFamily="34" charset="0"/>
              <a:cs typeface="Arial" panose="020B0604020202020204" pitchFamily="34" charset="0"/>
            </a:endParaRPr>
          </a:p>
          <a:p>
            <a:pPr marL="285750" indent="-285750">
              <a:lnSpc>
                <a:spcPct val="200000"/>
              </a:lnSpc>
              <a:buClr>
                <a:srgbClr val="1A3A64"/>
              </a:buClr>
              <a:buFont typeface="Kabel LT Std Book" panose="020D0402020204020903" pitchFamily="34" charset="0"/>
              <a:buChar char="•"/>
            </a:pPr>
            <a:endParaRPr lang="en-GB" sz="1400" noProof="0" dirty="0">
              <a:solidFill>
                <a:srgbClr val="1A3A64"/>
              </a:solidFill>
              <a:latin typeface="Arial" panose="020B0604020202020204" pitchFamily="34" charset="0"/>
              <a:cs typeface="Arial" panose="020B0604020202020204" pitchFamily="34" charset="0"/>
            </a:endParaRPr>
          </a:p>
          <a:p>
            <a:pPr>
              <a:lnSpc>
                <a:spcPct val="200000"/>
              </a:lnSpc>
              <a:buClr>
                <a:srgbClr val="1A3A64"/>
              </a:buClr>
            </a:pPr>
            <a:endParaRPr lang="en-GB" sz="1400" dirty="0">
              <a:solidFill>
                <a:srgbClr val="1A3A64"/>
              </a:solidFill>
              <a:latin typeface="Arial" panose="020B0604020202020204" pitchFamily="34" charset="0"/>
              <a:cs typeface="Arial" panose="020B0604020202020204" pitchFamily="34" charset="0"/>
            </a:endParaRPr>
          </a:p>
          <a:p>
            <a:pPr marL="285750" indent="-285750">
              <a:lnSpc>
                <a:spcPct val="200000"/>
              </a:lnSpc>
              <a:buClr>
                <a:srgbClr val="1A3A64"/>
              </a:buClr>
              <a:buFont typeface="Kabel LT Std Book" panose="020D0402020204020903" pitchFamily="34" charset="0"/>
              <a:buChar char="•"/>
            </a:pPr>
            <a:endParaRPr lang="en-GB" sz="1400" dirty="0">
              <a:solidFill>
                <a:srgbClr val="1A3A64"/>
              </a:solidFill>
              <a:latin typeface="Arial" panose="020B0604020202020204" pitchFamily="34" charset="0"/>
              <a:cs typeface="Arial" panose="020B0604020202020204" pitchFamily="34" charset="0"/>
            </a:endParaRPr>
          </a:p>
          <a:p>
            <a:pPr marL="285750" indent="-285750">
              <a:lnSpc>
                <a:spcPct val="200000"/>
              </a:lnSpc>
              <a:buClr>
                <a:srgbClr val="1A3A64"/>
              </a:buClr>
              <a:buFont typeface="Kabel LT Std Book" panose="020D0402020204020903" pitchFamily="34" charset="0"/>
              <a:buChar char="•"/>
            </a:pPr>
            <a:endParaRPr lang="en-GB" sz="1400" noProof="0" dirty="0">
              <a:solidFill>
                <a:srgbClr val="1A3A64"/>
              </a:solidFill>
              <a:latin typeface="Arial" panose="020B0604020202020204" pitchFamily="34" charset="0"/>
              <a:cs typeface="Arial" panose="020B0604020202020204" pitchFamily="34" charset="0"/>
            </a:endParaRPr>
          </a:p>
          <a:p>
            <a:pPr marL="285750" indent="-285750">
              <a:lnSpc>
                <a:spcPct val="200000"/>
              </a:lnSpc>
              <a:buClr>
                <a:srgbClr val="1A3A64"/>
              </a:buClr>
              <a:buFont typeface="Kabel LT Std Book" panose="020D0402020204020903" pitchFamily="34" charset="0"/>
              <a:buChar char="•"/>
            </a:pPr>
            <a:endParaRPr lang="en-GB" sz="1400" noProof="0" dirty="0">
              <a:solidFill>
                <a:srgbClr val="1A3A64"/>
              </a:solidFill>
              <a:latin typeface="Arial" panose="020B0604020202020204" pitchFamily="34" charset="0"/>
              <a:cs typeface="Arial" panose="020B0604020202020204" pitchFamily="34" charset="0"/>
            </a:endParaRPr>
          </a:p>
        </p:txBody>
      </p:sp>
      <p:sp>
        <p:nvSpPr>
          <p:cNvPr id="5" name="TextBox 3">
            <a:extLst>
              <a:ext uri="{FF2B5EF4-FFF2-40B4-BE49-F238E27FC236}">
                <a16:creationId xmlns="" xmlns:a16="http://schemas.microsoft.com/office/drawing/2014/main" id="{85BEB553-B80A-F162-FB89-86C2A440C13A}"/>
              </a:ext>
            </a:extLst>
          </p:cNvPr>
          <p:cNvSpPr txBox="1"/>
          <p:nvPr/>
        </p:nvSpPr>
        <p:spPr>
          <a:xfrm>
            <a:off x="3756661" y="61299"/>
            <a:ext cx="6606540" cy="492443"/>
          </a:xfrm>
          <a:prstGeom prst="rect">
            <a:avLst/>
          </a:prstGeom>
          <a:noFill/>
        </p:spPr>
        <p:txBody>
          <a:bodyPr wrap="square" lIns="0" tIns="0" rIns="0" bIns="0" rtlCol="0" anchor="ctr">
            <a:noAutofit/>
          </a:bodyPr>
          <a:lstStyle/>
          <a:p>
            <a:pPr>
              <a:lnSpc>
                <a:spcPct val="115000"/>
              </a:lnSpc>
            </a:pPr>
            <a:r>
              <a:rPr lang="en-GB" sz="1600" b="1" dirty="0">
                <a:solidFill>
                  <a:srgbClr val="CB6D04"/>
                </a:solidFill>
                <a:latin typeface="Arial"/>
                <a:ea typeface="Times New Roman"/>
                <a:cs typeface="Arial Unicode MS"/>
              </a:rPr>
              <a:t>Necessity of a prototype test-site for optimization of OSI training</a:t>
            </a:r>
            <a:endParaRPr lang="en-GB" sz="1050" b="1" dirty="0">
              <a:latin typeface="Calibri"/>
              <a:ea typeface="Calibri"/>
              <a:cs typeface="Arial Unicode MS"/>
            </a:endParaRPr>
          </a:p>
          <a:p>
            <a:pPr>
              <a:lnSpc>
                <a:spcPts val="1920"/>
              </a:lnSpc>
            </a:pPr>
            <a:r>
              <a:rPr lang="en-GB" sz="1400" dirty="0">
                <a:solidFill>
                  <a:srgbClr val="777777"/>
                </a:solidFill>
                <a:latin typeface="Arial"/>
                <a:ea typeface="Times New Roman"/>
                <a:cs typeface="Arial Unicode MS"/>
              </a:rPr>
              <a:t> </a:t>
            </a:r>
            <a:endParaRPr lang="en-GB" sz="1050" dirty="0">
              <a:effectLst/>
              <a:latin typeface="Calibri"/>
              <a:ea typeface="Calibri"/>
              <a:cs typeface="Arial Unicode MS"/>
            </a:endParaRPr>
          </a:p>
        </p:txBody>
      </p:sp>
      <p:sp>
        <p:nvSpPr>
          <p:cNvPr id="28" name="TextBox 3">
            <a:extLst>
              <a:ext uri="{FF2B5EF4-FFF2-40B4-BE49-F238E27FC236}">
                <a16:creationId xmlns="" xmlns:a16="http://schemas.microsoft.com/office/drawing/2014/main" id="{B80091A9-21A6-ACE8-7D0F-BF92C1995514}"/>
              </a:ext>
            </a:extLst>
          </p:cNvPr>
          <p:cNvSpPr txBox="1"/>
          <p:nvPr/>
        </p:nvSpPr>
        <p:spPr>
          <a:xfrm>
            <a:off x="3756661" y="646416"/>
            <a:ext cx="7445839" cy="396586"/>
          </a:xfrm>
          <a:prstGeom prst="rect">
            <a:avLst/>
          </a:prstGeom>
          <a:noFill/>
        </p:spPr>
        <p:txBody>
          <a:bodyPr wrap="square" lIns="0" tIns="0" rIns="0" bIns="0" rtlCol="0" anchor="t">
            <a:noAutofit/>
          </a:bodyPr>
          <a:lstStyle/>
          <a:p>
            <a:r>
              <a:rPr lang="en-GB" sz="1200" b="0" i="0" u="none" strike="noStrike" dirty="0" err="1" smtClean="0">
                <a:solidFill>
                  <a:srgbClr val="1A3A64"/>
                </a:solidFill>
                <a:effectLst/>
                <a:latin typeface="Arial"/>
                <a:cs typeface="Arial"/>
              </a:rPr>
              <a:t>Nalin</a:t>
            </a:r>
            <a:r>
              <a:rPr lang="en-GB" sz="1200" b="0" i="0" u="none" strike="noStrike" dirty="0" smtClean="0">
                <a:solidFill>
                  <a:srgbClr val="1A3A64"/>
                </a:solidFill>
                <a:effectLst/>
                <a:latin typeface="Arial"/>
                <a:cs typeface="Arial"/>
              </a:rPr>
              <a:t> de Silva and W.A.G.K. </a:t>
            </a:r>
            <a:r>
              <a:rPr lang="en-GB" sz="1200" b="0" i="0" u="none" strike="noStrike" dirty="0" err="1" smtClean="0">
                <a:solidFill>
                  <a:srgbClr val="1A3A64"/>
                </a:solidFill>
                <a:effectLst/>
                <a:latin typeface="Arial"/>
                <a:cs typeface="Arial"/>
              </a:rPr>
              <a:t>Wickramasinghe</a:t>
            </a:r>
            <a:endParaRPr lang="en-US" sz="1200" dirty="0">
              <a:latin typeface="Arial"/>
              <a:cs typeface="Arial"/>
            </a:endParaRPr>
          </a:p>
          <a:p>
            <a:r>
              <a:rPr lang="en-GB" sz="1200" b="0" i="0" u="none" strike="noStrike" dirty="0" smtClean="0">
                <a:solidFill>
                  <a:srgbClr val="1A3A64"/>
                </a:solidFill>
                <a:effectLst/>
                <a:latin typeface="Arial"/>
                <a:cs typeface="Arial"/>
              </a:rPr>
              <a:t>Geological Survey and Mines Bureau (GSMB) , Sri Lanka</a:t>
            </a:r>
            <a:endParaRPr lang="en-GB" sz="1200" noProof="0" dirty="0">
              <a:solidFill>
                <a:srgbClr val="1A3A64"/>
              </a:solidFill>
              <a:latin typeface="Arial"/>
              <a:cs typeface="Arial"/>
            </a:endParaRPr>
          </a:p>
          <a:p>
            <a:endParaRPr lang="en-GB" sz="1200" noProof="0" dirty="0">
              <a:solidFill>
                <a:srgbClr val="1A3A64"/>
              </a:solidFill>
              <a:latin typeface="Arial" panose="020B0604020202020204" pitchFamily="34" charset="0"/>
              <a:cs typeface="Arial" panose="020B0604020202020204" pitchFamily="34" charset="0"/>
            </a:endParaRPr>
          </a:p>
          <a:p>
            <a:pPr>
              <a:lnSpc>
                <a:spcPct val="125000"/>
              </a:lnSpc>
            </a:pPr>
            <a:endParaRPr lang="en-GB" sz="1200" noProof="0" dirty="0">
              <a:solidFill>
                <a:srgbClr val="1A3A64"/>
              </a:solidFill>
              <a:latin typeface="Arial" panose="020B0604020202020204" pitchFamily="34" charset="0"/>
              <a:cs typeface="Arial" panose="020B0604020202020204" pitchFamily="34" charset="0"/>
            </a:endParaRPr>
          </a:p>
        </p:txBody>
      </p:sp>
      <p:pic>
        <p:nvPicPr>
          <p:cNvPr id="18" name="Picture 17"/>
          <p:cNvPicPr/>
          <p:nvPr/>
        </p:nvPicPr>
        <p:blipFill rotWithShape="1">
          <a:blip r:embed="rId3" cstate="print">
            <a:clrChange>
              <a:clrFrom>
                <a:srgbClr val="FFFFFF"/>
              </a:clrFrom>
              <a:clrTo>
                <a:srgbClr val="FFFFFF">
                  <a:alpha val="0"/>
                </a:srgbClr>
              </a:clrTo>
            </a:clrChange>
            <a:duotone>
              <a:prstClr val="black"/>
              <a:srgbClr val="FFFF00">
                <a:tint val="45000"/>
                <a:satMod val="400000"/>
              </a:srgbClr>
            </a:duotone>
          </a:blip>
          <a:srcRect t="5172" b="5853"/>
          <a:stretch/>
        </p:blipFill>
        <p:spPr bwMode="auto">
          <a:xfrm>
            <a:off x="10624184" y="5596094"/>
            <a:ext cx="1109558" cy="976068"/>
          </a:xfrm>
          <a:prstGeom prst="rect">
            <a:avLst/>
          </a:prstGeom>
          <a:noFill/>
          <a:ln>
            <a:noFill/>
          </a:ln>
        </p:spPr>
      </p:pic>
      <p:sp>
        <p:nvSpPr>
          <p:cNvPr id="19" name="TextBox 18"/>
          <p:cNvSpPr txBox="1"/>
          <p:nvPr/>
        </p:nvSpPr>
        <p:spPr>
          <a:xfrm>
            <a:off x="8557363" y="6572162"/>
            <a:ext cx="3634637" cy="276999"/>
          </a:xfrm>
          <a:prstGeom prst="rect">
            <a:avLst/>
          </a:prstGeom>
          <a:noFill/>
        </p:spPr>
        <p:txBody>
          <a:bodyPr wrap="square" rtlCol="0">
            <a:spAutoFit/>
          </a:bodyPr>
          <a:lstStyle/>
          <a:p>
            <a:r>
              <a:rPr lang="en-GB" sz="1200" dirty="0" smtClean="0">
                <a:solidFill>
                  <a:schemeClr val="accent2">
                    <a:lumMod val="50000"/>
                  </a:schemeClr>
                </a:solidFill>
              </a:rPr>
              <a:t>Geological Survey and Mines Bureau, Sri Lanka</a:t>
            </a:r>
            <a:endParaRPr lang="en-GB" sz="1200" dirty="0">
              <a:solidFill>
                <a:schemeClr val="accent2">
                  <a:lumMod val="50000"/>
                </a:schemeClr>
              </a:solidFill>
            </a:endParaRPr>
          </a:p>
        </p:txBody>
      </p:sp>
      <p:pic>
        <p:nvPicPr>
          <p:cNvPr id="20" name="Picture 1" descr="Description: C:\Users\Nalin\Downloads\1756513960720.jpg"/>
          <p:cNvPicPr>
            <a:picLocks noChangeAspect="1" noChangeArrowheads="1"/>
          </p:cNvPicPr>
          <p:nvPr/>
        </p:nvPicPr>
        <p:blipFill>
          <a:blip r:embed="rId4" cstate="print">
            <a:extLst>
              <a:ext uri="{28A0092B-C50C-407E-A947-70E740481C1C}">
                <a14:useLocalDpi xmlns:a14="http://schemas.microsoft.com/office/drawing/2010/main" val="0"/>
              </a:ext>
            </a:extLst>
          </a:blip>
          <a:srcRect t="23108" r="22028" b="45078"/>
          <a:stretch>
            <a:fillRect/>
          </a:stretch>
        </p:blipFill>
        <p:spPr bwMode="auto">
          <a:xfrm>
            <a:off x="10206110" y="1213390"/>
            <a:ext cx="1816892" cy="16654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 name="Picture 20" descr="Aesthetic view of tropical rainforest. | Download Scientific Diagram"/>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l="-134" t="15037" r="134" b="-992"/>
          <a:stretch/>
        </p:blipFill>
        <p:spPr bwMode="auto">
          <a:xfrm>
            <a:off x="187910" y="3177767"/>
            <a:ext cx="2435616" cy="1265106"/>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2" descr="PS23, Makanchi, Kazakhstan | CTBTO"/>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72695" y="5403184"/>
            <a:ext cx="2770441" cy="1322519"/>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22" descr="On-site inspection | CTBTO"/>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l="35533" r="-1"/>
          <a:stretch/>
        </p:blipFill>
        <p:spPr bwMode="auto">
          <a:xfrm>
            <a:off x="1139753" y="4160296"/>
            <a:ext cx="2251180" cy="12428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986061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 xmlns:thm15="http://schemas.microsoft.com/office/thememl/2012/main" name="SnT2025_Lightning Talk Template_CLEAN_250627_dr 3_FN" id="{506A7A28-3A96-48F3-B9F5-A7AF7546958D}" vid="{AC3700E0-E2A9-4A04-8C0A-BB56C749F823}"/>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2AC10656680304EA4A371A737EC296E" ma:contentTypeVersion="13" ma:contentTypeDescription="Create a new document." ma:contentTypeScope="" ma:versionID="11f42e4868807888b35289107d1404d8">
  <xsd:schema xmlns:xsd="http://www.w3.org/2001/XMLSchema" xmlns:xs="http://www.w3.org/2001/XMLSchema" xmlns:p="http://schemas.microsoft.com/office/2006/metadata/properties" xmlns:ns2="dee43835-892f-4438-b97f-a194acad537d" xmlns:ns3="92ea592d-9254-4852-90b7-7d20b5286f68" targetNamespace="http://schemas.microsoft.com/office/2006/metadata/properties" ma:root="true" ma:fieldsID="a733c18ec0ca6fc540137f3b391bd7b8" ns2:_="" ns3:_="">
    <xsd:import namespace="dee43835-892f-4438-b97f-a194acad537d"/>
    <xsd:import namespace="92ea592d-9254-4852-90b7-7d20b5286f68"/>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LengthInSecond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ee43835-892f-4438-b97f-a194acad537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f9e8395b-6b03-452f-b821-0db5c6808620"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Location" ma:index="20"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2ea592d-9254-4852-90b7-7d20b5286f68"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684da7c0-8a0d-42fa-a26f-7bb62f36dfe9}" ma:internalName="TaxCatchAll" ma:showField="CatchAllData" ma:web="92ea592d-9254-4852-90b7-7d20b5286f6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dee43835-892f-4438-b97f-a194acad537d">
      <Terms xmlns="http://schemas.microsoft.com/office/infopath/2007/PartnerControls"/>
    </lcf76f155ced4ddcb4097134ff3c332f>
    <TaxCatchAll xmlns="92ea592d-9254-4852-90b7-7d20b5286f68" xsi:nil="true"/>
  </documentManagement>
</p:properties>
</file>

<file path=customXml/itemProps1.xml><?xml version="1.0" encoding="utf-8"?>
<ds:datastoreItem xmlns:ds="http://schemas.openxmlformats.org/officeDocument/2006/customXml" ds:itemID="{569224B2-52BE-48E6-85D5-CBC2DE85DA7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ee43835-892f-4438-b97f-a194acad537d"/>
    <ds:schemaRef ds:uri="92ea592d-9254-4852-90b7-7d20b5286f6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84CB18E-B747-4B9D-BD57-25F78A284C25}">
  <ds:schemaRefs>
    <ds:schemaRef ds:uri="http://schemas.microsoft.com/sharepoint/v3/contenttype/forms"/>
  </ds:schemaRefs>
</ds:datastoreItem>
</file>

<file path=customXml/itemProps3.xml><?xml version="1.0" encoding="utf-8"?>
<ds:datastoreItem xmlns:ds="http://schemas.openxmlformats.org/officeDocument/2006/customXml" ds:itemID="{BA5DA042-D6BE-4CE2-944D-99D38DC3508E}">
  <ds:schemaRef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92ea592d-9254-4852-90b7-7d20b5286f68"/>
    <ds:schemaRef ds:uri="dee43835-892f-4438-b97f-a194acad537d"/>
    <ds:schemaRef ds:uri="http://www.w3.org/XML/1998/namespace"/>
  </ds:schemaRefs>
</ds:datastoreItem>
</file>

<file path=docMetadata/LabelInfo.xml><?xml version="1.0" encoding="utf-8"?>
<clbl:labelList xmlns:clbl="http://schemas.microsoft.com/office/2020/mipLabelMetadata">
  <clbl:label id="{beb0b889-53f4-4e3a-9b3f-a04468ed6d76}" enabled="0" method="" siteId="{beb0b889-53f4-4e3a-9b3f-a04468ed6d76}" removed="1"/>
</clbl:labelList>
</file>

<file path=docProps/app.xml><?xml version="1.0" encoding="utf-8"?>
<Properties xmlns="http://schemas.openxmlformats.org/officeDocument/2006/extended-properties" xmlns:vt="http://schemas.openxmlformats.org/officeDocument/2006/docPropsVTypes">
  <Template>SnT2025_Lightning Talk Example_with_CTBTO_Logo</Template>
  <TotalTime>77</TotalTime>
  <Words>78</Words>
  <Application>Microsoft Office PowerPoint</Application>
  <PresentationFormat>Custom</PresentationFormat>
  <Paragraphs>21</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KRYSTA Monika</dc:creator>
  <cp:lastModifiedBy>Nalin</cp:lastModifiedBy>
  <cp:revision>15</cp:revision>
  <dcterms:created xsi:type="dcterms:W3CDTF">2025-07-01T09:27:21Z</dcterms:created>
  <dcterms:modified xsi:type="dcterms:W3CDTF">2025-08-30T02:22:53Z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0x01010032AC10656680304EA4A371A737EC296E</vt:lpwstr>
  </property>
</Properties>
</file>