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90" r:id="rId5"/>
    <p:sldId id="28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Cover Slide" id="{CB344858-E8AC-4DD0-9C92-E279453233AB}">
          <p14:sldIdLst>
            <p14:sldId id="290"/>
          </p14:sldIdLst>
        </p14:section>
        <p14:section name="Presentation Templates" id="{D2292F85-605D-492F-8D07-424F5669A7C3}">
          <p14:sldIdLst>
            <p14:sldId id="289"/>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B65"/>
    <a:srgbClr val="1A3A64"/>
    <a:srgbClr val="EEEEE4"/>
    <a:srgbClr val="657990"/>
    <a:srgbClr val="A0ABB4"/>
    <a:srgbClr val="BCCBD9"/>
    <a:srgbClr val="326296"/>
    <a:srgbClr val="8B98AD"/>
    <a:srgbClr val="8AA9CA"/>
    <a:srgbClr val="758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p:scale>
          <a:sx n="74" d="100"/>
          <a:sy n="74" d="100"/>
        </p:scale>
        <p:origin x="-31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YSTA Monika" userId="3b68d60c-c869-4e55-a1d7-a484fc139185" providerId="ADAL" clId="{1A5AAC24-009C-4EA8-8A23-88E15EF1FFD7}"/>
    <pc:docChg chg="modSld">
      <pc:chgData name="KRYSTA Monika" userId="3b68d60c-c869-4e55-a1d7-a484fc139185" providerId="ADAL" clId="{1A5AAC24-009C-4EA8-8A23-88E15EF1FFD7}" dt="2025-07-01T12:52:42.364" v="258" actId="790"/>
      <pc:docMkLst>
        <pc:docMk/>
      </pc:docMkLst>
      <pc:sldChg chg="modSp mod">
        <pc:chgData name="KRYSTA Monika" userId="3b68d60c-c869-4e55-a1d7-a484fc139185" providerId="ADAL" clId="{1A5AAC24-009C-4EA8-8A23-88E15EF1FFD7}" dt="2025-07-01T12:52:42.364" v="258" actId="790"/>
        <pc:sldMkLst>
          <pc:docMk/>
          <pc:sldMk cId="1115389416" sldId="290"/>
        </pc:sldMkLst>
        <pc:spChg chg="mod">
          <ac:chgData name="KRYSTA Monika" userId="3b68d60c-c869-4e55-a1d7-a484fc139185" providerId="ADAL" clId="{1A5AAC24-009C-4EA8-8A23-88E15EF1FFD7}" dt="2025-07-01T12:52:42.364" v="258" actId="790"/>
          <ac:spMkLst>
            <pc:docMk/>
            <pc:sldMk cId="1115389416" sldId="290"/>
            <ac:spMk id="4" creationId="{B2C432A9-8271-B31C-1FB8-AEE25AC05787}"/>
          </ac:spMkLst>
        </pc:spChg>
      </pc:sldChg>
    </pc:docChg>
  </pc:docChgLst>
  <pc:docChgLst>
    <pc:chgData name="KRYSTA Monika" userId="3b68d60c-c869-4e55-a1d7-a484fc139185" providerId="ADAL" clId="{51C38698-9208-40DE-9D85-6DF19AFC0DF7}"/>
    <pc:docChg chg="custSel modSld">
      <pc:chgData name="KRYSTA Monika" userId="3b68d60c-c869-4e55-a1d7-a484fc139185" providerId="ADAL" clId="{51C38698-9208-40DE-9D85-6DF19AFC0DF7}" dt="2025-06-16T13:11:02.442" v="356"/>
      <pc:docMkLst>
        <pc:docMk/>
      </pc:docMkLst>
      <pc:sldChg chg="modSp mod">
        <pc:chgData name="KRYSTA Monika" userId="3b68d60c-c869-4e55-a1d7-a484fc139185" providerId="ADAL" clId="{51C38698-9208-40DE-9D85-6DF19AFC0DF7}" dt="2025-06-16T13:11:02.442" v="356"/>
        <pc:sldMkLst>
          <pc:docMk/>
          <pc:sldMk cId="2678455944" sldId="289"/>
        </pc:sldMkLst>
        <pc:spChg chg="mod">
          <ac:chgData name="KRYSTA Monika" userId="3b68d60c-c869-4e55-a1d7-a484fc139185" providerId="ADAL" clId="{51C38698-9208-40DE-9D85-6DF19AFC0DF7}" dt="2025-06-16T06:09:34.820" v="47" actId="20577"/>
          <ac:spMkLst>
            <pc:docMk/>
            <pc:sldMk cId="2678455944" sldId="289"/>
            <ac:spMk id="2" creationId="{18A207AD-5FDB-9580-4D2A-3A22F97B5FBF}"/>
          </ac:spMkLst>
        </pc:spChg>
        <pc:spChg chg="mod">
          <ac:chgData name="KRYSTA Monika" userId="3b68d60c-c869-4e55-a1d7-a484fc139185" providerId="ADAL" clId="{51C38698-9208-40DE-9D85-6DF19AFC0DF7}" dt="2025-06-16T13:11:02.442" v="356"/>
          <ac:spMkLst>
            <pc:docMk/>
            <pc:sldMk cId="2678455944" sldId="289"/>
            <ac:spMk id="3" creationId="{8AC015EC-7085-FFC6-ED5E-2B0F1E838440}"/>
          </ac:spMkLst>
        </pc:spChg>
      </pc:sldChg>
      <pc:sldChg chg="modSp mod">
        <pc:chgData name="KRYSTA Monika" userId="3b68d60c-c869-4e55-a1d7-a484fc139185" providerId="ADAL" clId="{51C38698-9208-40DE-9D85-6DF19AFC0DF7}" dt="2025-06-16T13:09:33.022" v="307" actId="20577"/>
        <pc:sldMkLst>
          <pc:docMk/>
          <pc:sldMk cId="1115389416" sldId="290"/>
        </pc:sldMkLst>
        <pc:spChg chg="mod">
          <ac:chgData name="KRYSTA Monika" userId="3b68d60c-c869-4e55-a1d7-a484fc139185" providerId="ADAL" clId="{51C38698-9208-40DE-9D85-6DF19AFC0DF7}" dt="2025-06-16T06:10:16.125" v="179" actId="20577"/>
          <ac:spMkLst>
            <pc:docMk/>
            <pc:sldMk cId="1115389416" sldId="290"/>
            <ac:spMk id="2" creationId="{79F3575F-04ED-F07C-527A-71E98F3599B1}"/>
          </ac:spMkLst>
        </pc:spChg>
        <pc:spChg chg="mod">
          <ac:chgData name="KRYSTA Monika" userId="3b68d60c-c869-4e55-a1d7-a484fc139185" providerId="ADAL" clId="{51C38698-9208-40DE-9D85-6DF19AFC0DF7}" dt="2025-06-16T13:09:33.022" v="307" actId="20577"/>
          <ac:spMkLst>
            <pc:docMk/>
            <pc:sldMk cId="1115389416" sldId="290"/>
            <ac:spMk id="3" creationId="{2C4EE331-82EC-DC2E-F549-79BC0DEFA6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7A41B-38FC-4619-9051-846E27F251A9}" type="datetimeFigureOut">
              <a:rPr lang="de-AT" smtClean="0"/>
              <a:t>30.08.2025</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FC818-4CE7-4808-81BE-9D7329DB0D9E}" type="slidenum">
              <a:rPr lang="de-AT" smtClean="0"/>
              <a:t>‹#›</a:t>
            </a:fld>
            <a:endParaRPr lang="de-AT"/>
          </a:p>
        </p:txBody>
      </p:sp>
    </p:spTree>
    <p:extLst>
      <p:ext uri="{BB962C8B-B14F-4D97-AF65-F5344CB8AC3E}">
        <p14:creationId xmlns:p14="http://schemas.microsoft.com/office/powerpoint/2010/main" val="421521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63C93C10-B332-1DD4-2759-4577B077BC80}"/>
            </a:ext>
          </a:extLst>
        </p:cNvPr>
        <p:cNvGrpSpPr/>
        <p:nvPr/>
      </p:nvGrpSpPr>
      <p:grpSpPr>
        <a:xfrm>
          <a:off x="0" y="0"/>
          <a:ext cx="0" cy="0"/>
          <a:chOff x="0" y="0"/>
          <a:chExt cx="0" cy="0"/>
        </a:xfrm>
      </p:grpSpPr>
      <p:sp>
        <p:nvSpPr>
          <p:cNvPr id="2" name="Folienbildplatzhalter 1">
            <a:extLst>
              <a:ext uri="{FF2B5EF4-FFF2-40B4-BE49-F238E27FC236}">
                <a16:creationId xmlns="" xmlns:a16="http://schemas.microsoft.com/office/drawing/2014/main" id="{E724FF62-9410-51E3-32F3-74927FC22D1F}"/>
              </a:ext>
            </a:extLst>
          </p:cNvPr>
          <p:cNvSpPr>
            <a:spLocks noGrp="1" noRot="1" noChangeAspect="1"/>
          </p:cNvSpPr>
          <p:nvPr>
            <p:ph type="sldImg"/>
          </p:nvPr>
        </p:nvSpPr>
        <p:spPr/>
      </p:sp>
      <p:sp>
        <p:nvSpPr>
          <p:cNvPr id="3" name="Notizenplatzhalter 2">
            <a:extLst>
              <a:ext uri="{FF2B5EF4-FFF2-40B4-BE49-F238E27FC236}">
                <a16:creationId xmlns="" xmlns:a16="http://schemas.microsoft.com/office/drawing/2014/main" id="{692AE71F-F78E-7945-9C38-6D2408A7153B}"/>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 xmlns:a16="http://schemas.microsoft.com/office/drawing/2014/main" id="{0557FBDE-7346-3A60-2D1E-8E99B5770787}"/>
              </a:ext>
            </a:extLst>
          </p:cNvPr>
          <p:cNvSpPr>
            <a:spLocks noGrp="1"/>
          </p:cNvSpPr>
          <p:nvPr>
            <p:ph type="sldNum" sz="quarter" idx="5"/>
          </p:nvPr>
        </p:nvSpPr>
        <p:spPr/>
        <p:txBody>
          <a:bodyPr/>
          <a:lstStyle/>
          <a:p>
            <a:fld id="{6D7FC818-4CE7-4808-81BE-9D7329DB0D9E}" type="slidenum">
              <a:rPr lang="de-AT" smtClean="0"/>
              <a:t>1</a:t>
            </a:fld>
            <a:endParaRPr lang="de-AT"/>
          </a:p>
        </p:txBody>
      </p:sp>
    </p:spTree>
    <p:extLst>
      <p:ext uri="{BB962C8B-B14F-4D97-AF65-F5344CB8AC3E}">
        <p14:creationId xmlns:p14="http://schemas.microsoft.com/office/powerpoint/2010/main" val="104361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5893D7C-F3F4-377C-E5C2-F7C40BDBBBB6}"/>
            </a:ext>
          </a:extLst>
        </p:cNvPr>
        <p:cNvGrpSpPr/>
        <p:nvPr/>
      </p:nvGrpSpPr>
      <p:grpSpPr>
        <a:xfrm>
          <a:off x="0" y="0"/>
          <a:ext cx="0" cy="0"/>
          <a:chOff x="0" y="0"/>
          <a:chExt cx="0" cy="0"/>
        </a:xfrm>
      </p:grpSpPr>
      <p:sp>
        <p:nvSpPr>
          <p:cNvPr id="2" name="Folienbildplatzhalter 1">
            <a:extLst>
              <a:ext uri="{FF2B5EF4-FFF2-40B4-BE49-F238E27FC236}">
                <a16:creationId xmlns="" xmlns:a16="http://schemas.microsoft.com/office/drawing/2014/main" id="{4878EDD5-DD9B-375B-5B4A-AC14F601BBE5}"/>
              </a:ext>
            </a:extLst>
          </p:cNvPr>
          <p:cNvSpPr>
            <a:spLocks noGrp="1" noRot="1" noChangeAspect="1"/>
          </p:cNvSpPr>
          <p:nvPr>
            <p:ph type="sldImg"/>
          </p:nvPr>
        </p:nvSpPr>
        <p:spPr/>
      </p:sp>
      <p:sp>
        <p:nvSpPr>
          <p:cNvPr id="3" name="Notizenplatzhalter 2">
            <a:extLst>
              <a:ext uri="{FF2B5EF4-FFF2-40B4-BE49-F238E27FC236}">
                <a16:creationId xmlns="" xmlns:a16="http://schemas.microsoft.com/office/drawing/2014/main" id="{8ED5247D-D213-96FE-EBB5-FA6B429591A1}"/>
              </a:ext>
            </a:extLst>
          </p:cNvPr>
          <p:cNvSpPr>
            <a:spLocks noGrp="1"/>
          </p:cNvSpPr>
          <p:nvPr>
            <p:ph type="body" idx="1"/>
          </p:nvPr>
        </p:nvSpPr>
        <p:spPr/>
        <p:txBody>
          <a:bodyPr/>
          <a:lstStyle/>
          <a:p>
            <a:endParaRPr lang="de-AT" dirty="0"/>
          </a:p>
        </p:txBody>
      </p:sp>
      <p:sp>
        <p:nvSpPr>
          <p:cNvPr id="4" name="Foliennummernplatzhalter 3">
            <a:extLst>
              <a:ext uri="{FF2B5EF4-FFF2-40B4-BE49-F238E27FC236}">
                <a16:creationId xmlns="" xmlns:a16="http://schemas.microsoft.com/office/drawing/2014/main" id="{B7EA455F-B53B-B39E-DC56-4E2F236428EB}"/>
              </a:ext>
            </a:extLst>
          </p:cNvPr>
          <p:cNvSpPr>
            <a:spLocks noGrp="1"/>
          </p:cNvSpPr>
          <p:nvPr>
            <p:ph type="sldNum" sz="quarter" idx="5"/>
          </p:nvPr>
        </p:nvSpPr>
        <p:spPr/>
        <p:txBody>
          <a:bodyPr/>
          <a:lstStyle/>
          <a:p>
            <a:fld id="{6D7FC818-4CE7-4808-81BE-9D7329DB0D9E}" type="slidenum">
              <a:rPr lang="de-AT" smtClean="0"/>
              <a:t>2</a:t>
            </a:fld>
            <a:endParaRPr lang="de-AT"/>
          </a:p>
        </p:txBody>
      </p:sp>
    </p:spTree>
    <p:extLst>
      <p:ext uri="{BB962C8B-B14F-4D97-AF65-F5344CB8AC3E}">
        <p14:creationId xmlns:p14="http://schemas.microsoft.com/office/powerpoint/2010/main" val="2609186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EAA2EBE-2D72-B6A4-EDD7-4AF266A900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 xmlns:a16="http://schemas.microsoft.com/office/drawing/2014/main" id="{1277A786-729D-BFFC-37DB-F1A79D081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 xmlns:a16="http://schemas.microsoft.com/office/drawing/2014/main" id="{4341A611-AF14-A507-CF4C-D55889C24D88}"/>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5" name="Fußzeilenplatzhalter 4">
            <a:extLst>
              <a:ext uri="{FF2B5EF4-FFF2-40B4-BE49-F238E27FC236}">
                <a16:creationId xmlns="" xmlns:a16="http://schemas.microsoft.com/office/drawing/2014/main" id="{AD196A25-B527-D68B-E70F-A27970CA9ED9}"/>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 xmlns:a16="http://schemas.microsoft.com/office/drawing/2014/main" id="{68A32509-3B1C-0DC9-9CB3-D9C3DC0E1366}"/>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635219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08C80B4-88A8-D41A-E1A5-3D09568BEC53}"/>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 xmlns:a16="http://schemas.microsoft.com/office/drawing/2014/main" id="{81AE2D30-CBEF-B175-9654-D6378D2939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 xmlns:a16="http://schemas.microsoft.com/office/drawing/2014/main" id="{02F9595D-7D32-96A4-9FC7-BED5253E992A}"/>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5" name="Fußzeilenplatzhalter 4">
            <a:extLst>
              <a:ext uri="{FF2B5EF4-FFF2-40B4-BE49-F238E27FC236}">
                <a16:creationId xmlns="" xmlns:a16="http://schemas.microsoft.com/office/drawing/2014/main" id="{4ACF1D47-2080-2166-B41E-9E50293A54B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 xmlns:a16="http://schemas.microsoft.com/office/drawing/2014/main" id="{858D858A-AA6F-9FF3-04CA-86F77EDA280A}"/>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981553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 xmlns:a16="http://schemas.microsoft.com/office/drawing/2014/main" id="{A1ECBF69-260B-0182-A9C2-8126E9DBED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 xmlns:a16="http://schemas.microsoft.com/office/drawing/2014/main" id="{CB52B609-0619-FAB1-CFFB-E8E0980B6A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 xmlns:a16="http://schemas.microsoft.com/office/drawing/2014/main" id="{B4B69923-0D37-153A-14FE-18B512755625}"/>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5" name="Fußzeilenplatzhalter 4">
            <a:extLst>
              <a:ext uri="{FF2B5EF4-FFF2-40B4-BE49-F238E27FC236}">
                <a16:creationId xmlns="" xmlns:a16="http://schemas.microsoft.com/office/drawing/2014/main" id="{C97D0544-B15E-6DDB-B9AF-3C6A17A5BC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 xmlns:a16="http://schemas.microsoft.com/office/drawing/2014/main" id="{791B45F0-11CD-429C-A3C3-4ADCD24F26D3}"/>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97262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52C4325-CD29-2F9A-B408-42AA24C82B0B}"/>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 xmlns:a16="http://schemas.microsoft.com/office/drawing/2014/main" id="{C1121D2E-D734-A0F6-FF64-ACC79A3B7E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 xmlns:a16="http://schemas.microsoft.com/office/drawing/2014/main" id="{614FBE63-DCD2-E5B9-D9FD-112B7AB5A0A6}"/>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5" name="Fußzeilenplatzhalter 4">
            <a:extLst>
              <a:ext uri="{FF2B5EF4-FFF2-40B4-BE49-F238E27FC236}">
                <a16:creationId xmlns="" xmlns:a16="http://schemas.microsoft.com/office/drawing/2014/main" id="{6459FA2A-46F1-59C9-7344-37F352DEE49B}"/>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 xmlns:a16="http://schemas.microsoft.com/office/drawing/2014/main" id="{EDA5EF09-78E6-B02D-2034-4642BFD17E31}"/>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95696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AA4D30C-79D5-4820-4C0A-D671FA14E8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 xmlns:a16="http://schemas.microsoft.com/office/drawing/2014/main" id="{90A99B2D-E137-D40D-D048-FF719E5A9F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 xmlns:a16="http://schemas.microsoft.com/office/drawing/2014/main" id="{A251CFBA-CBEE-72F6-BC79-DEEBAE28FCD0}"/>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5" name="Fußzeilenplatzhalter 4">
            <a:extLst>
              <a:ext uri="{FF2B5EF4-FFF2-40B4-BE49-F238E27FC236}">
                <a16:creationId xmlns="" xmlns:a16="http://schemas.microsoft.com/office/drawing/2014/main" id="{77A12ED8-6092-38D7-8D52-C7E67F32C64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 xmlns:a16="http://schemas.microsoft.com/office/drawing/2014/main" id="{D0F69004-1BD1-DEA5-3E10-69D00169E576}"/>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98191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67A1484-E16F-D64E-7FAF-387BD9FFDC56}"/>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 xmlns:a16="http://schemas.microsoft.com/office/drawing/2014/main" id="{1E54F6DC-ED9A-09E4-C909-F1041CC1B2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 xmlns:a16="http://schemas.microsoft.com/office/drawing/2014/main" id="{462E7DAF-E336-B5C8-07D4-324A39779B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 xmlns:a16="http://schemas.microsoft.com/office/drawing/2014/main" id="{8CAF71A2-BA86-DC2F-95D1-A8BF09D80962}"/>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6" name="Fußzeilenplatzhalter 5">
            <a:extLst>
              <a:ext uri="{FF2B5EF4-FFF2-40B4-BE49-F238E27FC236}">
                <a16:creationId xmlns="" xmlns:a16="http://schemas.microsoft.com/office/drawing/2014/main" id="{4B053E09-049E-8272-DDE1-947A153A353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 xmlns:a16="http://schemas.microsoft.com/office/drawing/2014/main" id="{6843DE89-C1F4-A237-F7A1-635CB5D701BF}"/>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630681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9080F2F-02CF-EAED-9FDF-034E18526A2D}"/>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 xmlns:a16="http://schemas.microsoft.com/office/drawing/2014/main" id="{C410888A-6CE1-2CA3-30AD-212EA82F0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 xmlns:a16="http://schemas.microsoft.com/office/drawing/2014/main" id="{7562AC50-8FDC-5340-7E68-AA82612B64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 xmlns:a16="http://schemas.microsoft.com/office/drawing/2014/main" id="{E71B7B7D-9F4C-C363-05A3-41E0D17CE0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 xmlns:a16="http://schemas.microsoft.com/office/drawing/2014/main" id="{586A7FE0-CC1A-5740-A076-2BEE2D5D72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 xmlns:a16="http://schemas.microsoft.com/office/drawing/2014/main" id="{2DE66489-B20C-28DE-4C0D-642733F16477}"/>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8" name="Fußzeilenplatzhalter 7">
            <a:extLst>
              <a:ext uri="{FF2B5EF4-FFF2-40B4-BE49-F238E27FC236}">
                <a16:creationId xmlns="" xmlns:a16="http://schemas.microsoft.com/office/drawing/2014/main" id="{E3DB3D62-CE4C-A646-BE96-1801A2D4649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 xmlns:a16="http://schemas.microsoft.com/office/drawing/2014/main" id="{6F4FD963-3D27-333D-4BA8-14E0E18D279F}"/>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129079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A7D2F573-2A56-8695-2384-6A6A004B8EDF}"/>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 xmlns:a16="http://schemas.microsoft.com/office/drawing/2014/main" id="{79A84875-AEBA-0479-B01D-CCDBFB027C32}"/>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4" name="Fußzeilenplatzhalter 3">
            <a:extLst>
              <a:ext uri="{FF2B5EF4-FFF2-40B4-BE49-F238E27FC236}">
                <a16:creationId xmlns="" xmlns:a16="http://schemas.microsoft.com/office/drawing/2014/main" id="{A8E29F95-C19A-0C3A-5873-F85BD48F8D27}"/>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 xmlns:a16="http://schemas.microsoft.com/office/drawing/2014/main" id="{CFF7A94F-C0C5-EA8E-D417-2DDD81546FF5}"/>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412493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 xmlns:a16="http://schemas.microsoft.com/office/drawing/2014/main" id="{49B65038-B923-D424-AD70-1993AFD33D27}"/>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3" name="Fußzeilenplatzhalter 2">
            <a:extLst>
              <a:ext uri="{FF2B5EF4-FFF2-40B4-BE49-F238E27FC236}">
                <a16:creationId xmlns="" xmlns:a16="http://schemas.microsoft.com/office/drawing/2014/main" id="{5395DA87-64CB-1CA0-796D-FB618F14138D}"/>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 xmlns:a16="http://schemas.microsoft.com/office/drawing/2014/main" id="{8584EAC6-2C9F-0E4B-B18F-F57A104DFBFB}"/>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3413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E5569BA0-5620-73D2-A09E-B604D2237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 xmlns:a16="http://schemas.microsoft.com/office/drawing/2014/main" id="{23DAC1AF-DB4E-9006-37D1-3568913B98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 xmlns:a16="http://schemas.microsoft.com/office/drawing/2014/main" id="{3D475E79-CC42-EB43-D109-715F3D342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 xmlns:a16="http://schemas.microsoft.com/office/drawing/2014/main" id="{79CC4207-3B72-F770-8531-E66B5C3AB8C6}"/>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6" name="Fußzeilenplatzhalter 5">
            <a:extLst>
              <a:ext uri="{FF2B5EF4-FFF2-40B4-BE49-F238E27FC236}">
                <a16:creationId xmlns="" xmlns:a16="http://schemas.microsoft.com/office/drawing/2014/main" id="{ADE72C59-BC22-552D-42FD-C0C0EFDEF8F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 xmlns:a16="http://schemas.microsoft.com/office/drawing/2014/main" id="{CA1D8DCF-A944-8841-A43F-19E163C42883}"/>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290829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84A3BA7-BA18-0F51-4DAF-D1497CDBFD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 xmlns:a16="http://schemas.microsoft.com/office/drawing/2014/main" id="{16ECA7BA-DD10-AFC4-8D02-F4D133AB51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 xmlns:a16="http://schemas.microsoft.com/office/drawing/2014/main" id="{B3698240-5FE0-10F0-53FD-0573D2281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 xmlns:a16="http://schemas.microsoft.com/office/drawing/2014/main" id="{A12A8181-FA0D-9156-C490-17F7AA23EC97}"/>
              </a:ext>
            </a:extLst>
          </p:cNvPr>
          <p:cNvSpPr>
            <a:spLocks noGrp="1"/>
          </p:cNvSpPr>
          <p:nvPr>
            <p:ph type="dt" sz="half" idx="10"/>
          </p:nvPr>
        </p:nvSpPr>
        <p:spPr/>
        <p:txBody>
          <a:bodyPr/>
          <a:lstStyle/>
          <a:p>
            <a:fld id="{1EC53ECD-B825-4F55-A5A8-30C373CC45F4}" type="datetimeFigureOut">
              <a:rPr lang="de-AT" smtClean="0"/>
              <a:t>30.08.2025</a:t>
            </a:fld>
            <a:endParaRPr lang="de-AT"/>
          </a:p>
        </p:txBody>
      </p:sp>
      <p:sp>
        <p:nvSpPr>
          <p:cNvPr id="6" name="Fußzeilenplatzhalter 5">
            <a:extLst>
              <a:ext uri="{FF2B5EF4-FFF2-40B4-BE49-F238E27FC236}">
                <a16:creationId xmlns="" xmlns:a16="http://schemas.microsoft.com/office/drawing/2014/main" id="{A5110D02-DCE2-C109-4266-50B278E856D1}"/>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 xmlns:a16="http://schemas.microsoft.com/office/drawing/2014/main" id="{07407FA6-213F-4181-C407-69756CC3BE38}"/>
              </a:ext>
            </a:extLst>
          </p:cNvPr>
          <p:cNvSpPr>
            <a:spLocks noGrp="1"/>
          </p:cNvSpPr>
          <p:nvPr>
            <p:ph type="sldNum" sz="quarter" idx="12"/>
          </p:nvPr>
        </p:nvSpPr>
        <p:spPr/>
        <p:txBody>
          <a:bodyPr/>
          <a:lstStyle/>
          <a:p>
            <a:fld id="{140CB131-CF9C-4FCC-B1B5-5C6A9C74ECB9}" type="slidenum">
              <a:rPr lang="de-AT" smtClean="0"/>
              <a:t>‹#›</a:t>
            </a:fld>
            <a:endParaRPr lang="de-AT"/>
          </a:p>
        </p:txBody>
      </p:sp>
    </p:spTree>
    <p:extLst>
      <p:ext uri="{BB962C8B-B14F-4D97-AF65-F5344CB8AC3E}">
        <p14:creationId xmlns:p14="http://schemas.microsoft.com/office/powerpoint/2010/main" val="4166736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 xmlns:a16="http://schemas.microsoft.com/office/drawing/2014/main" id="{63649E5E-C3ED-4BD5-B415-092EB15834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 xmlns:a16="http://schemas.microsoft.com/office/drawing/2014/main" id="{F2D63580-FE7B-9ADC-8EB5-CCAA39D149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 xmlns:a16="http://schemas.microsoft.com/office/drawing/2014/main" id="{792CDF99-5E97-B19D-AD6E-8607828FF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EC53ECD-B825-4F55-A5A8-30C373CC45F4}" type="datetimeFigureOut">
              <a:rPr lang="de-AT" smtClean="0"/>
              <a:t>30.08.2025</a:t>
            </a:fld>
            <a:endParaRPr lang="de-AT"/>
          </a:p>
        </p:txBody>
      </p:sp>
      <p:sp>
        <p:nvSpPr>
          <p:cNvPr id="5" name="Fußzeilenplatzhalter 4">
            <a:extLst>
              <a:ext uri="{FF2B5EF4-FFF2-40B4-BE49-F238E27FC236}">
                <a16:creationId xmlns="" xmlns:a16="http://schemas.microsoft.com/office/drawing/2014/main" id="{54A0842D-1751-1DAE-DAE2-D68139E8AD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 xmlns:a16="http://schemas.microsoft.com/office/drawing/2014/main" id="{E0E5FAEA-01DB-0EA7-C3C2-D06D290977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0CB131-CF9C-4FCC-B1B5-5C6A9C74ECB9}" type="slidenum">
              <a:rPr lang="de-AT" smtClean="0"/>
              <a:t>‹#›</a:t>
            </a:fld>
            <a:endParaRPr lang="de-AT"/>
          </a:p>
        </p:txBody>
      </p:sp>
    </p:spTree>
    <p:extLst>
      <p:ext uri="{BB962C8B-B14F-4D97-AF65-F5344CB8AC3E}">
        <p14:creationId xmlns:p14="http://schemas.microsoft.com/office/powerpoint/2010/main" val="398242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emf"/><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 xmlns:a16="http://schemas.microsoft.com/office/drawing/2014/main" id="{8D4DAA2A-FD09-3A75-A7F6-BFD9F70B1B40}"/>
            </a:ext>
          </a:extLst>
        </p:cNvPr>
        <p:cNvGrpSpPr/>
        <p:nvPr/>
      </p:nvGrpSpPr>
      <p:grpSpPr>
        <a:xfrm>
          <a:off x="0" y="0"/>
          <a:ext cx="0" cy="0"/>
          <a:chOff x="0" y="0"/>
          <a:chExt cx="0" cy="0"/>
        </a:xfrm>
      </p:grpSpPr>
      <p:sp>
        <p:nvSpPr>
          <p:cNvPr id="2" name="TextBox 3">
            <a:extLst>
              <a:ext uri="{FF2B5EF4-FFF2-40B4-BE49-F238E27FC236}">
                <a16:creationId xmlns="" xmlns:a16="http://schemas.microsoft.com/office/drawing/2014/main" id="{79F3575F-04ED-F07C-527A-71E98F3599B1}"/>
              </a:ext>
            </a:extLst>
          </p:cNvPr>
          <p:cNvSpPr txBox="1"/>
          <p:nvPr/>
        </p:nvSpPr>
        <p:spPr>
          <a:xfrm>
            <a:off x="775800" y="1071244"/>
            <a:ext cx="10272988" cy="746575"/>
          </a:xfrm>
          <a:prstGeom prst="rect">
            <a:avLst/>
          </a:prstGeom>
          <a:noFill/>
        </p:spPr>
        <p:txBody>
          <a:bodyPr wrap="square" lIns="0" tIns="0" rIns="0" bIns="0" rtlCol="0" anchor="ctr">
            <a:normAutofit fontScale="25000" lnSpcReduction="20000"/>
          </a:bodyPr>
          <a:lstStyle/>
          <a:p>
            <a:pPr>
              <a:lnSpc>
                <a:spcPct val="115000"/>
              </a:lnSpc>
            </a:pPr>
            <a:r>
              <a:rPr lang="en-GB" sz="8800" dirty="0">
                <a:solidFill>
                  <a:srgbClr val="1B3B65"/>
                </a:solidFill>
                <a:latin typeface="Arial"/>
                <a:ea typeface="Times New Roman"/>
                <a:cs typeface="Arial Unicode MS"/>
              </a:rPr>
              <a:t>Necessity of a prototype test-site for optimization of OSI training</a:t>
            </a:r>
            <a:endParaRPr lang="en-GB" sz="6000" dirty="0">
              <a:solidFill>
                <a:srgbClr val="1B3B65"/>
              </a:solidFill>
              <a:effectLst/>
              <a:latin typeface="Calibri"/>
              <a:ea typeface="Calibri"/>
              <a:cs typeface="Arial Unicode MS"/>
            </a:endParaRPr>
          </a:p>
        </p:txBody>
      </p:sp>
      <p:sp>
        <p:nvSpPr>
          <p:cNvPr id="10" name="Title 1">
            <a:extLst>
              <a:ext uri="{FF2B5EF4-FFF2-40B4-BE49-F238E27FC236}">
                <a16:creationId xmlns="" xmlns:a16="http://schemas.microsoft.com/office/drawing/2014/main" id="{08829CC6-DA39-8CB3-0B8B-9D47C6C0AFFE}"/>
              </a:ext>
            </a:extLst>
          </p:cNvPr>
          <p:cNvSpPr txBox="1">
            <a:spLocks/>
          </p:cNvSpPr>
          <p:nvPr/>
        </p:nvSpPr>
        <p:spPr>
          <a:xfrm>
            <a:off x="1011909" y="-2006970"/>
            <a:ext cx="8021508" cy="559293"/>
          </a:xfrm>
          <a:prstGeom prst="rect">
            <a:avLst/>
          </a:prstGeom>
        </p:spPr>
        <p:txBody>
          <a:bodyPr anchor="t"/>
          <a:lstStyle>
            <a:defPPr>
              <a:defRPr lang="de-DE"/>
            </a:defPPr>
            <a:lvl1pPr>
              <a:lnSpc>
                <a:spcPct val="90000"/>
              </a:lnSpc>
              <a:spcBef>
                <a:spcPct val="0"/>
              </a:spcBef>
              <a:buNone/>
              <a:defRPr b="1">
                <a:solidFill>
                  <a:srgbClr val="1A3A64"/>
                </a:solidFill>
                <a:latin typeface="Arial" panose="020B0604020202020204" pitchFamily="34" charset="0"/>
                <a:ea typeface="+mj-ea"/>
                <a:cs typeface="Arial" panose="020B0604020202020204" pitchFamily="34" charset="0"/>
              </a:defRPr>
            </a:lvl1pPr>
          </a:lstStyle>
          <a:p>
            <a:r>
              <a:rPr lang="en-US" dirty="0"/>
              <a:t>Introduction </a:t>
            </a:r>
            <a:r>
              <a:rPr lang="x-none" dirty="0"/>
              <a:t>Slide Title goes here</a:t>
            </a:r>
            <a:r>
              <a:rPr lang="de-AT" dirty="0"/>
              <a:t> </a:t>
            </a:r>
            <a:r>
              <a:rPr lang="x-none" sz="1800" b="1" dirty="0">
                <a:solidFill>
                  <a:srgbClr val="1A3A64"/>
                </a:solidFill>
                <a:latin typeface="Arial" panose="020B0604020202020204" pitchFamily="34" charset="0"/>
                <a:cs typeface="Arial" panose="020B0604020202020204" pitchFamily="34" charset="0"/>
              </a:rPr>
              <a:t>[Font: Arial Bold/Size: 1</a:t>
            </a:r>
            <a:r>
              <a:rPr lang="de-AT" sz="1800" b="1" dirty="0">
                <a:solidFill>
                  <a:srgbClr val="1A3A64"/>
                </a:solidFill>
                <a:latin typeface="Arial" panose="020B0604020202020204" pitchFamily="34" charset="0"/>
                <a:cs typeface="Arial" panose="020B0604020202020204" pitchFamily="34" charset="0"/>
              </a:rPr>
              <a:t>6</a:t>
            </a:r>
            <a:r>
              <a:rPr lang="x-none" sz="1800" b="1" dirty="0">
                <a:solidFill>
                  <a:srgbClr val="1A3A64"/>
                </a:solidFill>
                <a:latin typeface="Arial" panose="020B0604020202020204" pitchFamily="34" charset="0"/>
                <a:cs typeface="Arial" panose="020B0604020202020204" pitchFamily="34" charset="0"/>
              </a:rPr>
              <a:t>]</a:t>
            </a:r>
            <a:endParaRPr lang="x-none" dirty="0"/>
          </a:p>
        </p:txBody>
      </p:sp>
      <p:sp>
        <p:nvSpPr>
          <p:cNvPr id="3" name="TextBox 3">
            <a:extLst>
              <a:ext uri="{FF2B5EF4-FFF2-40B4-BE49-F238E27FC236}">
                <a16:creationId xmlns="" xmlns:a16="http://schemas.microsoft.com/office/drawing/2014/main" id="{2C4EE331-82EC-DC2E-F549-79BC0DEFA6D6}"/>
              </a:ext>
            </a:extLst>
          </p:cNvPr>
          <p:cNvSpPr txBox="1"/>
          <p:nvPr/>
        </p:nvSpPr>
        <p:spPr>
          <a:xfrm>
            <a:off x="992207" y="2352072"/>
            <a:ext cx="10272988" cy="502511"/>
          </a:xfrm>
          <a:prstGeom prst="rect">
            <a:avLst/>
          </a:prstGeom>
          <a:noFill/>
        </p:spPr>
        <p:txBody>
          <a:bodyPr wrap="square" lIns="0" tIns="0" rIns="0" bIns="0" rtlCol="0" anchor="ctr">
            <a:noAutofit/>
          </a:bodyPr>
          <a:lstStyle/>
          <a:p>
            <a:r>
              <a:rPr lang="en-GB" sz="1400" dirty="0" err="1" smtClean="0">
                <a:solidFill>
                  <a:srgbClr val="1A3A64"/>
                </a:solidFill>
                <a:latin typeface="Arial" panose="020B0604020202020204" pitchFamily="34" charset="0"/>
                <a:cs typeface="Arial" panose="020B0604020202020204" pitchFamily="34" charset="0"/>
              </a:rPr>
              <a:t>Nalin</a:t>
            </a:r>
            <a:r>
              <a:rPr lang="en-GB" sz="1400" dirty="0" smtClean="0">
                <a:solidFill>
                  <a:srgbClr val="1A3A64"/>
                </a:solidFill>
                <a:latin typeface="Arial" panose="020B0604020202020204" pitchFamily="34" charset="0"/>
                <a:cs typeface="Arial" panose="020B0604020202020204" pitchFamily="34" charset="0"/>
              </a:rPr>
              <a:t> de Silva and W.A.G.K. </a:t>
            </a:r>
            <a:r>
              <a:rPr lang="en-GB" sz="1400" dirty="0" err="1" smtClean="0">
                <a:solidFill>
                  <a:srgbClr val="1A3A64"/>
                </a:solidFill>
                <a:latin typeface="Arial" panose="020B0604020202020204" pitchFamily="34" charset="0"/>
                <a:cs typeface="Arial" panose="020B0604020202020204" pitchFamily="34" charset="0"/>
              </a:rPr>
              <a:t>Wickramasinghe</a:t>
            </a:r>
            <a:endParaRPr lang="en-GB" sz="1400" dirty="0" smtClean="0">
              <a:solidFill>
                <a:srgbClr val="1A3A64"/>
              </a:solidFill>
              <a:latin typeface="Arial" panose="020B0604020202020204" pitchFamily="34" charset="0"/>
              <a:cs typeface="Arial" panose="020B0604020202020204" pitchFamily="34" charset="0"/>
            </a:endParaRPr>
          </a:p>
          <a:p>
            <a:endParaRPr lang="en-GB" sz="1400" dirty="0">
              <a:solidFill>
                <a:srgbClr val="1A3A64"/>
              </a:solidFill>
              <a:latin typeface="Arial" panose="020B0604020202020204" pitchFamily="34" charset="0"/>
              <a:cs typeface="Arial" panose="020B0604020202020204" pitchFamily="34" charset="0"/>
            </a:endParaRPr>
          </a:p>
          <a:p>
            <a:r>
              <a:rPr lang="en-GB" sz="1400" dirty="0" smtClean="0">
                <a:solidFill>
                  <a:srgbClr val="1A3A64"/>
                </a:solidFill>
                <a:latin typeface="Arial" panose="020B0604020202020204" pitchFamily="34" charset="0"/>
                <a:cs typeface="Arial" panose="020B0604020202020204" pitchFamily="34" charset="0"/>
              </a:rPr>
              <a:t>Geological Survey and Mines Bureau Sri Lanka </a:t>
            </a:r>
            <a:endParaRPr lang="en-US" sz="1400"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 xmlns:a16="http://schemas.microsoft.com/office/drawing/2014/main" id="{C6E1171C-1CE4-ACA7-57E4-43A11936B64D}"/>
              </a:ext>
            </a:extLst>
          </p:cNvPr>
          <p:cNvSpPr txBox="1"/>
          <p:nvPr/>
        </p:nvSpPr>
        <p:spPr>
          <a:xfrm>
            <a:off x="2518771" y="4293573"/>
            <a:ext cx="7219861" cy="1938992"/>
          </a:xfrm>
          <a:prstGeom prst="rect">
            <a:avLst/>
          </a:prstGeom>
          <a:noFill/>
        </p:spPr>
        <p:txBody>
          <a:bodyPr wrap="square" lIns="0" tIns="0" rIns="0" bIns="0" anchor="ctr" anchorCtr="0">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dirty="0" smtClean="0">
                <a:solidFill>
                  <a:srgbClr val="000000"/>
                </a:solidFill>
                <a:ea typeface="Calibri" panose="020F0502020204030204" pitchFamily="34" charset="0"/>
                <a:cs typeface="Times New Roman" panose="02020603050405020304" pitchFamily="18" charset="0"/>
              </a:rPr>
              <a:t>Prototype test-site enhances the Inspector Training and refines the Inspection Team Functionality as such facility could address OSI related variables effectively.</a:t>
            </a:r>
            <a:endParaRPr lang="en-GB" sz="1600" dirty="0"/>
          </a:p>
          <a:p>
            <a:endParaRPr lang="de-AT" sz="1400" b="0" i="0" dirty="0">
              <a:effectLst/>
              <a:latin typeface="Arial" panose="020B0604020202020204" pitchFamily="34" charset="0"/>
              <a:cs typeface="Arial" panose="020B0604020202020204" pitchFamily="34" charset="0"/>
            </a:endParaRPr>
          </a:p>
          <a:p>
            <a:endParaRPr lang="de-AT" dirty="0"/>
          </a:p>
        </p:txBody>
      </p:sp>
      <p:sp>
        <p:nvSpPr>
          <p:cNvPr id="4" name="TextBox 3">
            <a:extLst>
              <a:ext uri="{FF2B5EF4-FFF2-40B4-BE49-F238E27FC236}">
                <a16:creationId xmlns="" xmlns:a16="http://schemas.microsoft.com/office/drawing/2014/main" id="{B2C432A9-8271-B31C-1FB8-AEE25AC05787}"/>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This presentation has been generated for illustration purposes only</a:t>
            </a:r>
            <a:r>
              <a:rPr lang="de-AT" sz="800" dirty="0">
                <a:solidFill>
                  <a:schemeClr val="bg1">
                    <a:lumMod val="65000"/>
                  </a:schemeClr>
                </a:solidFill>
              </a:rPr>
              <a:t>.</a:t>
            </a:r>
          </a:p>
        </p:txBody>
      </p:sp>
      <p:sp>
        <p:nvSpPr>
          <p:cNvPr id="11" name="Title 1">
            <a:extLst>
              <a:ext uri="{FF2B5EF4-FFF2-40B4-BE49-F238E27FC236}">
                <a16:creationId xmlns="" xmlns:a16="http://schemas.microsoft.com/office/drawing/2014/main" id="{E58ED474-103C-6A3B-EC82-465BE0A892FE}"/>
              </a:ext>
            </a:extLst>
          </p:cNvPr>
          <p:cNvSpPr txBox="1">
            <a:spLocks/>
          </p:cNvSpPr>
          <p:nvPr/>
        </p:nvSpPr>
        <p:spPr>
          <a:xfrm>
            <a:off x="11484608" y="872952"/>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dirty="0"/>
              <a:t> </a:t>
            </a:r>
            <a:r>
              <a:rPr lang="en-GB" sz="1050" b="1" dirty="0">
                <a:solidFill>
                  <a:srgbClr val="1B3B65"/>
                </a:solidFill>
              </a:rPr>
              <a:t>P4.5-634</a:t>
            </a:r>
          </a:p>
        </p:txBody>
      </p:sp>
      <p:pic>
        <p:nvPicPr>
          <p:cNvPr id="9" name="Picture 8"/>
          <p:cNvPicPr/>
          <p:nvPr/>
        </p:nvPicPr>
        <p:blipFill rotWithShape="1">
          <a:blip r:embed="rId4" cstate="print">
            <a:clrChange>
              <a:clrFrom>
                <a:srgbClr val="FFFFFF"/>
              </a:clrFrom>
              <a:clrTo>
                <a:srgbClr val="FFFFFF">
                  <a:alpha val="0"/>
                </a:srgbClr>
              </a:clrTo>
            </a:clrChange>
            <a:duotone>
              <a:prstClr val="black"/>
              <a:srgbClr val="FFFF00">
                <a:tint val="45000"/>
                <a:satMod val="400000"/>
              </a:srgbClr>
            </a:duotone>
          </a:blip>
          <a:srcRect t="5172" b="5853"/>
          <a:stretch/>
        </p:blipFill>
        <p:spPr bwMode="auto">
          <a:xfrm>
            <a:off x="10494009" y="1883421"/>
            <a:ext cx="1109558" cy="976068"/>
          </a:xfrm>
          <a:prstGeom prst="rect">
            <a:avLst/>
          </a:prstGeom>
          <a:noFill/>
          <a:ln>
            <a:noFill/>
          </a:ln>
        </p:spPr>
      </p:pic>
      <p:sp>
        <p:nvSpPr>
          <p:cNvPr id="12" name="TextBox 11"/>
          <p:cNvSpPr txBox="1"/>
          <p:nvPr/>
        </p:nvSpPr>
        <p:spPr>
          <a:xfrm>
            <a:off x="8427188" y="2859489"/>
            <a:ext cx="3634637" cy="276999"/>
          </a:xfrm>
          <a:prstGeom prst="rect">
            <a:avLst/>
          </a:prstGeom>
          <a:noFill/>
        </p:spPr>
        <p:txBody>
          <a:bodyPr wrap="square" rtlCol="0">
            <a:spAutoFit/>
          </a:bodyPr>
          <a:lstStyle/>
          <a:p>
            <a:r>
              <a:rPr lang="en-GB" sz="1200" dirty="0" smtClean="0">
                <a:solidFill>
                  <a:schemeClr val="accent2">
                    <a:lumMod val="50000"/>
                  </a:schemeClr>
                </a:solidFill>
              </a:rPr>
              <a:t>Geological Survey and Mines Bureau, Sri Lanka</a:t>
            </a:r>
            <a:endParaRPr lang="en-GB" sz="1200" dirty="0">
              <a:solidFill>
                <a:schemeClr val="accent2">
                  <a:lumMod val="50000"/>
                </a:schemeClr>
              </a:solidFill>
            </a:endParaRPr>
          </a:p>
        </p:txBody>
      </p:sp>
    </p:spTree>
    <p:extLst>
      <p:ext uri="{BB962C8B-B14F-4D97-AF65-F5344CB8AC3E}">
        <p14:creationId xmlns:p14="http://schemas.microsoft.com/office/powerpoint/2010/main" val="1115389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9C90B4C-20AC-3DCD-F6D3-EAEB7B5EB3BD}"/>
            </a:ext>
          </a:extLst>
        </p:cNvPr>
        <p:cNvGrpSpPr/>
        <p:nvPr/>
      </p:nvGrpSpPr>
      <p:grpSpPr>
        <a:xfrm>
          <a:off x="0" y="0"/>
          <a:ext cx="0" cy="0"/>
          <a:chOff x="0" y="0"/>
          <a:chExt cx="0" cy="0"/>
        </a:xfrm>
      </p:grpSpPr>
      <p:sp>
        <p:nvSpPr>
          <p:cNvPr id="2" name="TextBox 3">
            <a:extLst>
              <a:ext uri="{FF2B5EF4-FFF2-40B4-BE49-F238E27FC236}">
                <a16:creationId xmlns="" xmlns:a16="http://schemas.microsoft.com/office/drawing/2014/main" id="{18A207AD-5FDB-9580-4D2A-3A22F97B5FBF}"/>
              </a:ext>
            </a:extLst>
          </p:cNvPr>
          <p:cNvSpPr txBox="1"/>
          <p:nvPr/>
        </p:nvSpPr>
        <p:spPr>
          <a:xfrm>
            <a:off x="3869267" y="171777"/>
            <a:ext cx="8306858" cy="364331"/>
          </a:xfrm>
          <a:prstGeom prst="rect">
            <a:avLst/>
          </a:prstGeom>
          <a:noFill/>
        </p:spPr>
        <p:txBody>
          <a:bodyPr wrap="square" lIns="0" tIns="0" rIns="0" bIns="0" rtlCol="0" anchor="ctr">
            <a:spAutoFit/>
          </a:bodyPr>
          <a:lstStyle/>
          <a:p>
            <a:pPr lvl="0">
              <a:lnSpc>
                <a:spcPct val="115000"/>
              </a:lnSpc>
            </a:pPr>
            <a:r>
              <a:rPr lang="en-GB" sz="2200" dirty="0">
                <a:solidFill>
                  <a:schemeClr val="bg1"/>
                </a:solidFill>
                <a:latin typeface="Arial"/>
                <a:ea typeface="Times New Roman"/>
                <a:cs typeface="Arial Unicode MS"/>
              </a:rPr>
              <a:t>Necessity of a prototype test-site for optimization of OSI training</a:t>
            </a:r>
            <a:endParaRPr lang="en-GB" sz="1500" dirty="0">
              <a:solidFill>
                <a:schemeClr val="bg1"/>
              </a:solidFill>
              <a:latin typeface="Calibri"/>
              <a:ea typeface="Calibri"/>
              <a:cs typeface="Arial Unicode MS"/>
            </a:endParaRPr>
          </a:p>
        </p:txBody>
      </p:sp>
      <p:sp>
        <p:nvSpPr>
          <p:cNvPr id="26" name="Title 1">
            <a:extLst>
              <a:ext uri="{FF2B5EF4-FFF2-40B4-BE49-F238E27FC236}">
                <a16:creationId xmlns="" xmlns:a16="http://schemas.microsoft.com/office/drawing/2014/main" id="{E58ED474-103C-6A3B-EC82-465BE0A892FE}"/>
              </a:ext>
            </a:extLst>
          </p:cNvPr>
          <p:cNvSpPr txBox="1">
            <a:spLocks/>
          </p:cNvSpPr>
          <p:nvPr/>
        </p:nvSpPr>
        <p:spPr>
          <a:xfrm>
            <a:off x="11490959" y="868536"/>
            <a:ext cx="701041" cy="396586"/>
          </a:xfrm>
          <a:prstGeom prst="rect">
            <a:avLst/>
          </a:prstGeom>
        </p:spPr>
        <p:txBody>
          <a:bodyPr lIns="0" tIns="0" rIns="0" bIns="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smtClean="0">
                <a:solidFill>
                  <a:srgbClr val="002060"/>
                </a:solidFill>
                <a:latin typeface="Arial"/>
                <a:ea typeface="Times New Roman"/>
              </a:rPr>
              <a:t>P4.5-634</a:t>
            </a:r>
            <a:endParaRPr lang="x-none" sz="2800" b="1" dirty="0">
              <a:solidFill>
                <a:srgbClr val="002060"/>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 xmlns:a16="http://schemas.microsoft.com/office/drawing/2014/main" id="{8AC015EC-7085-FFC6-ED5E-2B0F1E838440}"/>
              </a:ext>
            </a:extLst>
          </p:cNvPr>
          <p:cNvSpPr txBox="1"/>
          <p:nvPr/>
        </p:nvSpPr>
        <p:spPr>
          <a:xfrm>
            <a:off x="3869267" y="707886"/>
            <a:ext cx="7005502" cy="369332"/>
          </a:xfrm>
          <a:prstGeom prst="rect">
            <a:avLst/>
          </a:prstGeom>
          <a:noFill/>
        </p:spPr>
        <p:txBody>
          <a:bodyPr wrap="square" lIns="0" tIns="0" rIns="0" bIns="0" rtlCol="0" anchor="t">
            <a:normAutofit/>
          </a:bodyPr>
          <a:lstStyle/>
          <a:p>
            <a:r>
              <a:rPr lang="en-GB" sz="1200" dirty="0" err="1" smtClean="0">
                <a:latin typeface="Arial" panose="020B0604020202020204" pitchFamily="34" charset="0"/>
                <a:cs typeface="Arial" panose="020B0604020202020204" pitchFamily="34" charset="0"/>
              </a:rPr>
              <a:t>Nalin</a:t>
            </a:r>
            <a:r>
              <a:rPr lang="en-GB" sz="1200" dirty="0" smtClean="0">
                <a:latin typeface="Arial" panose="020B0604020202020204" pitchFamily="34" charset="0"/>
                <a:cs typeface="Arial" panose="020B0604020202020204" pitchFamily="34" charset="0"/>
              </a:rPr>
              <a:t> de Silva </a:t>
            </a:r>
            <a:r>
              <a:rPr lang="en-GB" sz="1200" dirty="0">
                <a:latin typeface="Arial" panose="020B0604020202020204" pitchFamily="34" charset="0"/>
                <a:cs typeface="Arial" panose="020B0604020202020204" pitchFamily="34" charset="0"/>
              </a:rPr>
              <a:t>and </a:t>
            </a:r>
            <a:r>
              <a:rPr lang="en-GB" sz="1200" dirty="0" smtClean="0">
                <a:latin typeface="Arial" panose="020B0604020202020204" pitchFamily="34" charset="0"/>
                <a:cs typeface="Arial" panose="020B0604020202020204" pitchFamily="34" charset="0"/>
              </a:rPr>
              <a:t>W.A.G.K. </a:t>
            </a:r>
            <a:r>
              <a:rPr lang="en-GB" sz="1200" dirty="0" err="1" smtClean="0">
                <a:latin typeface="Arial" panose="020B0604020202020204" pitchFamily="34" charset="0"/>
                <a:cs typeface="Arial" panose="020B0604020202020204" pitchFamily="34" charset="0"/>
              </a:rPr>
              <a:t>Wickramasinghe</a:t>
            </a:r>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endParaRPr lang="x-none" sz="1200" dirty="0">
              <a:solidFill>
                <a:srgbClr val="1A3A64"/>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 xmlns:a16="http://schemas.microsoft.com/office/drawing/2014/main" id="{8A07ACA4-64C2-C205-3708-32A126EF5FD2}"/>
              </a:ext>
            </a:extLst>
          </p:cNvPr>
          <p:cNvSpPr txBox="1">
            <a:spLocks/>
          </p:cNvSpPr>
          <p:nvPr/>
        </p:nvSpPr>
        <p:spPr>
          <a:xfrm>
            <a:off x="7995000" y="1147187"/>
            <a:ext cx="3798001" cy="396586"/>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smtClean="0">
                <a:latin typeface="Arial" panose="020B0604020202020204" pitchFamily="34" charset="0"/>
                <a:cs typeface="Arial" panose="020B0604020202020204" pitchFamily="34" charset="0"/>
              </a:rPr>
              <a:t>REMEDIAL MEASURES</a:t>
            </a:r>
          </a:p>
          <a:p>
            <a:endParaRPr lang="x-none" sz="1400" dirty="0"/>
          </a:p>
        </p:txBody>
      </p:sp>
      <p:sp>
        <p:nvSpPr>
          <p:cNvPr id="17" name="Title 1">
            <a:extLst>
              <a:ext uri="{FF2B5EF4-FFF2-40B4-BE49-F238E27FC236}">
                <a16:creationId xmlns="" xmlns:a16="http://schemas.microsoft.com/office/drawing/2014/main" id="{5C3E75AC-18B1-A2BB-04BD-778470D271C7}"/>
              </a:ext>
            </a:extLst>
          </p:cNvPr>
          <p:cNvSpPr txBox="1">
            <a:spLocks/>
          </p:cNvSpPr>
          <p:nvPr/>
        </p:nvSpPr>
        <p:spPr>
          <a:xfrm>
            <a:off x="8279603" y="3330207"/>
            <a:ext cx="3605908" cy="1859827"/>
          </a:xfrm>
          <a:prstGeom prst="rect">
            <a:avLst/>
          </a:prstGeom>
          <a:noFill/>
          <a:ln>
            <a:noFill/>
          </a:ln>
        </p:spPr>
        <p:txBody>
          <a:bodyPr lIns="0" rIns="0" anchor="ct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latin typeface="Arial" panose="020B0604020202020204" pitchFamily="34" charset="0"/>
                <a:cs typeface="Arial" panose="020B0604020202020204" pitchFamily="34" charset="0"/>
              </a:rPr>
              <a:t>Conclusion</a:t>
            </a:r>
          </a:p>
          <a:p>
            <a:endParaRPr lang="en-US" sz="1400" b="1" dirty="0" smtClean="0">
              <a:latin typeface="Arial" panose="020B0604020202020204" pitchFamily="34" charset="0"/>
              <a:cs typeface="Arial" panose="020B0604020202020204" pitchFamily="34" charset="0"/>
            </a:endParaRPr>
          </a:p>
          <a:p>
            <a:pPr algn="just">
              <a:lnSpc>
                <a:spcPct val="120000"/>
              </a:lnSpc>
              <a:spcBef>
                <a:spcPts val="0"/>
              </a:spcBef>
              <a:spcAft>
                <a:spcPts val="1000"/>
              </a:spcAft>
            </a:pPr>
            <a:r>
              <a:rPr lang="en-GB" sz="1200" dirty="0" smtClean="0">
                <a:latin typeface="Arial"/>
                <a:ea typeface="Times New Roman"/>
                <a:cs typeface="Arial Unicode MS"/>
              </a:rPr>
              <a:t>The different elements that area developing in silos needed to be integrated according to a pre-designed </a:t>
            </a:r>
            <a:r>
              <a:rPr lang="en-GB" sz="1200" dirty="0" smtClean="0">
                <a:latin typeface="Arial"/>
                <a:ea typeface="Times New Roman"/>
                <a:cs typeface="Arial Unicode MS"/>
              </a:rPr>
              <a:t>plan </a:t>
            </a:r>
            <a:r>
              <a:rPr lang="en-GB" sz="1200" dirty="0" smtClean="0">
                <a:latin typeface="Arial"/>
                <a:ea typeface="Times New Roman"/>
                <a:cs typeface="Arial Unicode MS"/>
              </a:rPr>
              <a:t>towards optimizing the OSI training. In such backdrop </a:t>
            </a:r>
            <a:r>
              <a:rPr lang="en-GB" sz="1200" dirty="0" smtClean="0">
                <a:latin typeface="Arial"/>
                <a:ea typeface="Times New Roman"/>
                <a:cs typeface="Arial Unicode MS"/>
              </a:rPr>
              <a:t>prototype </a:t>
            </a:r>
            <a:r>
              <a:rPr lang="en-GB" sz="1200" dirty="0" smtClean="0">
                <a:latin typeface="Arial"/>
                <a:ea typeface="Times New Roman"/>
                <a:cs typeface="Arial Unicode MS"/>
              </a:rPr>
              <a:t>test-site with an aid of </a:t>
            </a:r>
            <a:r>
              <a:rPr lang="en-GB" sz="1200" dirty="0" smtClean="0">
                <a:latin typeface="Arial"/>
                <a:ea typeface="Times New Roman"/>
                <a:cs typeface="Arial Unicode MS"/>
              </a:rPr>
              <a:t>virtual elements computer-based </a:t>
            </a:r>
            <a:r>
              <a:rPr lang="en-GB" sz="1200" dirty="0" smtClean="0">
                <a:latin typeface="Arial"/>
                <a:ea typeface="Times New Roman"/>
                <a:cs typeface="Arial Unicode MS"/>
              </a:rPr>
              <a:t>simulations and models would be the right approach. Such facility will enables to address wide-range of scenarios in different environments in cost effective manner in the long-run.  Such facility could function as an auxiliary to Integrated Field Exercise (IFE). </a:t>
            </a:r>
            <a:endParaRPr lang="en-GB" sz="1600" dirty="0">
              <a:effectLst/>
              <a:latin typeface="Calibri"/>
              <a:ea typeface="Calibri"/>
              <a:cs typeface="Arial Unicode MS"/>
            </a:endParaRPr>
          </a:p>
        </p:txBody>
      </p:sp>
      <p:pic>
        <p:nvPicPr>
          <p:cNvPr id="15" name="Picture 14"/>
          <p:cNvPicPr/>
          <p:nvPr/>
        </p:nvPicPr>
        <p:blipFill rotWithShape="1">
          <a:blip r:embed="rId3" cstate="print">
            <a:clrChange>
              <a:clrFrom>
                <a:srgbClr val="FFFFFF"/>
              </a:clrFrom>
              <a:clrTo>
                <a:srgbClr val="FFFFFF">
                  <a:alpha val="0"/>
                </a:srgbClr>
              </a:clrTo>
            </a:clrChange>
            <a:duotone>
              <a:prstClr val="black"/>
              <a:srgbClr val="FFFF00">
                <a:tint val="45000"/>
                <a:satMod val="400000"/>
              </a:srgbClr>
            </a:duotone>
          </a:blip>
          <a:srcRect t="5172" b="5853"/>
          <a:stretch/>
        </p:blipFill>
        <p:spPr bwMode="auto">
          <a:xfrm>
            <a:off x="10608309" y="5604933"/>
            <a:ext cx="1109558" cy="976068"/>
          </a:xfrm>
          <a:prstGeom prst="rect">
            <a:avLst/>
          </a:prstGeom>
          <a:noFill/>
          <a:ln>
            <a:noFill/>
          </a:ln>
        </p:spPr>
      </p:pic>
      <p:sp>
        <p:nvSpPr>
          <p:cNvPr id="4" name="TextBox 3"/>
          <p:cNvSpPr txBox="1"/>
          <p:nvPr/>
        </p:nvSpPr>
        <p:spPr>
          <a:xfrm>
            <a:off x="8541488" y="6581001"/>
            <a:ext cx="3634637" cy="276999"/>
          </a:xfrm>
          <a:prstGeom prst="rect">
            <a:avLst/>
          </a:prstGeom>
          <a:noFill/>
        </p:spPr>
        <p:txBody>
          <a:bodyPr wrap="square" rtlCol="0">
            <a:spAutoFit/>
          </a:bodyPr>
          <a:lstStyle/>
          <a:p>
            <a:r>
              <a:rPr lang="en-GB" sz="1200" dirty="0" smtClean="0">
                <a:solidFill>
                  <a:schemeClr val="accent2">
                    <a:lumMod val="50000"/>
                  </a:schemeClr>
                </a:solidFill>
              </a:rPr>
              <a:t>Geological Survey and Mines Bureau, Sri Lanka</a:t>
            </a:r>
            <a:endParaRPr lang="en-GB" sz="1200" dirty="0">
              <a:solidFill>
                <a:schemeClr val="accent2">
                  <a:lumMod val="50000"/>
                </a:schemeClr>
              </a:solidFill>
            </a:endParaRPr>
          </a:p>
        </p:txBody>
      </p:sp>
      <p:sp>
        <p:nvSpPr>
          <p:cNvPr id="16" name="TextBox 3">
            <a:extLst>
              <a:ext uri="{FF2B5EF4-FFF2-40B4-BE49-F238E27FC236}">
                <a16:creationId xmlns="" xmlns:a16="http://schemas.microsoft.com/office/drawing/2014/main" id="{D656F5E4-585E-076C-B7B6-EF5A15DC6B52}"/>
              </a:ext>
            </a:extLst>
          </p:cNvPr>
          <p:cNvSpPr txBox="1"/>
          <p:nvPr/>
        </p:nvSpPr>
        <p:spPr>
          <a:xfrm>
            <a:off x="8398933" y="1484475"/>
            <a:ext cx="3605908" cy="1042337"/>
          </a:xfrm>
          <a:prstGeom prst="rect">
            <a:avLst/>
          </a:prstGeom>
          <a:noFill/>
        </p:spPr>
        <p:txBody>
          <a:bodyPr wrap="square" lIns="0" tIns="0" rIns="0" bIns="0">
            <a:sp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lnSpc>
                <a:spcPct val="115000"/>
              </a:lnSpc>
              <a:spcAft>
                <a:spcPts val="1000"/>
              </a:spcAft>
            </a:pPr>
            <a:r>
              <a:rPr lang="en-GB" sz="1600" b="1" dirty="0" smtClean="0">
                <a:solidFill>
                  <a:srgbClr val="0070C0"/>
                </a:solidFill>
                <a:latin typeface="Calibri"/>
                <a:ea typeface="Calibri"/>
                <a:cs typeface="Arial Unicode MS"/>
              </a:rPr>
              <a:t> </a:t>
            </a:r>
            <a:endParaRPr lang="en-GB" sz="1200" dirty="0">
              <a:latin typeface="Calibri"/>
              <a:ea typeface="Calibri"/>
              <a:cs typeface="Arial Unicode MS"/>
            </a:endParaRPr>
          </a:p>
          <a:p>
            <a:pPr>
              <a:spcBef>
                <a:spcPts val="600"/>
              </a:spcBef>
            </a:pPr>
            <a:endParaRPr lang="en-GB" sz="1200" dirty="0" smtClean="0">
              <a:latin typeface="Arial"/>
              <a:ea typeface="Times New Roman"/>
            </a:endParaRPr>
          </a:p>
          <a:p>
            <a:endParaRPr lang="en-GB" sz="1200" dirty="0">
              <a:latin typeface="Arial"/>
            </a:endParaRPr>
          </a:p>
          <a:p>
            <a:endParaRPr lang="de-AT" sz="1200" dirty="0"/>
          </a:p>
        </p:txBody>
      </p:sp>
      <p:pic>
        <p:nvPicPr>
          <p:cNvPr id="19" name="Picture 18" descr="Aesthetic view of tropical rainforest. | Download Scientific Diagra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4" t="15037" r="134" b="-992"/>
          <a:stretch/>
        </p:blipFill>
        <p:spPr bwMode="auto">
          <a:xfrm>
            <a:off x="288383" y="5208690"/>
            <a:ext cx="2672666" cy="138823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On-site inspection | CTBTO"/>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533" r="-1"/>
          <a:stretch/>
        </p:blipFill>
        <p:spPr bwMode="auto">
          <a:xfrm>
            <a:off x="2631694" y="4737413"/>
            <a:ext cx="2873500" cy="15864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Nalin\Downloads\175651396072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3285" r="16531" b="43358"/>
          <a:stretch/>
        </p:blipFill>
        <p:spPr bwMode="auto">
          <a:xfrm>
            <a:off x="63501" y="32635767"/>
            <a:ext cx="449764" cy="51917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 descr="Description: C:\Users\Nalin\Downloads\1756513960720.jpg"/>
          <p:cNvPicPr>
            <a:picLocks noChangeAspect="1" noChangeArrowheads="1"/>
          </p:cNvPicPr>
          <p:nvPr/>
        </p:nvPicPr>
        <p:blipFill>
          <a:blip r:embed="rId7" cstate="print">
            <a:extLst>
              <a:ext uri="{28A0092B-C50C-407E-A947-70E740481C1C}">
                <a14:useLocalDpi xmlns:a14="http://schemas.microsoft.com/office/drawing/2010/main" val="0"/>
              </a:ext>
            </a:extLst>
          </a:blip>
          <a:srcRect t="23108" r="22028" b="45078"/>
          <a:stretch>
            <a:fillRect/>
          </a:stretch>
        </p:blipFill>
        <p:spPr bwMode="auto">
          <a:xfrm>
            <a:off x="8981274" y="707886"/>
            <a:ext cx="1984283" cy="1818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1232" y="1076921"/>
            <a:ext cx="3570372" cy="3847207"/>
          </a:xfrm>
          <a:prstGeom prst="rect">
            <a:avLst/>
          </a:prstGeom>
          <a:noFill/>
        </p:spPr>
        <p:txBody>
          <a:bodyPr wrap="square" rtlCol="0">
            <a:spAutoFit/>
          </a:bodyPr>
          <a:lstStyle/>
          <a:p>
            <a:pPr algn="ctr"/>
            <a:r>
              <a:rPr lang="en-GB" sz="1400" b="1" dirty="0" smtClean="0">
                <a:latin typeface="Arial"/>
                <a:ea typeface="Times New Roman"/>
              </a:rPr>
              <a:t>Introduction</a:t>
            </a:r>
          </a:p>
          <a:p>
            <a:pPr algn="ctr"/>
            <a:endParaRPr lang="en-GB" sz="1400" b="1" dirty="0" smtClean="0">
              <a:latin typeface="Arial"/>
              <a:ea typeface="Times New Roman"/>
            </a:endParaRPr>
          </a:p>
          <a:p>
            <a:pPr algn="just">
              <a:lnSpc>
                <a:spcPct val="120000"/>
              </a:lnSpc>
            </a:pPr>
            <a:r>
              <a:rPr lang="en-GB" sz="1200" dirty="0" smtClean="0">
                <a:latin typeface="Arial"/>
                <a:ea typeface="Times New Roman"/>
              </a:rPr>
              <a:t>Once </a:t>
            </a:r>
            <a:r>
              <a:rPr lang="en-GB" sz="1200" dirty="0">
                <a:latin typeface="Arial"/>
                <a:ea typeface="Times New Roman"/>
              </a:rPr>
              <a:t>the Treaty </a:t>
            </a:r>
            <a:r>
              <a:rPr lang="en-GB" sz="1200" dirty="0" smtClean="0">
                <a:latin typeface="Arial"/>
                <a:ea typeface="Times New Roman"/>
              </a:rPr>
              <a:t>entry </a:t>
            </a:r>
            <a:r>
              <a:rPr lang="en-GB" sz="1200" dirty="0">
                <a:latin typeface="Arial"/>
                <a:ea typeface="Times New Roman"/>
              </a:rPr>
              <a:t>into force (EIF), </a:t>
            </a:r>
            <a:r>
              <a:rPr lang="en-GB" sz="1200" dirty="0" smtClean="0">
                <a:latin typeface="Arial"/>
                <a:ea typeface="Times New Roman"/>
              </a:rPr>
              <a:t>the On-Site Inspection (OSI) </a:t>
            </a:r>
            <a:r>
              <a:rPr lang="en-GB" sz="1200" dirty="0" smtClean="0">
                <a:latin typeface="Arial"/>
                <a:ea typeface="Times New Roman"/>
              </a:rPr>
              <a:t>Inspectorate </a:t>
            </a:r>
            <a:r>
              <a:rPr lang="en-GB" sz="1200" dirty="0" smtClean="0">
                <a:latin typeface="Arial"/>
                <a:ea typeface="Times New Roman"/>
              </a:rPr>
              <a:t>could be in a position to conduct an OSI almost in any environment. The main training process of the OSI Inspectorate, Integrated Field Exercise (IFE), could not practically be performed in demanding and different environments with all possible scenarios. Hence, building up plausible alternatives could be an added asset in making a versatile OSI inspectorate. Presently</a:t>
            </a:r>
            <a:r>
              <a:rPr lang="en-GB" sz="1200" dirty="0">
                <a:latin typeface="Arial"/>
                <a:ea typeface="Times New Roman"/>
              </a:rPr>
              <a:t>, advanced training on many complex objectives is partially conducted via computer-aided simulations and prototype settings that are cost-effective and provide room for a wide range of scenarios to be tested.</a:t>
            </a:r>
            <a:endParaRPr lang="en-GB" sz="1200" dirty="0"/>
          </a:p>
        </p:txBody>
      </p:sp>
      <p:sp>
        <p:nvSpPr>
          <p:cNvPr id="6" name="TextBox 5"/>
          <p:cNvSpPr txBox="1"/>
          <p:nvPr/>
        </p:nvSpPr>
        <p:spPr>
          <a:xfrm>
            <a:off x="4090432" y="1038152"/>
            <a:ext cx="3281586" cy="2486835"/>
          </a:xfrm>
          <a:prstGeom prst="rect">
            <a:avLst/>
          </a:prstGeom>
          <a:noFill/>
        </p:spPr>
        <p:txBody>
          <a:bodyPr wrap="square" rtlCol="0">
            <a:spAutoFit/>
          </a:bodyPr>
          <a:lstStyle/>
          <a:p>
            <a:pPr algn="ctr"/>
            <a:r>
              <a:rPr lang="en-GB" sz="1400" b="1" dirty="0" smtClean="0">
                <a:latin typeface="Arial" pitchFamily="34" charset="0"/>
                <a:cs typeface="Arial" pitchFamily="34" charset="0"/>
              </a:rPr>
              <a:t>Recent Progress</a:t>
            </a:r>
          </a:p>
          <a:p>
            <a:pPr algn="just"/>
            <a:endParaRPr lang="en-GB" sz="1200" dirty="0">
              <a:latin typeface="Arial" pitchFamily="34" charset="0"/>
              <a:cs typeface="Arial" pitchFamily="34" charset="0"/>
            </a:endParaRPr>
          </a:p>
          <a:p>
            <a:pPr algn="just">
              <a:lnSpc>
                <a:spcPct val="120000"/>
              </a:lnSpc>
            </a:pPr>
            <a:r>
              <a:rPr lang="en-GB" sz="1200" dirty="0" smtClean="0">
                <a:latin typeface="Arial" pitchFamily="34" charset="0"/>
                <a:cs typeface="Arial" pitchFamily="34" charset="0"/>
              </a:rPr>
              <a:t>Despite the limitations to develop OSI techniques, as of the CTBT Protocol, a commendable progress is made on introducing modern training facilities to OSI. </a:t>
            </a:r>
            <a:r>
              <a:rPr lang="en-GB" sz="1200" dirty="0" smtClean="0">
                <a:latin typeface="Arial" pitchFamily="34" charset="0"/>
                <a:cs typeface="Arial" pitchFamily="34" charset="0"/>
              </a:rPr>
              <a:t>The necessity to introduce virtual learning elements and simulations as training components are well recognized. </a:t>
            </a:r>
          </a:p>
          <a:p>
            <a:pPr algn="just">
              <a:lnSpc>
                <a:spcPct val="120000"/>
              </a:lnSpc>
            </a:pPr>
            <a:endParaRPr lang="en-GB" sz="1200" dirty="0">
              <a:latin typeface="Arial" pitchFamily="34" charset="0"/>
              <a:cs typeface="Arial" pitchFamily="34" charset="0"/>
            </a:endParaRPr>
          </a:p>
          <a:p>
            <a:pPr algn="just">
              <a:lnSpc>
                <a:spcPct val="120000"/>
              </a:lnSpc>
            </a:pPr>
            <a:endParaRPr lang="en-GB" sz="1200" dirty="0">
              <a:latin typeface="Arial" pitchFamily="34" charset="0"/>
              <a:cs typeface="Arial" pitchFamily="34" charset="0"/>
            </a:endParaRPr>
          </a:p>
        </p:txBody>
      </p:sp>
      <p:pic>
        <p:nvPicPr>
          <p:cNvPr id="20" name="Picture 2" descr="PS23, Makanchi, Kazakhstan | CTB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52827" y="3640508"/>
            <a:ext cx="3102763" cy="148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55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E-POSTER Template_visual dr 26_250609" id="{B1F6B71B-FEA1-4E41-B25E-FFAFBBD1640C}" vid="{76F54DD8-8782-4B54-B260-E4E227B9417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e43835-892f-4438-b97f-a194acad537d">
      <Terms xmlns="http://schemas.microsoft.com/office/infopath/2007/PartnerControls"/>
    </lcf76f155ced4ddcb4097134ff3c332f>
    <TaxCatchAll xmlns="92ea592d-9254-4852-90b7-7d20b5286f6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2AC10656680304EA4A371A737EC296E" ma:contentTypeVersion="13" ma:contentTypeDescription="Create a new document." ma:contentTypeScope="" ma:versionID="11f42e4868807888b35289107d1404d8">
  <xsd:schema xmlns:xsd="http://www.w3.org/2001/XMLSchema" xmlns:xs="http://www.w3.org/2001/XMLSchema" xmlns:p="http://schemas.microsoft.com/office/2006/metadata/properties" xmlns:ns2="dee43835-892f-4438-b97f-a194acad537d" xmlns:ns3="92ea592d-9254-4852-90b7-7d20b5286f68" targetNamespace="http://schemas.microsoft.com/office/2006/metadata/properties" ma:root="true" ma:fieldsID="a733c18ec0ca6fc540137f3b391bd7b8" ns2:_="" ns3:_="">
    <xsd:import namespace="dee43835-892f-4438-b97f-a194acad537d"/>
    <xsd:import namespace="92ea592d-9254-4852-90b7-7d20b5286f6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e43835-892f-4438-b97f-a194acad53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e8395b-6b03-452f-b821-0db5c680862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ea592d-9254-4852-90b7-7d20b5286f6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84da7c0-8a0d-42fa-a26f-7bb62f36dfe9}" ma:internalName="TaxCatchAll" ma:showField="CatchAllData" ma:web="92ea592d-9254-4852-90b7-7d20b5286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1B2391-BB47-4844-8BD8-08DE9757A500}">
  <ds:schemaRefs>
    <ds:schemaRef ds:uri="http://schemas.microsoft.com/sharepoint/v3/contenttype/forms"/>
  </ds:schemaRefs>
</ds:datastoreItem>
</file>

<file path=customXml/itemProps2.xml><?xml version="1.0" encoding="utf-8"?>
<ds:datastoreItem xmlns:ds="http://schemas.openxmlformats.org/officeDocument/2006/customXml" ds:itemID="{36661AFE-A0D9-40C8-858B-22DCD61367BE}">
  <ds:schemaRefs>
    <ds:schemaRef ds:uri="http://purl.org/dc/elements/1.1/"/>
    <ds:schemaRef ds:uri="http://schemas.microsoft.com/office/2006/documentManagement/types"/>
    <ds:schemaRef ds:uri="dee43835-892f-4438-b97f-a194acad537d"/>
    <ds:schemaRef ds:uri="http://purl.org/dc/terms/"/>
    <ds:schemaRef ds:uri="http://schemas.openxmlformats.org/package/2006/metadata/core-properties"/>
    <ds:schemaRef ds:uri="92ea592d-9254-4852-90b7-7d20b5286f68"/>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EF9B3A1-0342-4164-BC40-00BFCA257C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e43835-892f-4438-b97f-a194acad537d"/>
    <ds:schemaRef ds:uri="92ea592d-9254-4852-90b7-7d20b5286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E-POSTER Template_visual dr 26_250609</Template>
  <TotalTime>2194</TotalTime>
  <Words>347</Words>
  <Application>Microsoft Office PowerPoint</Application>
  <PresentationFormat>Custom</PresentationFormat>
  <Paragraphs>27</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HASSANI Hossein</dc:creator>
  <cp:lastModifiedBy>Nalin</cp:lastModifiedBy>
  <cp:revision>53</cp:revision>
  <dcterms:created xsi:type="dcterms:W3CDTF">2025-06-09T12:44:39Z</dcterms:created>
  <dcterms:modified xsi:type="dcterms:W3CDTF">2025-08-30T18:11:15Z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0x01010032AC10656680304EA4A371A737EC296E</vt:lpwstr>
  </property>
  <property fmtid="{D5CDD505-2E9C-101B-9397-08002B2CF9AE}" pid="3" name="MediaServiceImageTags">
    <vt:lpwstr/>
  </property>
</Properties>
</file>