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6405"/>
  </p:normalViewPr>
  <p:slideViewPr>
    <p:cSldViewPr snapToGrid="0">
      <p:cViewPr varScale="1">
        <p:scale>
          <a:sx n="95" d="100"/>
          <a:sy n="95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>
            <a:extLst>
              <a:ext uri="{FF2B5EF4-FFF2-40B4-BE49-F238E27FC236}">
                <a16:creationId xmlns:a16="http://schemas.microsoft.com/office/drawing/2014/main" id="{D5AE4295-86D6-0ED9-4F2B-A8BCD338E5F5}"/>
              </a:ext>
            </a:extLst>
          </p:cNvPr>
          <p:cNvSpPr txBox="1"/>
          <p:nvPr/>
        </p:nvSpPr>
        <p:spPr>
          <a:xfrm>
            <a:off x="187156" y="644094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136649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poster is about adapting the co-expertise process to strengthen CTBT On-Site Inspections in radiological environments.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am going to tell you why trust and communication are as vital as technical data during inspections.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what we did about was analyse lessons from Chernobyl and Fukushima and explore how dialogue, participatory monitoring, and AI tools can be applied.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important result of our work is that these methods enhance situational awareness, build cooperation with host states, and increase confidence in OSI findings.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7500" lnSpcReduction="20000"/>
          </a:bodyPr>
          <a:lstStyle/>
          <a:p>
            <a:r>
              <a:rPr lang="en-GB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On-Site Inspection Capabilities Under the CTBT: Integrating Lessons from the Co-Expertise Process in Radiological Risk Communication and Stakeholder Engagement </a:t>
            </a: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ZAR WIN</a:t>
            </a:r>
          </a:p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Graduate School of Biomedical Sciences, Atomic Bomb Disease Institute, Nagasaki University, Japan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P4.5-513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Nagasaki Universary Official Website (ENGLISH)">
            <a:extLst>
              <a:ext uri="{FF2B5EF4-FFF2-40B4-BE49-F238E27FC236}">
                <a16:creationId xmlns:a16="http://schemas.microsoft.com/office/drawing/2014/main" id="{9E6F6950-5672-C526-F2B6-0143B07B6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253" y="5527340"/>
            <a:ext cx="2534591" cy="133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16</TotalTime>
  <Words>189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Kabel LT Std Book</vt:lpstr>
      <vt:lpstr>Aptos</vt:lpstr>
      <vt:lpstr>Aptos Display</vt:lpstr>
      <vt:lpstr>Arial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Thuzar Win</dc:creator>
  <cp:lastModifiedBy>Thuzar Win</cp:lastModifiedBy>
  <cp:revision>3</cp:revision>
  <dcterms:created xsi:type="dcterms:W3CDTF">2025-09-01T13:01:26Z</dcterms:created>
  <dcterms:modified xsi:type="dcterms:W3CDTF">2025-09-01T13:20:15Z</dcterms:modified>
</cp:coreProperties>
</file>