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A64"/>
    <a:srgbClr val="C9CBC6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49360A-C6BB-4C9B-ACE7-56C1960F215A}" v="3" dt="2025-08-31T20:35:13.0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>
        <p:scale>
          <a:sx n="69" d="100"/>
          <a:sy n="69" d="100"/>
        </p:scale>
        <p:origin x="52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OBBELAAR Michelle" userId="e21dbaac-7eb4-4bfc-99f3-5dc48d341dd6" providerId="ADAL" clId="{60A47EF0-9EA5-4E20-B39F-6E917B7A6907}"/>
    <pc:docChg chg="custSel modSld">
      <pc:chgData name="GROBBELAAR Michelle" userId="e21dbaac-7eb4-4bfc-99f3-5dc48d341dd6" providerId="ADAL" clId="{60A47EF0-9EA5-4E20-B39F-6E917B7A6907}" dt="2025-08-31T20:51:34.063" v="224" actId="20577"/>
      <pc:docMkLst>
        <pc:docMk/>
      </pc:docMkLst>
      <pc:sldChg chg="addSp delSp modSp mod">
        <pc:chgData name="GROBBELAAR Michelle" userId="e21dbaac-7eb4-4bfc-99f3-5dc48d341dd6" providerId="ADAL" clId="{60A47EF0-9EA5-4E20-B39F-6E917B7A6907}" dt="2025-08-31T20:51:34.063" v="224" actId="20577"/>
        <pc:sldMkLst>
          <pc:docMk/>
          <pc:sldMk cId="3649860611" sldId="256"/>
        </pc:sldMkLst>
        <pc:spChg chg="add mod">
          <ac:chgData name="GROBBELAAR Michelle" userId="e21dbaac-7eb4-4bfc-99f3-5dc48d341dd6" providerId="ADAL" clId="{60A47EF0-9EA5-4E20-B39F-6E917B7A6907}" dt="2025-08-31T13:06:09.561" v="32" actId="14100"/>
          <ac:spMkLst>
            <pc:docMk/>
            <pc:sldMk cId="3649860611" sldId="256"/>
            <ac:spMk id="3" creationId="{1DF104CF-6835-89A8-3701-C5C0D017A00C}"/>
          </ac:spMkLst>
        </pc:spChg>
        <pc:spChg chg="add mod">
          <ac:chgData name="GROBBELAAR Michelle" userId="e21dbaac-7eb4-4bfc-99f3-5dc48d341dd6" providerId="ADAL" clId="{60A47EF0-9EA5-4E20-B39F-6E917B7A6907}" dt="2025-08-31T13:07:08.089" v="62" actId="20577"/>
          <ac:spMkLst>
            <pc:docMk/>
            <pc:sldMk cId="3649860611" sldId="256"/>
            <ac:spMk id="4" creationId="{CD0590FD-ADB9-6A1C-5427-AA16FA0B3B8E}"/>
          </ac:spMkLst>
        </pc:spChg>
        <pc:spChg chg="add mod">
          <ac:chgData name="GROBBELAAR Michelle" userId="e21dbaac-7eb4-4bfc-99f3-5dc48d341dd6" providerId="ADAL" clId="{60A47EF0-9EA5-4E20-B39F-6E917B7A6907}" dt="2025-08-31T13:05:28.029" v="0"/>
          <ac:spMkLst>
            <pc:docMk/>
            <pc:sldMk cId="3649860611" sldId="256"/>
            <ac:spMk id="5" creationId="{20CEDEE7-F04D-6CE3-AE17-E867A6205571}"/>
          </ac:spMkLst>
        </pc:spChg>
        <pc:spChg chg="add del mod">
          <ac:chgData name="GROBBELAAR Michelle" userId="e21dbaac-7eb4-4bfc-99f3-5dc48d341dd6" providerId="ADAL" clId="{60A47EF0-9EA5-4E20-B39F-6E917B7A6907}" dt="2025-08-31T13:06:58.871" v="59" actId="478"/>
          <ac:spMkLst>
            <pc:docMk/>
            <pc:sldMk cId="3649860611" sldId="256"/>
            <ac:spMk id="7" creationId="{887DFAAA-6B6E-A85A-9135-E2716B9BC364}"/>
          </ac:spMkLst>
        </pc:spChg>
        <pc:spChg chg="del mod">
          <ac:chgData name="GROBBELAAR Michelle" userId="e21dbaac-7eb4-4bfc-99f3-5dc48d341dd6" providerId="ADAL" clId="{60A47EF0-9EA5-4E20-B39F-6E917B7A6907}" dt="2025-08-31T13:05:57.780" v="30" actId="478"/>
          <ac:spMkLst>
            <pc:docMk/>
            <pc:sldMk cId="3649860611" sldId="256"/>
            <ac:spMk id="8" creationId="{5B91D9AA-5FC4-ACD4-62AB-9C94C0C616D5}"/>
          </ac:spMkLst>
        </pc:spChg>
        <pc:spChg chg="mod">
          <ac:chgData name="GROBBELAAR Michelle" userId="e21dbaac-7eb4-4bfc-99f3-5dc48d341dd6" providerId="ADAL" clId="{60A47EF0-9EA5-4E20-B39F-6E917B7A6907}" dt="2025-08-31T20:51:34.063" v="224" actId="20577"/>
          <ac:spMkLst>
            <pc:docMk/>
            <pc:sldMk cId="3649860611" sldId="256"/>
            <ac:spMk id="9" creationId="{89EA74CD-7C66-4B77-605D-E0D86DB56FF2}"/>
          </ac:spMkLst>
        </pc:spChg>
        <pc:spChg chg="del mod">
          <ac:chgData name="GROBBELAAR Michelle" userId="e21dbaac-7eb4-4bfc-99f3-5dc48d341dd6" providerId="ADAL" clId="{60A47EF0-9EA5-4E20-B39F-6E917B7A6907}" dt="2025-08-31T13:05:43.813" v="3" actId="478"/>
          <ac:spMkLst>
            <pc:docMk/>
            <pc:sldMk cId="3649860611" sldId="256"/>
            <ac:spMk id="13" creationId="{EA27C9CD-24D8-C9AC-DD8F-F72758B0BAEA}"/>
          </ac:spMkLst>
        </pc:spChg>
        <pc:spChg chg="del">
          <ac:chgData name="GROBBELAAR Michelle" userId="e21dbaac-7eb4-4bfc-99f3-5dc48d341dd6" providerId="ADAL" clId="{60A47EF0-9EA5-4E20-B39F-6E917B7A6907}" dt="2025-08-31T13:05:35.918" v="1" actId="478"/>
          <ac:spMkLst>
            <pc:docMk/>
            <pc:sldMk cId="3649860611" sldId="256"/>
            <ac:spMk id="28" creationId="{B80091A9-21A6-ACE8-7D0F-BF92C1995514}"/>
          </ac:spMkLst>
        </pc:spChg>
        <pc:grpChg chg="del">
          <ac:chgData name="GROBBELAAR Michelle" userId="e21dbaac-7eb4-4bfc-99f3-5dc48d341dd6" providerId="ADAL" clId="{60A47EF0-9EA5-4E20-B39F-6E917B7A6907}" dt="2025-08-31T13:07:18.241" v="63" actId="478"/>
          <ac:grpSpMkLst>
            <pc:docMk/>
            <pc:sldMk cId="3649860611" sldId="256"/>
            <ac:grpSpMk id="22" creationId="{E3EC0EF4-80EC-4D02-DD33-63AC3F7A4CCC}"/>
          </ac:grpSpMkLst>
        </pc:grpChg>
        <pc:picChg chg="del">
          <ac:chgData name="GROBBELAAR Michelle" userId="e21dbaac-7eb4-4bfc-99f3-5dc48d341dd6" providerId="ADAL" clId="{60A47EF0-9EA5-4E20-B39F-6E917B7A6907}" dt="2025-08-31T13:07:23.161" v="65" actId="478"/>
          <ac:picMkLst>
            <pc:docMk/>
            <pc:sldMk cId="3649860611" sldId="256"/>
            <ac:picMk id="19" creationId="{B51E990C-DF36-141E-E26F-F61FF3B08D41}"/>
          </ac:picMkLst>
        </pc:picChg>
        <pc:picChg chg="del">
          <ac:chgData name="GROBBELAAR Michelle" userId="e21dbaac-7eb4-4bfc-99f3-5dc48d341dd6" providerId="ADAL" clId="{60A47EF0-9EA5-4E20-B39F-6E917B7A6907}" dt="2025-08-31T13:07:25.342" v="66" actId="478"/>
          <ac:picMkLst>
            <pc:docMk/>
            <pc:sldMk cId="3649860611" sldId="256"/>
            <ac:picMk id="23" creationId="{430FAC98-B39F-F31E-EDA2-048892CB53AB}"/>
          </ac:picMkLst>
        </pc:picChg>
        <pc:picChg chg="del">
          <ac:chgData name="GROBBELAAR Michelle" userId="e21dbaac-7eb4-4bfc-99f3-5dc48d341dd6" providerId="ADAL" clId="{60A47EF0-9EA5-4E20-B39F-6E917B7A6907}" dt="2025-08-31T13:07:20.584" v="64" actId="478"/>
          <ac:picMkLst>
            <pc:docMk/>
            <pc:sldMk cId="3649860611" sldId="256"/>
            <ac:picMk id="24" creationId="{EA542385-D608-D94F-9DAA-2728B4CFD44C}"/>
          </ac:picMkLst>
        </pc:picChg>
        <pc:picChg chg="del">
          <ac:chgData name="GROBBELAAR Michelle" userId="e21dbaac-7eb4-4bfc-99f3-5dc48d341dd6" providerId="ADAL" clId="{60A47EF0-9EA5-4E20-B39F-6E917B7A6907}" dt="2025-08-31T13:07:27.495" v="67" actId="478"/>
          <ac:picMkLst>
            <pc:docMk/>
            <pc:sldMk cId="3649860611" sldId="256"/>
            <ac:picMk id="26" creationId="{CB9AA01B-E077-990E-B288-C37FC77BF54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D4ACF-7E15-49C3-8C8B-26110B5B19A2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8D9C1-73BB-4E67-9F02-1709D9C2B5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292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8D9C1-73BB-4E67-9F02-1709D9C2B57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835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F744C5CF-ABA7-8191-B25E-DC7835232A9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ECE73A0F-CB91-0545-6D23-F3B16FF6ADC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1902690" y="1136649"/>
            <a:ext cx="9588269" cy="493077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 marL="285750" indent="-285750" algn="just">
              <a:lnSpc>
                <a:spcPct val="15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16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lease come to our poster to find out what these questions have in common: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What is the frequency of system or equipment assessment in your own network?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Is there a set protocol or guidelines followed for renewals in your own network?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 how many years do you anticipate the station infrastructure will need major repairs or renovation?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Are you aware of any risks to the ongoing operation at the current site (legal, contractual, environmental)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What environmental factors most significantly affect your station?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What is the number of people currently engaged in the day-to-day operation and maintenance of the station?	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What is the frequency of personnel rotation for the station operators?	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Is there a knowledge transfer mechanism in place for the station operator rotation?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Select the type of support (technical, training, etc.) that you as station operator may need, currently not provided. </a:t>
            </a:r>
            <a:r>
              <a:rPr lang="en-US" dirty="0"/>
              <a:t>	</a:t>
            </a:r>
          </a:p>
          <a:p>
            <a:pPr marL="742950" lvl="1" indent="-285750">
              <a:buClr>
                <a:srgbClr val="1A3A64"/>
              </a:buClr>
              <a:buFont typeface="Arial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7A2FFD37-1476-A53F-898D-D39F28A061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9462" y="6272604"/>
            <a:ext cx="1885215" cy="504000"/>
          </a:xfrm>
          <a:prstGeom prst="rect">
            <a:avLst/>
          </a:prstGeom>
        </p:spPr>
      </p:pic>
      <p:sp>
        <p:nvSpPr>
          <p:cNvPr id="12" name="TextBox 3">
            <a:extLst>
              <a:ext uri="{FF2B5EF4-FFF2-40B4-BE49-F238E27FC236}">
                <a16:creationId xmlns:a16="http://schemas.microsoft.com/office/drawing/2014/main" id="{19808B46-4949-63DC-7866-0E5D222490B1}"/>
              </a:ext>
            </a:extLst>
          </p:cNvPr>
          <p:cNvSpPr txBox="1"/>
          <p:nvPr/>
        </p:nvSpPr>
        <p:spPr>
          <a:xfrm>
            <a:off x="157323" y="6407272"/>
            <a:ext cx="3798000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DISCLAIMER: </a:t>
            </a:r>
            <a:r>
              <a:rPr lang="en-GB" sz="800" dirty="0">
                <a:solidFill>
                  <a:schemeClr val="bg1">
                    <a:lumMod val="65000"/>
                  </a:schemeClr>
                </a:solidFill>
              </a:rPr>
              <a:t>The views expressed on this e-poster are those of the authors and do not necessarily reflect the view of the CTBTO.</a:t>
            </a:r>
            <a:endParaRPr lang="de-AT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DF104CF-6835-89A8-3701-C5C0D017A00C}"/>
              </a:ext>
            </a:extLst>
          </p:cNvPr>
          <p:cNvSpPr txBox="1"/>
          <p:nvPr/>
        </p:nvSpPr>
        <p:spPr>
          <a:xfrm>
            <a:off x="3849625" y="55008"/>
            <a:ext cx="6409944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16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Collaborating with Station Operators for Developing the International Monitoring System Sustainment Strategy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0590FD-ADB9-6A1C-5427-AA16FA0B3B8E}"/>
              </a:ext>
            </a:extLst>
          </p:cNvPr>
          <p:cNvSpPr txBox="1"/>
          <p:nvPr/>
        </p:nvSpPr>
        <p:spPr>
          <a:xfrm>
            <a:off x="3849527" y="659697"/>
            <a:ext cx="7005502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/>
          <a:p>
            <a:r>
              <a:rPr lang="en-GB" sz="1200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Xyoli Perez Campos, Michelle Grobbelaar, Guillermo Rocco, IMS Team</a:t>
            </a:r>
          </a:p>
          <a:p>
            <a:r>
              <a:rPr lang="en-US" sz="1200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Comprehensive Nuclear-Test-Ban Treaty Organization (CTBTO)</a:t>
            </a:r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0CEDEE7-F04D-6CE3-AE17-E867A6205571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P4.4-802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nT2025_Lightning Talk Template_CLEAN_250627_dr 3_FN" id="{506A7A28-3A96-48F3-B9F5-A7AF7546958D}" vid="{AC3700E0-E2A9-4A04-8C0A-BB56C749F82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AC10656680304EA4A371A737EC296E" ma:contentTypeVersion="13" ma:contentTypeDescription="Create a new document." ma:contentTypeScope="" ma:versionID="11f42e4868807888b35289107d1404d8">
  <xsd:schema xmlns:xsd="http://www.w3.org/2001/XMLSchema" xmlns:xs="http://www.w3.org/2001/XMLSchema" xmlns:p="http://schemas.microsoft.com/office/2006/metadata/properties" xmlns:ns2="dee43835-892f-4438-b97f-a194acad537d" xmlns:ns3="92ea592d-9254-4852-90b7-7d20b5286f68" targetNamespace="http://schemas.microsoft.com/office/2006/metadata/properties" ma:root="true" ma:fieldsID="a733c18ec0ca6fc540137f3b391bd7b8" ns2:_="" ns3:_="">
    <xsd:import namespace="dee43835-892f-4438-b97f-a194acad537d"/>
    <xsd:import namespace="92ea592d-9254-4852-90b7-7d20b5286f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e43835-892f-4438-b97f-a194acad53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9e8395b-6b03-452f-b821-0db5c680862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a592d-9254-4852-90b7-7d20b5286f6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84da7c0-8a0d-42fa-a26f-7bb62f36dfe9}" ma:internalName="TaxCatchAll" ma:showField="CatchAllData" ma:web="92ea592d-9254-4852-90b7-7d20b5286f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ee43835-892f-4438-b97f-a194acad537d">
      <Terms xmlns="http://schemas.microsoft.com/office/infopath/2007/PartnerControls"/>
    </lcf76f155ced4ddcb4097134ff3c332f>
    <TaxCatchAll xmlns="92ea592d-9254-4852-90b7-7d20b5286f6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9224B2-52BE-48E6-85D5-CBC2DE85D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e43835-892f-4438-b97f-a194acad537d"/>
    <ds:schemaRef ds:uri="92ea592d-9254-4852-90b7-7d20b5286f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A5DA042-D6BE-4CE2-944D-99D38DC3508E}">
  <ds:schemaRefs>
    <ds:schemaRef ds:uri="http://schemas.microsoft.com/office/2006/metadata/properties"/>
    <ds:schemaRef ds:uri="http://schemas.microsoft.com/office/infopath/2007/PartnerControls"/>
    <ds:schemaRef ds:uri="dee43835-892f-4438-b97f-a194acad537d"/>
    <ds:schemaRef ds:uri="92ea592d-9254-4852-90b7-7d20b5286f68"/>
  </ds:schemaRefs>
</ds:datastoreItem>
</file>

<file path=customXml/itemProps3.xml><?xml version="1.0" encoding="utf-8"?>
<ds:datastoreItem xmlns:ds="http://schemas.openxmlformats.org/officeDocument/2006/customXml" ds:itemID="{A84CB18E-B747-4B9D-BD57-25F78A284C2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SnT2025_Lightning Talk Example_with_CTBTO_Logo</Template>
  <TotalTime>618</TotalTime>
  <Words>219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Kabel LT Std Book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KRYSTA Monika</dc:creator>
  <cp:lastModifiedBy>GROBBELAAR Michelle</cp:lastModifiedBy>
  <cp:revision>3</cp:revision>
  <dcterms:created xsi:type="dcterms:W3CDTF">2025-07-01T09:27:21Z</dcterms:created>
  <dcterms:modified xsi:type="dcterms:W3CDTF">2025-08-31T20:51:41Z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0x01010032AC10656680304EA4A371A737EC296E</vt:lpwstr>
  </property>
</Properties>
</file>