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0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4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9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8/31/2025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1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8/31/2025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8/31/2025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E7897-33C5-4F1A-9307-D068E37F3DC7}" type="datetime1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4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A38F49-B3E2-4BF0-BEC7-C30D34ABBB8D}" type="datetime1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85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262786-A52F-4662-932E-A9323BC1E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2048FC-3F66-40BC-ACC6-444CB3B69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8B428BD-BEBB-EEFA-1D5A-DEE293225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319175" cy="3566160"/>
          </a:xfrm>
        </p:spPr>
        <p:txBody>
          <a:bodyPr>
            <a:normAutofit/>
          </a:bodyPr>
          <a:lstStyle/>
          <a:p>
            <a:r>
              <a:rPr lang="en-US" sz="4800" dirty="0"/>
              <a:t>Integration of mass position monitoring and auto centering on Indonesian seismic networks</a:t>
            </a:r>
            <a:endParaRPr lang="id-ID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26775-BB68-5683-16EF-6A57A7A7A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Systems Integration Approach for REGIONAL Seismic Networks</a:t>
            </a:r>
          </a:p>
          <a:p>
            <a:r>
              <a:rPr lang="en-US" dirty="0"/>
              <a:t>By Amir Julian Bahari Gunawan</a:t>
            </a:r>
            <a:endParaRPr lang="id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87A0BA-1070-4643-BFED-9FAC22602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d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10B925-0D04-4419-B554-F54469988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720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381C-0F71-B3B4-FF69-8B3FDD91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Indonesian Seismic Network Overview</a:t>
            </a:r>
            <a:endParaRPr lang="id-ID" dirty="0"/>
          </a:p>
        </p:txBody>
      </p:sp>
      <p:pic>
        <p:nvPicPr>
          <p:cNvPr id="5" name="Content Placeholder 4" descr="Indonesian seismic network ">
            <a:extLst>
              <a:ext uri="{FF2B5EF4-FFF2-40B4-BE49-F238E27FC236}">
                <a16:creationId xmlns:a16="http://schemas.microsoft.com/office/drawing/2014/main" id="{DE2F7590-609D-EF90-9EA5-5D32ADF32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1864787"/>
            <a:ext cx="10058400" cy="3985677"/>
          </a:xfrm>
        </p:spPr>
      </p:pic>
    </p:spTree>
    <p:extLst>
      <p:ext uri="{BB962C8B-B14F-4D97-AF65-F5344CB8AC3E}">
        <p14:creationId xmlns:p14="http://schemas.microsoft.com/office/powerpoint/2010/main" val="47540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9084-DAE0-EAFE-F438-5FB6CBE3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The </a:t>
            </a:r>
            <a:r>
              <a:rPr lang="id-ID" dirty="0" err="1"/>
              <a:t>Challenge</a:t>
            </a:r>
            <a:r>
              <a:rPr lang="en-US" dirty="0"/>
              <a:t>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7388-B037-241C-BBBD-FB6C6F692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err="1"/>
              <a:t>Maintaining</a:t>
            </a:r>
            <a:r>
              <a:rPr lang="id-ID" dirty="0"/>
              <a:t> optimal </a:t>
            </a:r>
            <a:r>
              <a:rPr lang="id-ID" dirty="0" err="1"/>
              <a:t>performance</a:t>
            </a:r>
            <a:r>
              <a:rPr lang="id-ID" dirty="0"/>
              <a:t> in </a:t>
            </a:r>
            <a:r>
              <a:rPr lang="id-ID" dirty="0" err="1"/>
              <a:t>large</a:t>
            </a:r>
            <a:r>
              <a:rPr lang="id-ID" dirty="0"/>
              <a:t>, </a:t>
            </a:r>
            <a:r>
              <a:rPr lang="id-ID" dirty="0" err="1"/>
              <a:t>diverse</a:t>
            </a:r>
            <a:r>
              <a:rPr lang="id-ID" dirty="0"/>
              <a:t> </a:t>
            </a:r>
            <a:r>
              <a:rPr lang="id-ID" dirty="0" err="1"/>
              <a:t>seismic</a:t>
            </a:r>
            <a:r>
              <a:rPr lang="id-ID" dirty="0"/>
              <a:t> </a:t>
            </a:r>
            <a:r>
              <a:rPr lang="id-ID" dirty="0" err="1"/>
              <a:t>networks</a:t>
            </a:r>
            <a:r>
              <a:rPr lang="id-ID" dirty="0"/>
              <a:t>.</a:t>
            </a:r>
          </a:p>
          <a:p>
            <a:r>
              <a:rPr lang="id-ID" b="1" dirty="0" err="1"/>
              <a:t>Fragmentation</a:t>
            </a:r>
            <a:r>
              <a:rPr lang="id-ID" b="1" dirty="0"/>
              <a:t>:</a:t>
            </a:r>
            <a:r>
              <a:rPr lang="id-ID" dirty="0"/>
              <a:t> </a:t>
            </a:r>
            <a:r>
              <a:rPr lang="id-ID" dirty="0" err="1"/>
              <a:t>Different</a:t>
            </a:r>
            <a:r>
              <a:rPr lang="id-ID" dirty="0"/>
              <a:t> </a:t>
            </a:r>
            <a:r>
              <a:rPr lang="id-ID" dirty="0" err="1"/>
              <a:t>manufacturers</a:t>
            </a:r>
            <a:r>
              <a:rPr lang="id-ID" dirty="0"/>
              <a:t> </a:t>
            </a:r>
            <a:r>
              <a:rPr lang="id-ID" dirty="0" err="1"/>
              <a:t>use</a:t>
            </a:r>
            <a:r>
              <a:rPr lang="id-ID" dirty="0"/>
              <a:t> </a:t>
            </a:r>
            <a:r>
              <a:rPr lang="id-ID" dirty="0" err="1"/>
              <a:t>incompatible</a:t>
            </a:r>
            <a:r>
              <a:rPr lang="id-ID" dirty="0"/>
              <a:t> </a:t>
            </a:r>
            <a:r>
              <a:rPr lang="id-ID" dirty="0" err="1"/>
              <a:t>interfaces</a:t>
            </a:r>
            <a:r>
              <a:rPr lang="id-ID" dirty="0"/>
              <a:t>.</a:t>
            </a:r>
          </a:p>
          <a:p>
            <a:r>
              <a:rPr lang="id-ID" b="1" dirty="0" err="1"/>
              <a:t>Inconsistent</a:t>
            </a:r>
            <a:r>
              <a:rPr lang="id-ID" b="1" dirty="0"/>
              <a:t> </a:t>
            </a:r>
            <a:r>
              <a:rPr lang="id-ID" b="1" dirty="0" err="1"/>
              <a:t>Monitoring</a:t>
            </a:r>
            <a:r>
              <a:rPr lang="id-ID" b="1" dirty="0"/>
              <a:t>:</a:t>
            </a:r>
            <a:r>
              <a:rPr lang="id-ID" dirty="0"/>
              <a:t> Manual data </a:t>
            </a:r>
            <a:r>
              <a:rPr lang="id-ID" dirty="0" err="1"/>
              <a:t>collection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health</a:t>
            </a:r>
            <a:r>
              <a:rPr lang="id-ID" dirty="0"/>
              <a:t> </a:t>
            </a:r>
            <a:r>
              <a:rPr lang="id-ID" dirty="0" err="1"/>
              <a:t>checks</a:t>
            </a:r>
            <a:r>
              <a:rPr lang="id-ID" dirty="0"/>
              <a:t> are </a:t>
            </a:r>
            <a:r>
              <a:rPr lang="id-ID" dirty="0" err="1"/>
              <a:t>inefficient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unreliable</a:t>
            </a:r>
            <a:r>
              <a:rPr lang="id-ID" dirty="0"/>
              <a:t>.</a:t>
            </a:r>
          </a:p>
          <a:p>
            <a:r>
              <a:rPr lang="id-ID" b="1" dirty="0" err="1"/>
              <a:t>Geographic</a:t>
            </a:r>
            <a:r>
              <a:rPr lang="id-ID" b="1" dirty="0"/>
              <a:t> </a:t>
            </a:r>
            <a:r>
              <a:rPr lang="id-ID" b="1" dirty="0" err="1"/>
              <a:t>Scale</a:t>
            </a:r>
            <a:r>
              <a:rPr lang="id-ID" b="1" dirty="0"/>
              <a:t>:</a:t>
            </a:r>
            <a:r>
              <a:rPr lang="id-ID" dirty="0"/>
              <a:t> </a:t>
            </a:r>
            <a:r>
              <a:rPr lang="id-ID" dirty="0" err="1"/>
              <a:t>Large</a:t>
            </a:r>
            <a:r>
              <a:rPr lang="id-ID" dirty="0"/>
              <a:t> </a:t>
            </a:r>
            <a:r>
              <a:rPr lang="id-ID" dirty="0" err="1"/>
              <a:t>networks</a:t>
            </a:r>
            <a:r>
              <a:rPr lang="id-ID" dirty="0"/>
              <a:t> </a:t>
            </a:r>
            <a:r>
              <a:rPr lang="id-ID" dirty="0" err="1"/>
              <a:t>like</a:t>
            </a:r>
            <a:r>
              <a:rPr lang="id-ID" dirty="0"/>
              <a:t> </a:t>
            </a:r>
            <a:r>
              <a:rPr lang="id-ID" dirty="0" err="1"/>
              <a:t>Indonesia's</a:t>
            </a:r>
            <a:r>
              <a:rPr lang="id-ID" dirty="0"/>
              <a:t> </a:t>
            </a:r>
            <a:r>
              <a:rPr lang="id-ID" dirty="0" err="1"/>
              <a:t>exacerbate</a:t>
            </a:r>
            <a:r>
              <a:rPr lang="id-ID" dirty="0"/>
              <a:t> </a:t>
            </a:r>
            <a:r>
              <a:rPr lang="id-ID" dirty="0" err="1"/>
              <a:t>these</a:t>
            </a:r>
            <a:r>
              <a:rPr lang="id-ID" dirty="0"/>
              <a:t> </a:t>
            </a:r>
            <a:r>
              <a:rPr lang="id-ID" dirty="0" err="1"/>
              <a:t>challenges</a:t>
            </a:r>
            <a:r>
              <a:rPr lang="id-ID" dirty="0"/>
              <a:t>.</a:t>
            </a:r>
          </a:p>
          <a:p>
            <a:r>
              <a:rPr lang="id-ID" b="1" dirty="0" err="1"/>
              <a:t>Core</a:t>
            </a:r>
            <a:r>
              <a:rPr lang="id-ID" b="1" dirty="0"/>
              <a:t> </a:t>
            </a:r>
            <a:r>
              <a:rPr lang="id-ID" b="1" dirty="0" err="1"/>
              <a:t>Issue</a:t>
            </a:r>
            <a:r>
              <a:rPr lang="id-ID" b="1" dirty="0"/>
              <a:t>:</a:t>
            </a:r>
            <a:r>
              <a:rPr lang="id-ID" dirty="0"/>
              <a:t> </a:t>
            </a:r>
            <a:r>
              <a:rPr lang="id-ID" dirty="0" err="1"/>
              <a:t>Compromised</a:t>
            </a:r>
            <a:r>
              <a:rPr lang="id-ID" dirty="0"/>
              <a:t> sensor </a:t>
            </a:r>
            <a:r>
              <a:rPr lang="id-ID" dirty="0" err="1"/>
              <a:t>mass</a:t>
            </a:r>
            <a:r>
              <a:rPr lang="id-ID" dirty="0"/>
              <a:t> </a:t>
            </a:r>
            <a:r>
              <a:rPr lang="id-ID" dirty="0" err="1"/>
              <a:t>position</a:t>
            </a:r>
            <a:r>
              <a:rPr lang="id-ID" dirty="0"/>
              <a:t> </a:t>
            </a:r>
            <a:r>
              <a:rPr lang="id-ID" dirty="0" err="1"/>
              <a:t>leads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poor</a:t>
            </a:r>
            <a:r>
              <a:rPr lang="id-ID" dirty="0"/>
              <a:t> </a:t>
            </a:r>
            <a:r>
              <a:rPr lang="id-ID" dirty="0" err="1"/>
              <a:t>seismic</a:t>
            </a:r>
            <a:r>
              <a:rPr lang="id-ID" dirty="0"/>
              <a:t> data </a:t>
            </a:r>
            <a:r>
              <a:rPr lang="id-ID" dirty="0" err="1"/>
              <a:t>quality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5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F81B-90CE-E5D6-8CBC-EB817A28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Our Solution: Systems </a:t>
            </a:r>
            <a:r>
              <a:rPr lang="id-ID" dirty="0" err="1"/>
              <a:t>Integration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D444B-6655-35E6-A0BA-06C1F132B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Unified Approach for a Fragmented Environment.</a:t>
            </a:r>
          </a:p>
          <a:p>
            <a:r>
              <a:rPr lang="en-US" b="1" dirty="0"/>
              <a:t>Unified Dashboard:</a:t>
            </a:r>
            <a:r>
              <a:rPr lang="en-US" dirty="0"/>
              <a:t> A web-based platform that aggregates critical data from all digitizer interfaces into one place.</a:t>
            </a:r>
          </a:p>
          <a:p>
            <a:r>
              <a:rPr lang="en-US" b="1" dirty="0"/>
              <a:t>Integrated Controller:</a:t>
            </a:r>
            <a:r>
              <a:rPr lang="en-US" dirty="0"/>
              <a:t> An intelligent system that automates key maintenance tasks.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0BB65-CF8E-8BAF-A429-6578694B5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42" y="3429000"/>
            <a:ext cx="6705601" cy="27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6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1965-A414-5845-CE11-1A43D000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Dashboard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D9DB1-C5A5-B847-16E4-27BBAA02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Disparate Data to a Cohesive View.</a:t>
            </a:r>
          </a:p>
          <a:p>
            <a:r>
              <a:rPr lang="en-US" dirty="0"/>
              <a:t>Centralized, real-time monitoring of sensor health and mass position.</a:t>
            </a:r>
          </a:p>
          <a:p>
            <a:r>
              <a:rPr lang="en-US" dirty="0"/>
              <a:t>Intuitive data visualization to identify trends and anomalies instantly.</a:t>
            </a:r>
          </a:p>
          <a:p>
            <a:r>
              <a:rPr lang="en-US" dirty="0"/>
              <a:t>Filtering capabilities to explore data by region or sensor.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0813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2327-C256-74B2-775F-219E671F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Controller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AD257-073C-F88D-BFA9-125BEE54D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Automating Proactive Maintenance.</a:t>
            </a:r>
          </a:p>
          <a:p>
            <a:r>
              <a:rPr lang="en-US" b="1" dirty="0"/>
              <a:t>Automated Re-centering:</a:t>
            </a:r>
            <a:r>
              <a:rPr lang="en-US" dirty="0"/>
              <a:t> The controller automatically adjusts the sensor mass position when a deviation is detected.</a:t>
            </a:r>
          </a:p>
          <a:p>
            <a:r>
              <a:rPr lang="en-US" b="1" dirty="0"/>
              <a:t>Shifting from Reactive to Predictive:</a:t>
            </a:r>
            <a:r>
              <a:rPr lang="en-US" dirty="0"/>
              <a:t> This system prevents data quality issues before they occur.</a:t>
            </a:r>
          </a:p>
          <a:p>
            <a:r>
              <a:rPr lang="en-US" b="1" dirty="0"/>
              <a:t>Reduced Interventions:</a:t>
            </a:r>
            <a:r>
              <a:rPr lang="en-US" dirty="0"/>
              <a:t> Significantly lowers the need for manual, on-site repairs, saving time and resources.</a:t>
            </a:r>
          </a:p>
        </p:txBody>
      </p:sp>
    </p:spTree>
    <p:extLst>
      <p:ext uri="{BB962C8B-B14F-4D97-AF65-F5344CB8AC3E}">
        <p14:creationId xmlns:p14="http://schemas.microsoft.com/office/powerpoint/2010/main" val="49575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AF12-4EC9-814E-6536-2813D63F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and Impacts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A1A46-1B2C-A5DB-2ED9-20904DE6F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Maximizing Efficiency, Data Quality, and Reliability.</a:t>
            </a:r>
          </a:p>
          <a:p>
            <a:r>
              <a:rPr lang="en-US" b="1" dirty="0"/>
              <a:t>Enhanced Operational Efficiency:</a:t>
            </a:r>
            <a:r>
              <a:rPr lang="en-US" dirty="0"/>
              <a:t> Centralization and automation streamline processes.</a:t>
            </a:r>
          </a:p>
          <a:p>
            <a:r>
              <a:rPr lang="en-US" b="1" dirty="0"/>
              <a:t>High-Quality Data:</a:t>
            </a:r>
            <a:r>
              <a:rPr lang="en-US" dirty="0"/>
              <a:t> Ensures the integrity and reliability of seismic signals.</a:t>
            </a:r>
          </a:p>
          <a:p>
            <a:r>
              <a:rPr lang="en-US" b="1" dirty="0"/>
              <a:t>Minimized Downtime:</a:t>
            </a:r>
            <a:r>
              <a:rPr lang="en-US" dirty="0"/>
              <a:t> Proactive maintenance prevents costly and time-consuming repairs.</a:t>
            </a:r>
          </a:p>
          <a:p>
            <a:r>
              <a:rPr lang="en-US" b="1" dirty="0"/>
              <a:t>Scalable Blueprint:</a:t>
            </a:r>
            <a:r>
              <a:rPr lang="en-US" dirty="0"/>
              <a:t> A proven model for optimizing any multi-vendor seismic network globally.</a:t>
            </a:r>
          </a:p>
        </p:txBody>
      </p:sp>
    </p:spTree>
    <p:extLst>
      <p:ext uri="{BB962C8B-B14F-4D97-AF65-F5344CB8AC3E}">
        <p14:creationId xmlns:p14="http://schemas.microsoft.com/office/powerpoint/2010/main" val="9177863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</TotalTime>
  <Words>289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Integration of mass position monitoring and auto centering on Indonesian seismic networks</vt:lpstr>
      <vt:lpstr>Indonesian Seismic Network Overview</vt:lpstr>
      <vt:lpstr>The Challenges</vt:lpstr>
      <vt:lpstr>Our Solution: Systems Integration</vt:lpstr>
      <vt:lpstr>Unified Dashboard</vt:lpstr>
      <vt:lpstr>Integrated Controller</vt:lpstr>
      <vt:lpstr>Benefits and Impacts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1</cp:revision>
  <dcterms:created xsi:type="dcterms:W3CDTF">2025-08-31T15:13:16Z</dcterms:created>
  <dcterms:modified xsi:type="dcterms:W3CDTF">2025-08-31T16:41:04Z</dcterms:modified>
</cp:coreProperties>
</file>