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8" r:id="rId4"/>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Cover Slide" id="{5A9DDE9F-56A0-48E2-B182-B820FCE60929}">
          <p14:sldIdLst>
            <p14:sldId id="257"/>
          </p14:sldIdLst>
        </p14:section>
        <p14:section name="Presentation Slides" id="{AA65376A-F1B8-4985-9D91-856E127C1E0B}">
          <p14:sldIdLst>
            <p14:sldId id="256"/>
            <p14:sldId id="258"/>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CCBD9"/>
    <a:srgbClr val="1A3A6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84" autoAdjust="0"/>
    <p:restoredTop sz="94660"/>
  </p:normalViewPr>
  <p:slideViewPr>
    <p:cSldViewPr snapToGrid="0">
      <p:cViewPr>
        <p:scale>
          <a:sx n="50" d="100"/>
          <a:sy n="50" d="100"/>
        </p:scale>
        <p:origin x="790" y="3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23EE1869-5269-CC07-95A4-938BB2367AD3}"/>
              </a:ext>
            </a:extLst>
          </p:cNvPr>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de-AT"/>
          </a:p>
        </p:txBody>
      </p:sp>
      <p:sp>
        <p:nvSpPr>
          <p:cNvPr id="3" name="Untertitel 2">
            <a:extLst>
              <a:ext uri="{FF2B5EF4-FFF2-40B4-BE49-F238E27FC236}">
                <a16:creationId xmlns:a16="http://schemas.microsoft.com/office/drawing/2014/main" xmlns="" id="{2A2D0BAD-BBCA-D82B-2CE6-14812CBCDBD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de-AT"/>
          </a:p>
        </p:txBody>
      </p:sp>
      <p:sp>
        <p:nvSpPr>
          <p:cNvPr id="4" name="Datumsplatzhalter 3">
            <a:extLst>
              <a:ext uri="{FF2B5EF4-FFF2-40B4-BE49-F238E27FC236}">
                <a16:creationId xmlns:a16="http://schemas.microsoft.com/office/drawing/2014/main" xmlns="" id="{E93492FB-9762-1EA3-8568-54377AB86A31}"/>
              </a:ext>
            </a:extLst>
          </p:cNvPr>
          <p:cNvSpPr>
            <a:spLocks noGrp="1"/>
          </p:cNvSpPr>
          <p:nvPr>
            <p:ph type="dt" sz="half" idx="10"/>
          </p:nvPr>
        </p:nvSpPr>
        <p:spPr/>
        <p:txBody>
          <a:bodyPr/>
          <a:lstStyle/>
          <a:p>
            <a:fld id="{4D204A99-DD2E-46A5-9E4A-9E0EB615E918}" type="datetimeFigureOut">
              <a:rPr lang="de-AT" smtClean="0"/>
              <a:t>31.08.2025</a:t>
            </a:fld>
            <a:endParaRPr lang="de-AT"/>
          </a:p>
        </p:txBody>
      </p:sp>
      <p:sp>
        <p:nvSpPr>
          <p:cNvPr id="5" name="Fußzeilenplatzhalter 4">
            <a:extLst>
              <a:ext uri="{FF2B5EF4-FFF2-40B4-BE49-F238E27FC236}">
                <a16:creationId xmlns:a16="http://schemas.microsoft.com/office/drawing/2014/main" xmlns="" id="{AC8554EC-8FB0-E226-92C6-A11275967BB2}"/>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xmlns="" id="{B3901AC1-1973-C97E-1C32-B35C6E179D17}"/>
              </a:ext>
            </a:extLst>
          </p:cNvPr>
          <p:cNvSpPr>
            <a:spLocks noGrp="1"/>
          </p:cNvSpPr>
          <p:nvPr>
            <p:ph type="sldNum" sz="quarter" idx="12"/>
          </p:nvPr>
        </p:nvSpPr>
        <p:spPr/>
        <p:txBody>
          <a:bodyPr/>
          <a:lstStyle/>
          <a:p>
            <a:fld id="{4CDDCD3A-A287-4809-A4A9-44E456689E5A}" type="slidenum">
              <a:rPr lang="de-AT" smtClean="0"/>
              <a:t>‹N°›</a:t>
            </a:fld>
            <a:endParaRPr lang="de-AT"/>
          </a:p>
        </p:txBody>
      </p:sp>
    </p:spTree>
    <p:extLst>
      <p:ext uri="{BB962C8B-B14F-4D97-AF65-F5344CB8AC3E}">
        <p14:creationId xmlns:p14="http://schemas.microsoft.com/office/powerpoint/2010/main" val="8207970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58BBE62C-B8DA-21FE-3717-7E3AE1352C7E}"/>
              </a:ext>
            </a:extLst>
          </p:cNvPr>
          <p:cNvSpPr>
            <a:spLocks noGrp="1"/>
          </p:cNvSpPr>
          <p:nvPr>
            <p:ph type="title"/>
          </p:nvPr>
        </p:nvSpPr>
        <p:spPr/>
        <p:txBody>
          <a:bodyPr/>
          <a:lstStyle/>
          <a:p>
            <a:r>
              <a:rPr lang="fr-FR" smtClean="0"/>
              <a:t>Modifiez le style du titre</a:t>
            </a:r>
            <a:endParaRPr lang="de-AT"/>
          </a:p>
        </p:txBody>
      </p:sp>
      <p:sp>
        <p:nvSpPr>
          <p:cNvPr id="3" name="Vertikaler Textplatzhalter 2">
            <a:extLst>
              <a:ext uri="{FF2B5EF4-FFF2-40B4-BE49-F238E27FC236}">
                <a16:creationId xmlns:a16="http://schemas.microsoft.com/office/drawing/2014/main" xmlns="" id="{0ED8C027-1CCC-AAB3-EB2B-8DBFA63D17BC}"/>
              </a:ext>
            </a:extLst>
          </p:cNvPr>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de-AT"/>
          </a:p>
        </p:txBody>
      </p:sp>
      <p:sp>
        <p:nvSpPr>
          <p:cNvPr id="4" name="Datumsplatzhalter 3">
            <a:extLst>
              <a:ext uri="{FF2B5EF4-FFF2-40B4-BE49-F238E27FC236}">
                <a16:creationId xmlns:a16="http://schemas.microsoft.com/office/drawing/2014/main" xmlns="" id="{44ED7451-563E-EEFA-F37F-1177A4220626}"/>
              </a:ext>
            </a:extLst>
          </p:cNvPr>
          <p:cNvSpPr>
            <a:spLocks noGrp="1"/>
          </p:cNvSpPr>
          <p:nvPr>
            <p:ph type="dt" sz="half" idx="10"/>
          </p:nvPr>
        </p:nvSpPr>
        <p:spPr/>
        <p:txBody>
          <a:bodyPr/>
          <a:lstStyle/>
          <a:p>
            <a:fld id="{4D204A99-DD2E-46A5-9E4A-9E0EB615E918}" type="datetimeFigureOut">
              <a:rPr lang="de-AT" smtClean="0"/>
              <a:t>31.08.2025</a:t>
            </a:fld>
            <a:endParaRPr lang="de-AT"/>
          </a:p>
        </p:txBody>
      </p:sp>
      <p:sp>
        <p:nvSpPr>
          <p:cNvPr id="5" name="Fußzeilenplatzhalter 4">
            <a:extLst>
              <a:ext uri="{FF2B5EF4-FFF2-40B4-BE49-F238E27FC236}">
                <a16:creationId xmlns:a16="http://schemas.microsoft.com/office/drawing/2014/main" xmlns="" id="{475871C2-9481-23A1-6D51-71521B62FBEA}"/>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xmlns="" id="{9C701441-382B-C63A-FF99-28B8A68123D2}"/>
              </a:ext>
            </a:extLst>
          </p:cNvPr>
          <p:cNvSpPr>
            <a:spLocks noGrp="1"/>
          </p:cNvSpPr>
          <p:nvPr>
            <p:ph type="sldNum" sz="quarter" idx="12"/>
          </p:nvPr>
        </p:nvSpPr>
        <p:spPr/>
        <p:txBody>
          <a:bodyPr/>
          <a:lstStyle/>
          <a:p>
            <a:fld id="{4CDDCD3A-A287-4809-A4A9-44E456689E5A}" type="slidenum">
              <a:rPr lang="de-AT" smtClean="0"/>
              <a:t>‹N°›</a:t>
            </a:fld>
            <a:endParaRPr lang="de-AT"/>
          </a:p>
        </p:txBody>
      </p:sp>
    </p:spTree>
    <p:extLst>
      <p:ext uri="{BB962C8B-B14F-4D97-AF65-F5344CB8AC3E}">
        <p14:creationId xmlns:p14="http://schemas.microsoft.com/office/powerpoint/2010/main" val="3862068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xmlns="" id="{D13415FA-D683-0C86-28DD-9D7E28548DE9}"/>
              </a:ext>
            </a:extLst>
          </p:cNvPr>
          <p:cNvSpPr>
            <a:spLocks noGrp="1"/>
          </p:cNvSpPr>
          <p:nvPr>
            <p:ph type="title" orient="vert"/>
          </p:nvPr>
        </p:nvSpPr>
        <p:spPr>
          <a:xfrm>
            <a:off x="8724900" y="365125"/>
            <a:ext cx="2628900" cy="5811838"/>
          </a:xfrm>
        </p:spPr>
        <p:txBody>
          <a:bodyPr vert="eaVert"/>
          <a:lstStyle/>
          <a:p>
            <a:r>
              <a:rPr lang="fr-FR" smtClean="0"/>
              <a:t>Modifiez le style du titre</a:t>
            </a:r>
            <a:endParaRPr lang="de-AT"/>
          </a:p>
        </p:txBody>
      </p:sp>
      <p:sp>
        <p:nvSpPr>
          <p:cNvPr id="3" name="Vertikaler Textplatzhalter 2">
            <a:extLst>
              <a:ext uri="{FF2B5EF4-FFF2-40B4-BE49-F238E27FC236}">
                <a16:creationId xmlns:a16="http://schemas.microsoft.com/office/drawing/2014/main" xmlns="" id="{C02826CD-D775-59F4-BFA8-F5154111EB72}"/>
              </a:ext>
            </a:extLst>
          </p:cNvPr>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de-AT"/>
          </a:p>
        </p:txBody>
      </p:sp>
      <p:sp>
        <p:nvSpPr>
          <p:cNvPr id="4" name="Datumsplatzhalter 3">
            <a:extLst>
              <a:ext uri="{FF2B5EF4-FFF2-40B4-BE49-F238E27FC236}">
                <a16:creationId xmlns:a16="http://schemas.microsoft.com/office/drawing/2014/main" xmlns="" id="{E58D66EB-FE3F-6B40-972C-8B5D57A0A146}"/>
              </a:ext>
            </a:extLst>
          </p:cNvPr>
          <p:cNvSpPr>
            <a:spLocks noGrp="1"/>
          </p:cNvSpPr>
          <p:nvPr>
            <p:ph type="dt" sz="half" idx="10"/>
          </p:nvPr>
        </p:nvSpPr>
        <p:spPr/>
        <p:txBody>
          <a:bodyPr/>
          <a:lstStyle/>
          <a:p>
            <a:fld id="{4D204A99-DD2E-46A5-9E4A-9E0EB615E918}" type="datetimeFigureOut">
              <a:rPr lang="de-AT" smtClean="0"/>
              <a:t>31.08.2025</a:t>
            </a:fld>
            <a:endParaRPr lang="de-AT"/>
          </a:p>
        </p:txBody>
      </p:sp>
      <p:sp>
        <p:nvSpPr>
          <p:cNvPr id="5" name="Fußzeilenplatzhalter 4">
            <a:extLst>
              <a:ext uri="{FF2B5EF4-FFF2-40B4-BE49-F238E27FC236}">
                <a16:creationId xmlns:a16="http://schemas.microsoft.com/office/drawing/2014/main" xmlns="" id="{6F03E36A-1179-9DCA-14D7-A461F278EA70}"/>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xmlns="" id="{E39AF862-474C-293E-C9C5-EFE874F79FFC}"/>
              </a:ext>
            </a:extLst>
          </p:cNvPr>
          <p:cNvSpPr>
            <a:spLocks noGrp="1"/>
          </p:cNvSpPr>
          <p:nvPr>
            <p:ph type="sldNum" sz="quarter" idx="12"/>
          </p:nvPr>
        </p:nvSpPr>
        <p:spPr/>
        <p:txBody>
          <a:bodyPr/>
          <a:lstStyle/>
          <a:p>
            <a:fld id="{4CDDCD3A-A287-4809-A4A9-44E456689E5A}" type="slidenum">
              <a:rPr lang="de-AT" smtClean="0"/>
              <a:t>‹N°›</a:t>
            </a:fld>
            <a:endParaRPr lang="de-AT"/>
          </a:p>
        </p:txBody>
      </p:sp>
    </p:spTree>
    <p:extLst>
      <p:ext uri="{BB962C8B-B14F-4D97-AF65-F5344CB8AC3E}">
        <p14:creationId xmlns:p14="http://schemas.microsoft.com/office/powerpoint/2010/main" val="23986824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E260D616-9150-8F3E-6FBE-F751E77CDF87}"/>
              </a:ext>
            </a:extLst>
          </p:cNvPr>
          <p:cNvSpPr>
            <a:spLocks noGrp="1"/>
          </p:cNvSpPr>
          <p:nvPr>
            <p:ph type="title"/>
          </p:nvPr>
        </p:nvSpPr>
        <p:spPr/>
        <p:txBody>
          <a:bodyPr/>
          <a:lstStyle/>
          <a:p>
            <a:r>
              <a:rPr lang="fr-FR" smtClean="0"/>
              <a:t>Modifiez le style du titre</a:t>
            </a:r>
            <a:endParaRPr lang="de-AT"/>
          </a:p>
        </p:txBody>
      </p:sp>
      <p:sp>
        <p:nvSpPr>
          <p:cNvPr id="3" name="Inhaltsplatzhalter 2">
            <a:extLst>
              <a:ext uri="{FF2B5EF4-FFF2-40B4-BE49-F238E27FC236}">
                <a16:creationId xmlns:a16="http://schemas.microsoft.com/office/drawing/2014/main" xmlns="" id="{C735E4BF-FDCD-FFBB-4D0C-39E150D36AA4}"/>
              </a:ext>
            </a:extLst>
          </p:cNvPr>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de-AT"/>
          </a:p>
        </p:txBody>
      </p:sp>
      <p:sp>
        <p:nvSpPr>
          <p:cNvPr id="4" name="Datumsplatzhalter 3">
            <a:extLst>
              <a:ext uri="{FF2B5EF4-FFF2-40B4-BE49-F238E27FC236}">
                <a16:creationId xmlns:a16="http://schemas.microsoft.com/office/drawing/2014/main" xmlns="" id="{2000F0AA-E80D-5BC8-F4D2-94A672D584D7}"/>
              </a:ext>
            </a:extLst>
          </p:cNvPr>
          <p:cNvSpPr>
            <a:spLocks noGrp="1"/>
          </p:cNvSpPr>
          <p:nvPr>
            <p:ph type="dt" sz="half" idx="10"/>
          </p:nvPr>
        </p:nvSpPr>
        <p:spPr/>
        <p:txBody>
          <a:bodyPr/>
          <a:lstStyle/>
          <a:p>
            <a:fld id="{4D204A99-DD2E-46A5-9E4A-9E0EB615E918}" type="datetimeFigureOut">
              <a:rPr lang="de-AT" smtClean="0"/>
              <a:t>31.08.2025</a:t>
            </a:fld>
            <a:endParaRPr lang="de-AT"/>
          </a:p>
        </p:txBody>
      </p:sp>
      <p:sp>
        <p:nvSpPr>
          <p:cNvPr id="5" name="Fußzeilenplatzhalter 4">
            <a:extLst>
              <a:ext uri="{FF2B5EF4-FFF2-40B4-BE49-F238E27FC236}">
                <a16:creationId xmlns:a16="http://schemas.microsoft.com/office/drawing/2014/main" xmlns="" id="{286EE4DF-C324-0266-C67C-B1BB588CC0E4}"/>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xmlns="" id="{D7CEA5BF-39A4-41D5-13C7-118532E8FFD1}"/>
              </a:ext>
            </a:extLst>
          </p:cNvPr>
          <p:cNvSpPr>
            <a:spLocks noGrp="1"/>
          </p:cNvSpPr>
          <p:nvPr>
            <p:ph type="sldNum" sz="quarter" idx="12"/>
          </p:nvPr>
        </p:nvSpPr>
        <p:spPr/>
        <p:txBody>
          <a:bodyPr/>
          <a:lstStyle/>
          <a:p>
            <a:fld id="{4CDDCD3A-A287-4809-A4A9-44E456689E5A}" type="slidenum">
              <a:rPr lang="de-AT" smtClean="0"/>
              <a:t>‹N°›</a:t>
            </a:fld>
            <a:endParaRPr lang="de-AT"/>
          </a:p>
        </p:txBody>
      </p:sp>
    </p:spTree>
    <p:extLst>
      <p:ext uri="{BB962C8B-B14F-4D97-AF65-F5344CB8AC3E}">
        <p14:creationId xmlns:p14="http://schemas.microsoft.com/office/powerpoint/2010/main" val="18494219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50E6B60A-FD3E-1765-D5CB-105BC4E49238}"/>
              </a:ext>
            </a:extLst>
          </p:cNvPr>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de-AT"/>
          </a:p>
        </p:txBody>
      </p:sp>
      <p:sp>
        <p:nvSpPr>
          <p:cNvPr id="3" name="Textplatzhalter 2">
            <a:extLst>
              <a:ext uri="{FF2B5EF4-FFF2-40B4-BE49-F238E27FC236}">
                <a16:creationId xmlns:a16="http://schemas.microsoft.com/office/drawing/2014/main" xmlns="" id="{80A6BAD0-EB56-D041-CB89-C903B52D4C6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fr-FR" smtClean="0"/>
              <a:t>Modifiez les styles du texte du masque</a:t>
            </a:r>
          </a:p>
        </p:txBody>
      </p:sp>
      <p:sp>
        <p:nvSpPr>
          <p:cNvPr id="4" name="Datumsplatzhalter 3">
            <a:extLst>
              <a:ext uri="{FF2B5EF4-FFF2-40B4-BE49-F238E27FC236}">
                <a16:creationId xmlns:a16="http://schemas.microsoft.com/office/drawing/2014/main" xmlns="" id="{78699A2D-7445-8118-C132-359093F7ED16}"/>
              </a:ext>
            </a:extLst>
          </p:cNvPr>
          <p:cNvSpPr>
            <a:spLocks noGrp="1"/>
          </p:cNvSpPr>
          <p:nvPr>
            <p:ph type="dt" sz="half" idx="10"/>
          </p:nvPr>
        </p:nvSpPr>
        <p:spPr/>
        <p:txBody>
          <a:bodyPr/>
          <a:lstStyle/>
          <a:p>
            <a:fld id="{4D204A99-DD2E-46A5-9E4A-9E0EB615E918}" type="datetimeFigureOut">
              <a:rPr lang="de-AT" smtClean="0"/>
              <a:t>31.08.2025</a:t>
            </a:fld>
            <a:endParaRPr lang="de-AT"/>
          </a:p>
        </p:txBody>
      </p:sp>
      <p:sp>
        <p:nvSpPr>
          <p:cNvPr id="5" name="Fußzeilenplatzhalter 4">
            <a:extLst>
              <a:ext uri="{FF2B5EF4-FFF2-40B4-BE49-F238E27FC236}">
                <a16:creationId xmlns:a16="http://schemas.microsoft.com/office/drawing/2014/main" xmlns="" id="{7066CC21-4A10-2E5E-1811-1B1A5CA36D0D}"/>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xmlns="" id="{2FEC5CDB-E094-3658-9593-29EFB7C03FFF}"/>
              </a:ext>
            </a:extLst>
          </p:cNvPr>
          <p:cNvSpPr>
            <a:spLocks noGrp="1"/>
          </p:cNvSpPr>
          <p:nvPr>
            <p:ph type="sldNum" sz="quarter" idx="12"/>
          </p:nvPr>
        </p:nvSpPr>
        <p:spPr/>
        <p:txBody>
          <a:bodyPr/>
          <a:lstStyle/>
          <a:p>
            <a:fld id="{4CDDCD3A-A287-4809-A4A9-44E456689E5A}" type="slidenum">
              <a:rPr lang="de-AT" smtClean="0"/>
              <a:t>‹N°›</a:t>
            </a:fld>
            <a:endParaRPr lang="de-AT"/>
          </a:p>
        </p:txBody>
      </p:sp>
    </p:spTree>
    <p:extLst>
      <p:ext uri="{BB962C8B-B14F-4D97-AF65-F5344CB8AC3E}">
        <p14:creationId xmlns:p14="http://schemas.microsoft.com/office/powerpoint/2010/main" val="35812618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858E70FB-4890-3F05-1356-B62F6837A189}"/>
              </a:ext>
            </a:extLst>
          </p:cNvPr>
          <p:cNvSpPr>
            <a:spLocks noGrp="1"/>
          </p:cNvSpPr>
          <p:nvPr>
            <p:ph type="title"/>
          </p:nvPr>
        </p:nvSpPr>
        <p:spPr/>
        <p:txBody>
          <a:bodyPr/>
          <a:lstStyle/>
          <a:p>
            <a:r>
              <a:rPr lang="fr-FR" smtClean="0"/>
              <a:t>Modifiez le style du titre</a:t>
            </a:r>
            <a:endParaRPr lang="de-AT"/>
          </a:p>
        </p:txBody>
      </p:sp>
      <p:sp>
        <p:nvSpPr>
          <p:cNvPr id="3" name="Inhaltsplatzhalter 2">
            <a:extLst>
              <a:ext uri="{FF2B5EF4-FFF2-40B4-BE49-F238E27FC236}">
                <a16:creationId xmlns:a16="http://schemas.microsoft.com/office/drawing/2014/main" xmlns="" id="{A0FCA0F9-2597-1F3F-4FD3-CB739AFC322A}"/>
              </a:ext>
            </a:extLst>
          </p:cNvPr>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de-AT"/>
          </a:p>
        </p:txBody>
      </p:sp>
      <p:sp>
        <p:nvSpPr>
          <p:cNvPr id="4" name="Inhaltsplatzhalter 3">
            <a:extLst>
              <a:ext uri="{FF2B5EF4-FFF2-40B4-BE49-F238E27FC236}">
                <a16:creationId xmlns:a16="http://schemas.microsoft.com/office/drawing/2014/main" xmlns="" id="{F4F59239-63FB-AAF0-E4BC-EEF28F509318}"/>
              </a:ext>
            </a:extLst>
          </p:cNvPr>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de-AT"/>
          </a:p>
        </p:txBody>
      </p:sp>
      <p:sp>
        <p:nvSpPr>
          <p:cNvPr id="5" name="Datumsplatzhalter 4">
            <a:extLst>
              <a:ext uri="{FF2B5EF4-FFF2-40B4-BE49-F238E27FC236}">
                <a16:creationId xmlns:a16="http://schemas.microsoft.com/office/drawing/2014/main" xmlns="" id="{D1FCB0CA-F508-F112-C731-2E64CA7CAA78}"/>
              </a:ext>
            </a:extLst>
          </p:cNvPr>
          <p:cNvSpPr>
            <a:spLocks noGrp="1"/>
          </p:cNvSpPr>
          <p:nvPr>
            <p:ph type="dt" sz="half" idx="10"/>
          </p:nvPr>
        </p:nvSpPr>
        <p:spPr/>
        <p:txBody>
          <a:bodyPr/>
          <a:lstStyle/>
          <a:p>
            <a:fld id="{4D204A99-DD2E-46A5-9E4A-9E0EB615E918}" type="datetimeFigureOut">
              <a:rPr lang="de-AT" smtClean="0"/>
              <a:t>31.08.2025</a:t>
            </a:fld>
            <a:endParaRPr lang="de-AT"/>
          </a:p>
        </p:txBody>
      </p:sp>
      <p:sp>
        <p:nvSpPr>
          <p:cNvPr id="6" name="Fußzeilenplatzhalter 5">
            <a:extLst>
              <a:ext uri="{FF2B5EF4-FFF2-40B4-BE49-F238E27FC236}">
                <a16:creationId xmlns:a16="http://schemas.microsoft.com/office/drawing/2014/main" xmlns="" id="{7E9BDECA-3B42-33FA-D220-2C4ED1255282}"/>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xmlns="" id="{C2322373-01F2-6BD5-ADBB-850485D323CF}"/>
              </a:ext>
            </a:extLst>
          </p:cNvPr>
          <p:cNvSpPr>
            <a:spLocks noGrp="1"/>
          </p:cNvSpPr>
          <p:nvPr>
            <p:ph type="sldNum" sz="quarter" idx="12"/>
          </p:nvPr>
        </p:nvSpPr>
        <p:spPr/>
        <p:txBody>
          <a:bodyPr/>
          <a:lstStyle/>
          <a:p>
            <a:fld id="{4CDDCD3A-A287-4809-A4A9-44E456689E5A}" type="slidenum">
              <a:rPr lang="de-AT" smtClean="0"/>
              <a:t>‹N°›</a:t>
            </a:fld>
            <a:endParaRPr lang="de-AT"/>
          </a:p>
        </p:txBody>
      </p:sp>
    </p:spTree>
    <p:extLst>
      <p:ext uri="{BB962C8B-B14F-4D97-AF65-F5344CB8AC3E}">
        <p14:creationId xmlns:p14="http://schemas.microsoft.com/office/powerpoint/2010/main" val="30776565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A2743586-6B9B-D0FE-9F5A-4611D157C260}"/>
              </a:ext>
            </a:extLst>
          </p:cNvPr>
          <p:cNvSpPr>
            <a:spLocks noGrp="1"/>
          </p:cNvSpPr>
          <p:nvPr>
            <p:ph type="title"/>
          </p:nvPr>
        </p:nvSpPr>
        <p:spPr>
          <a:xfrm>
            <a:off x="839788" y="365125"/>
            <a:ext cx="10515600" cy="1325563"/>
          </a:xfrm>
        </p:spPr>
        <p:txBody>
          <a:bodyPr/>
          <a:lstStyle/>
          <a:p>
            <a:r>
              <a:rPr lang="fr-FR" smtClean="0"/>
              <a:t>Modifiez le style du titre</a:t>
            </a:r>
            <a:endParaRPr lang="de-AT"/>
          </a:p>
        </p:txBody>
      </p:sp>
      <p:sp>
        <p:nvSpPr>
          <p:cNvPr id="3" name="Textplatzhalter 2">
            <a:extLst>
              <a:ext uri="{FF2B5EF4-FFF2-40B4-BE49-F238E27FC236}">
                <a16:creationId xmlns:a16="http://schemas.microsoft.com/office/drawing/2014/main" xmlns="" id="{D92BB6AC-10BB-66CD-8FA4-4FE25860E63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Inhaltsplatzhalter 3">
            <a:extLst>
              <a:ext uri="{FF2B5EF4-FFF2-40B4-BE49-F238E27FC236}">
                <a16:creationId xmlns:a16="http://schemas.microsoft.com/office/drawing/2014/main" xmlns="" id="{C3226624-5BB7-475D-D61F-4A398C5E0D22}"/>
              </a:ext>
            </a:extLst>
          </p:cNvPr>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de-AT"/>
          </a:p>
        </p:txBody>
      </p:sp>
      <p:sp>
        <p:nvSpPr>
          <p:cNvPr id="5" name="Textplatzhalter 4">
            <a:extLst>
              <a:ext uri="{FF2B5EF4-FFF2-40B4-BE49-F238E27FC236}">
                <a16:creationId xmlns:a16="http://schemas.microsoft.com/office/drawing/2014/main" xmlns="" id="{4A3C304F-B265-FF1D-E93E-E546B1B5325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Inhaltsplatzhalter 5">
            <a:extLst>
              <a:ext uri="{FF2B5EF4-FFF2-40B4-BE49-F238E27FC236}">
                <a16:creationId xmlns:a16="http://schemas.microsoft.com/office/drawing/2014/main" xmlns="" id="{F790861B-D46E-0A07-8D8A-74C11A5C3135}"/>
              </a:ext>
            </a:extLst>
          </p:cNvPr>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de-AT"/>
          </a:p>
        </p:txBody>
      </p:sp>
      <p:sp>
        <p:nvSpPr>
          <p:cNvPr id="7" name="Datumsplatzhalter 6">
            <a:extLst>
              <a:ext uri="{FF2B5EF4-FFF2-40B4-BE49-F238E27FC236}">
                <a16:creationId xmlns:a16="http://schemas.microsoft.com/office/drawing/2014/main" xmlns="" id="{A8319FD1-8EB5-7386-112B-2FC3DE28ED45}"/>
              </a:ext>
            </a:extLst>
          </p:cNvPr>
          <p:cNvSpPr>
            <a:spLocks noGrp="1"/>
          </p:cNvSpPr>
          <p:nvPr>
            <p:ph type="dt" sz="half" idx="10"/>
          </p:nvPr>
        </p:nvSpPr>
        <p:spPr/>
        <p:txBody>
          <a:bodyPr/>
          <a:lstStyle/>
          <a:p>
            <a:fld id="{4D204A99-DD2E-46A5-9E4A-9E0EB615E918}" type="datetimeFigureOut">
              <a:rPr lang="de-AT" smtClean="0"/>
              <a:t>31.08.2025</a:t>
            </a:fld>
            <a:endParaRPr lang="de-AT"/>
          </a:p>
        </p:txBody>
      </p:sp>
      <p:sp>
        <p:nvSpPr>
          <p:cNvPr id="8" name="Fußzeilenplatzhalter 7">
            <a:extLst>
              <a:ext uri="{FF2B5EF4-FFF2-40B4-BE49-F238E27FC236}">
                <a16:creationId xmlns:a16="http://schemas.microsoft.com/office/drawing/2014/main" xmlns="" id="{D738F37E-8227-C5BA-017F-012F8B047AD4}"/>
              </a:ext>
            </a:extLst>
          </p:cNvPr>
          <p:cNvSpPr>
            <a:spLocks noGrp="1"/>
          </p:cNvSpPr>
          <p:nvPr>
            <p:ph type="ftr" sz="quarter" idx="11"/>
          </p:nvPr>
        </p:nvSpPr>
        <p:spPr/>
        <p:txBody>
          <a:bodyPr/>
          <a:lstStyle/>
          <a:p>
            <a:endParaRPr lang="de-AT"/>
          </a:p>
        </p:txBody>
      </p:sp>
      <p:sp>
        <p:nvSpPr>
          <p:cNvPr id="9" name="Foliennummernplatzhalter 8">
            <a:extLst>
              <a:ext uri="{FF2B5EF4-FFF2-40B4-BE49-F238E27FC236}">
                <a16:creationId xmlns:a16="http://schemas.microsoft.com/office/drawing/2014/main" xmlns="" id="{8A09802C-D5EA-2E6E-1A09-CC414C3B971C}"/>
              </a:ext>
            </a:extLst>
          </p:cNvPr>
          <p:cNvSpPr>
            <a:spLocks noGrp="1"/>
          </p:cNvSpPr>
          <p:nvPr>
            <p:ph type="sldNum" sz="quarter" idx="12"/>
          </p:nvPr>
        </p:nvSpPr>
        <p:spPr/>
        <p:txBody>
          <a:bodyPr/>
          <a:lstStyle/>
          <a:p>
            <a:fld id="{4CDDCD3A-A287-4809-A4A9-44E456689E5A}" type="slidenum">
              <a:rPr lang="de-AT" smtClean="0"/>
              <a:t>‹N°›</a:t>
            </a:fld>
            <a:endParaRPr lang="de-AT"/>
          </a:p>
        </p:txBody>
      </p:sp>
    </p:spTree>
    <p:extLst>
      <p:ext uri="{BB962C8B-B14F-4D97-AF65-F5344CB8AC3E}">
        <p14:creationId xmlns:p14="http://schemas.microsoft.com/office/powerpoint/2010/main" val="19475314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A8DA458B-16E3-B6D6-6430-3033C0EF15D8}"/>
              </a:ext>
            </a:extLst>
          </p:cNvPr>
          <p:cNvSpPr>
            <a:spLocks noGrp="1"/>
          </p:cNvSpPr>
          <p:nvPr>
            <p:ph type="title"/>
          </p:nvPr>
        </p:nvSpPr>
        <p:spPr/>
        <p:txBody>
          <a:bodyPr/>
          <a:lstStyle/>
          <a:p>
            <a:r>
              <a:rPr lang="fr-FR" smtClean="0"/>
              <a:t>Modifiez le style du titre</a:t>
            </a:r>
            <a:endParaRPr lang="de-AT"/>
          </a:p>
        </p:txBody>
      </p:sp>
      <p:sp>
        <p:nvSpPr>
          <p:cNvPr id="3" name="Datumsplatzhalter 2">
            <a:extLst>
              <a:ext uri="{FF2B5EF4-FFF2-40B4-BE49-F238E27FC236}">
                <a16:creationId xmlns:a16="http://schemas.microsoft.com/office/drawing/2014/main" xmlns="" id="{A013D3E3-66AA-1102-13EE-F026ED13ECFE}"/>
              </a:ext>
            </a:extLst>
          </p:cNvPr>
          <p:cNvSpPr>
            <a:spLocks noGrp="1"/>
          </p:cNvSpPr>
          <p:nvPr>
            <p:ph type="dt" sz="half" idx="10"/>
          </p:nvPr>
        </p:nvSpPr>
        <p:spPr/>
        <p:txBody>
          <a:bodyPr/>
          <a:lstStyle/>
          <a:p>
            <a:fld id="{4D204A99-DD2E-46A5-9E4A-9E0EB615E918}" type="datetimeFigureOut">
              <a:rPr lang="de-AT" smtClean="0"/>
              <a:t>31.08.2025</a:t>
            </a:fld>
            <a:endParaRPr lang="de-AT"/>
          </a:p>
        </p:txBody>
      </p:sp>
      <p:sp>
        <p:nvSpPr>
          <p:cNvPr id="4" name="Fußzeilenplatzhalter 3">
            <a:extLst>
              <a:ext uri="{FF2B5EF4-FFF2-40B4-BE49-F238E27FC236}">
                <a16:creationId xmlns:a16="http://schemas.microsoft.com/office/drawing/2014/main" xmlns="" id="{7F7220D3-1B70-85EC-1B61-C2FA50009403}"/>
              </a:ext>
            </a:extLst>
          </p:cNvPr>
          <p:cNvSpPr>
            <a:spLocks noGrp="1"/>
          </p:cNvSpPr>
          <p:nvPr>
            <p:ph type="ftr" sz="quarter" idx="11"/>
          </p:nvPr>
        </p:nvSpPr>
        <p:spPr/>
        <p:txBody>
          <a:bodyPr/>
          <a:lstStyle/>
          <a:p>
            <a:endParaRPr lang="de-AT"/>
          </a:p>
        </p:txBody>
      </p:sp>
      <p:sp>
        <p:nvSpPr>
          <p:cNvPr id="5" name="Foliennummernplatzhalter 4">
            <a:extLst>
              <a:ext uri="{FF2B5EF4-FFF2-40B4-BE49-F238E27FC236}">
                <a16:creationId xmlns:a16="http://schemas.microsoft.com/office/drawing/2014/main" xmlns="" id="{EDB5F4C2-0D9C-0052-6D88-CB9B63790C3F}"/>
              </a:ext>
            </a:extLst>
          </p:cNvPr>
          <p:cNvSpPr>
            <a:spLocks noGrp="1"/>
          </p:cNvSpPr>
          <p:nvPr>
            <p:ph type="sldNum" sz="quarter" idx="12"/>
          </p:nvPr>
        </p:nvSpPr>
        <p:spPr/>
        <p:txBody>
          <a:bodyPr/>
          <a:lstStyle/>
          <a:p>
            <a:fld id="{4CDDCD3A-A287-4809-A4A9-44E456689E5A}" type="slidenum">
              <a:rPr lang="de-AT" smtClean="0"/>
              <a:t>‹N°›</a:t>
            </a:fld>
            <a:endParaRPr lang="de-AT"/>
          </a:p>
        </p:txBody>
      </p:sp>
    </p:spTree>
    <p:extLst>
      <p:ext uri="{BB962C8B-B14F-4D97-AF65-F5344CB8AC3E}">
        <p14:creationId xmlns:p14="http://schemas.microsoft.com/office/powerpoint/2010/main" val="1612562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xmlns="" id="{D82213A4-E48F-6AEA-05B4-E0C148224B3C}"/>
              </a:ext>
            </a:extLst>
          </p:cNvPr>
          <p:cNvSpPr>
            <a:spLocks noGrp="1"/>
          </p:cNvSpPr>
          <p:nvPr>
            <p:ph type="dt" sz="half" idx="10"/>
          </p:nvPr>
        </p:nvSpPr>
        <p:spPr/>
        <p:txBody>
          <a:bodyPr/>
          <a:lstStyle/>
          <a:p>
            <a:fld id="{4D204A99-DD2E-46A5-9E4A-9E0EB615E918}" type="datetimeFigureOut">
              <a:rPr lang="de-AT" smtClean="0"/>
              <a:t>31.08.2025</a:t>
            </a:fld>
            <a:endParaRPr lang="de-AT"/>
          </a:p>
        </p:txBody>
      </p:sp>
      <p:sp>
        <p:nvSpPr>
          <p:cNvPr id="3" name="Fußzeilenplatzhalter 2">
            <a:extLst>
              <a:ext uri="{FF2B5EF4-FFF2-40B4-BE49-F238E27FC236}">
                <a16:creationId xmlns:a16="http://schemas.microsoft.com/office/drawing/2014/main" xmlns="" id="{79DF17E6-A957-2DC1-05DF-BCE937F23D91}"/>
              </a:ext>
            </a:extLst>
          </p:cNvPr>
          <p:cNvSpPr>
            <a:spLocks noGrp="1"/>
          </p:cNvSpPr>
          <p:nvPr>
            <p:ph type="ftr" sz="quarter" idx="11"/>
          </p:nvPr>
        </p:nvSpPr>
        <p:spPr/>
        <p:txBody>
          <a:bodyPr/>
          <a:lstStyle/>
          <a:p>
            <a:endParaRPr lang="de-AT"/>
          </a:p>
        </p:txBody>
      </p:sp>
      <p:sp>
        <p:nvSpPr>
          <p:cNvPr id="4" name="Foliennummernplatzhalter 3">
            <a:extLst>
              <a:ext uri="{FF2B5EF4-FFF2-40B4-BE49-F238E27FC236}">
                <a16:creationId xmlns:a16="http://schemas.microsoft.com/office/drawing/2014/main" xmlns="" id="{41AFAD21-3D79-CCC2-6406-21755C3FAFB0}"/>
              </a:ext>
            </a:extLst>
          </p:cNvPr>
          <p:cNvSpPr>
            <a:spLocks noGrp="1"/>
          </p:cNvSpPr>
          <p:nvPr>
            <p:ph type="sldNum" sz="quarter" idx="12"/>
          </p:nvPr>
        </p:nvSpPr>
        <p:spPr/>
        <p:txBody>
          <a:bodyPr/>
          <a:lstStyle/>
          <a:p>
            <a:fld id="{4CDDCD3A-A287-4809-A4A9-44E456689E5A}" type="slidenum">
              <a:rPr lang="de-AT" smtClean="0"/>
              <a:t>‹N°›</a:t>
            </a:fld>
            <a:endParaRPr lang="de-AT"/>
          </a:p>
        </p:txBody>
      </p:sp>
    </p:spTree>
    <p:extLst>
      <p:ext uri="{BB962C8B-B14F-4D97-AF65-F5344CB8AC3E}">
        <p14:creationId xmlns:p14="http://schemas.microsoft.com/office/powerpoint/2010/main" val="2800477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C0008D36-B9E6-4456-E5DD-6BF010FCF58F}"/>
              </a:ext>
            </a:extLst>
          </p:cNvPr>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de-AT"/>
          </a:p>
        </p:txBody>
      </p:sp>
      <p:sp>
        <p:nvSpPr>
          <p:cNvPr id="3" name="Inhaltsplatzhalter 2">
            <a:extLst>
              <a:ext uri="{FF2B5EF4-FFF2-40B4-BE49-F238E27FC236}">
                <a16:creationId xmlns:a16="http://schemas.microsoft.com/office/drawing/2014/main" xmlns="" id="{B305C757-69C7-7392-4934-5005B43B398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de-AT"/>
          </a:p>
        </p:txBody>
      </p:sp>
      <p:sp>
        <p:nvSpPr>
          <p:cNvPr id="4" name="Textplatzhalter 3">
            <a:extLst>
              <a:ext uri="{FF2B5EF4-FFF2-40B4-BE49-F238E27FC236}">
                <a16:creationId xmlns:a16="http://schemas.microsoft.com/office/drawing/2014/main" xmlns="" id="{9AF06286-9402-7133-2C42-E072EABF2C7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umsplatzhalter 4">
            <a:extLst>
              <a:ext uri="{FF2B5EF4-FFF2-40B4-BE49-F238E27FC236}">
                <a16:creationId xmlns:a16="http://schemas.microsoft.com/office/drawing/2014/main" xmlns="" id="{4386FCC9-2D9B-0132-AE91-07809B3194E9}"/>
              </a:ext>
            </a:extLst>
          </p:cNvPr>
          <p:cNvSpPr>
            <a:spLocks noGrp="1"/>
          </p:cNvSpPr>
          <p:nvPr>
            <p:ph type="dt" sz="half" idx="10"/>
          </p:nvPr>
        </p:nvSpPr>
        <p:spPr/>
        <p:txBody>
          <a:bodyPr/>
          <a:lstStyle/>
          <a:p>
            <a:fld id="{4D204A99-DD2E-46A5-9E4A-9E0EB615E918}" type="datetimeFigureOut">
              <a:rPr lang="de-AT" smtClean="0"/>
              <a:t>31.08.2025</a:t>
            </a:fld>
            <a:endParaRPr lang="de-AT"/>
          </a:p>
        </p:txBody>
      </p:sp>
      <p:sp>
        <p:nvSpPr>
          <p:cNvPr id="6" name="Fußzeilenplatzhalter 5">
            <a:extLst>
              <a:ext uri="{FF2B5EF4-FFF2-40B4-BE49-F238E27FC236}">
                <a16:creationId xmlns:a16="http://schemas.microsoft.com/office/drawing/2014/main" xmlns="" id="{9B963375-1424-5BE9-5D5A-10BC80F4F896}"/>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xmlns="" id="{1F5CEDF7-0B6B-15B2-A4AC-D04D5E1BF626}"/>
              </a:ext>
            </a:extLst>
          </p:cNvPr>
          <p:cNvSpPr>
            <a:spLocks noGrp="1"/>
          </p:cNvSpPr>
          <p:nvPr>
            <p:ph type="sldNum" sz="quarter" idx="12"/>
          </p:nvPr>
        </p:nvSpPr>
        <p:spPr/>
        <p:txBody>
          <a:bodyPr/>
          <a:lstStyle/>
          <a:p>
            <a:fld id="{4CDDCD3A-A287-4809-A4A9-44E456689E5A}" type="slidenum">
              <a:rPr lang="de-AT" smtClean="0"/>
              <a:t>‹N°›</a:t>
            </a:fld>
            <a:endParaRPr lang="de-AT"/>
          </a:p>
        </p:txBody>
      </p:sp>
    </p:spTree>
    <p:extLst>
      <p:ext uri="{BB962C8B-B14F-4D97-AF65-F5344CB8AC3E}">
        <p14:creationId xmlns:p14="http://schemas.microsoft.com/office/powerpoint/2010/main" val="8527909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39C65153-8FE7-02C5-27E0-3FD10EB785F3}"/>
              </a:ext>
            </a:extLst>
          </p:cNvPr>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de-AT"/>
          </a:p>
        </p:txBody>
      </p:sp>
      <p:sp>
        <p:nvSpPr>
          <p:cNvPr id="3" name="Bildplatzhalter 2">
            <a:extLst>
              <a:ext uri="{FF2B5EF4-FFF2-40B4-BE49-F238E27FC236}">
                <a16:creationId xmlns:a16="http://schemas.microsoft.com/office/drawing/2014/main" xmlns="" id="{693D537C-6AC4-B5BE-49EC-FDA8A55E29A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de-AT"/>
          </a:p>
        </p:txBody>
      </p:sp>
      <p:sp>
        <p:nvSpPr>
          <p:cNvPr id="4" name="Textplatzhalter 3">
            <a:extLst>
              <a:ext uri="{FF2B5EF4-FFF2-40B4-BE49-F238E27FC236}">
                <a16:creationId xmlns:a16="http://schemas.microsoft.com/office/drawing/2014/main" xmlns="" id="{8AB3DB66-5F86-204B-5FDC-920A3B6759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umsplatzhalter 4">
            <a:extLst>
              <a:ext uri="{FF2B5EF4-FFF2-40B4-BE49-F238E27FC236}">
                <a16:creationId xmlns:a16="http://schemas.microsoft.com/office/drawing/2014/main" xmlns="" id="{4F38B14E-FA25-0A84-3CD5-4796AEE040A4}"/>
              </a:ext>
            </a:extLst>
          </p:cNvPr>
          <p:cNvSpPr>
            <a:spLocks noGrp="1"/>
          </p:cNvSpPr>
          <p:nvPr>
            <p:ph type="dt" sz="half" idx="10"/>
          </p:nvPr>
        </p:nvSpPr>
        <p:spPr/>
        <p:txBody>
          <a:bodyPr/>
          <a:lstStyle/>
          <a:p>
            <a:fld id="{4D204A99-DD2E-46A5-9E4A-9E0EB615E918}" type="datetimeFigureOut">
              <a:rPr lang="de-AT" smtClean="0"/>
              <a:t>31.08.2025</a:t>
            </a:fld>
            <a:endParaRPr lang="de-AT"/>
          </a:p>
        </p:txBody>
      </p:sp>
      <p:sp>
        <p:nvSpPr>
          <p:cNvPr id="6" name="Fußzeilenplatzhalter 5">
            <a:extLst>
              <a:ext uri="{FF2B5EF4-FFF2-40B4-BE49-F238E27FC236}">
                <a16:creationId xmlns:a16="http://schemas.microsoft.com/office/drawing/2014/main" xmlns="" id="{3DD2ED25-6293-3332-54CF-F1C99A76D834}"/>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xmlns="" id="{230BD201-E90E-75BE-7C53-6212036108DC}"/>
              </a:ext>
            </a:extLst>
          </p:cNvPr>
          <p:cNvSpPr>
            <a:spLocks noGrp="1"/>
          </p:cNvSpPr>
          <p:nvPr>
            <p:ph type="sldNum" sz="quarter" idx="12"/>
          </p:nvPr>
        </p:nvSpPr>
        <p:spPr/>
        <p:txBody>
          <a:bodyPr/>
          <a:lstStyle/>
          <a:p>
            <a:fld id="{4CDDCD3A-A287-4809-A4A9-44E456689E5A}" type="slidenum">
              <a:rPr lang="de-AT" smtClean="0"/>
              <a:t>‹N°›</a:t>
            </a:fld>
            <a:endParaRPr lang="de-AT"/>
          </a:p>
        </p:txBody>
      </p:sp>
    </p:spTree>
    <p:extLst>
      <p:ext uri="{BB962C8B-B14F-4D97-AF65-F5344CB8AC3E}">
        <p14:creationId xmlns:p14="http://schemas.microsoft.com/office/powerpoint/2010/main" val="38553606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xmlns="" id="{7E34011B-B6C4-D1B4-5659-189E50B414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endParaRPr lang="de-AT"/>
          </a:p>
        </p:txBody>
      </p:sp>
      <p:sp>
        <p:nvSpPr>
          <p:cNvPr id="3" name="Textplatzhalter 2">
            <a:extLst>
              <a:ext uri="{FF2B5EF4-FFF2-40B4-BE49-F238E27FC236}">
                <a16:creationId xmlns:a16="http://schemas.microsoft.com/office/drawing/2014/main" xmlns="" id="{05CF3D06-EB14-E216-1F24-D0D50B30941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xmlns="" id="{E44C714D-AD6B-3B71-F291-0AF0F2D9FF4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D204A99-DD2E-46A5-9E4A-9E0EB615E918}" type="datetimeFigureOut">
              <a:rPr lang="de-AT" smtClean="0"/>
              <a:t>31.08.2025</a:t>
            </a:fld>
            <a:endParaRPr lang="de-AT"/>
          </a:p>
        </p:txBody>
      </p:sp>
      <p:sp>
        <p:nvSpPr>
          <p:cNvPr id="5" name="Fußzeilenplatzhalter 4">
            <a:extLst>
              <a:ext uri="{FF2B5EF4-FFF2-40B4-BE49-F238E27FC236}">
                <a16:creationId xmlns:a16="http://schemas.microsoft.com/office/drawing/2014/main" xmlns="" id="{EC7138C1-F3F4-8177-60B1-35B748E939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de-AT"/>
          </a:p>
        </p:txBody>
      </p:sp>
      <p:sp>
        <p:nvSpPr>
          <p:cNvPr id="6" name="Foliennummernplatzhalter 5">
            <a:extLst>
              <a:ext uri="{FF2B5EF4-FFF2-40B4-BE49-F238E27FC236}">
                <a16:creationId xmlns:a16="http://schemas.microsoft.com/office/drawing/2014/main" xmlns="" id="{E6AAEEA4-E31B-39A7-94EA-C19E72BAB15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CDDCD3A-A287-4809-A4A9-44E456689E5A}" type="slidenum">
              <a:rPr lang="de-AT" smtClean="0"/>
              <a:t>‹N°›</a:t>
            </a:fld>
            <a:endParaRPr lang="de-AT"/>
          </a:p>
        </p:txBody>
      </p:sp>
    </p:spTree>
    <p:extLst>
      <p:ext uri="{BB962C8B-B14F-4D97-AF65-F5344CB8AC3E}">
        <p14:creationId xmlns:p14="http://schemas.microsoft.com/office/powerpoint/2010/main" val="32341021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descr="Ein Bild, das Text, Screenshot, Brief, Briefumschlag enthält.&#10;&#10;KI-generierte Inhalte können fehlerhaft sein.">
            <a:extLst>
              <a:ext uri="{FF2B5EF4-FFF2-40B4-BE49-F238E27FC236}">
                <a16:creationId xmlns:a16="http://schemas.microsoft.com/office/drawing/2014/main" xmlns="" id="{4212E3CC-C8F3-8724-236C-B7DF711CDA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1810" y="0"/>
            <a:ext cx="12192000" cy="6858000"/>
          </a:xfrm>
          <a:prstGeom prst="rect">
            <a:avLst/>
          </a:prstGeom>
        </p:spPr>
      </p:pic>
      <p:sp>
        <p:nvSpPr>
          <p:cNvPr id="6" name="TextBox 3">
            <a:extLst>
              <a:ext uri="{FF2B5EF4-FFF2-40B4-BE49-F238E27FC236}">
                <a16:creationId xmlns:a16="http://schemas.microsoft.com/office/drawing/2014/main" xmlns="" id="{5641CF85-E5C3-9FF3-BBD7-6666AB809856}"/>
              </a:ext>
            </a:extLst>
          </p:cNvPr>
          <p:cNvSpPr txBox="1"/>
          <p:nvPr/>
        </p:nvSpPr>
        <p:spPr>
          <a:xfrm>
            <a:off x="947462" y="1467801"/>
            <a:ext cx="10272988" cy="746575"/>
          </a:xfrm>
          <a:prstGeom prst="rect">
            <a:avLst/>
          </a:prstGeom>
          <a:noFill/>
        </p:spPr>
        <p:txBody>
          <a:bodyPr wrap="square" lIns="0" tIns="0" rIns="0" bIns="0" rtlCol="0" anchor="ctr">
            <a:normAutofit fontScale="32500" lnSpcReduction="20000"/>
          </a:bodyPr>
          <a:lstStyle/>
          <a:p>
            <a:r>
              <a:rPr lang="en-US" sz="8000" b="1" dirty="0" smtClean="0">
                <a:solidFill>
                  <a:srgbClr val="1A3A64"/>
                </a:solidFill>
                <a:latin typeface="Arial" panose="020B0604020202020204" pitchFamily="34" charset="0"/>
                <a:cs typeface="Arial" panose="020B0604020202020204" pitchFamily="34" charset="0"/>
              </a:rPr>
              <a:t>AI-Driven </a:t>
            </a:r>
            <a:r>
              <a:rPr lang="en-US" sz="8000" b="1" dirty="0">
                <a:solidFill>
                  <a:srgbClr val="1A3A64"/>
                </a:solidFill>
                <a:latin typeface="Arial" panose="020B0604020202020204" pitchFamily="34" charset="0"/>
                <a:cs typeface="Arial" panose="020B0604020202020204" pitchFamily="34" charset="0"/>
              </a:rPr>
              <a:t>Detection of Malicious Codes when Integrating Data from Monitoring Technologies </a:t>
            </a:r>
            <a:endParaRPr lang="en-US" sz="2400" b="1" dirty="0">
              <a:solidFill>
                <a:srgbClr val="1A3A64"/>
              </a:solidFill>
              <a:latin typeface="Arial" panose="020B0604020202020204" pitchFamily="34" charset="0"/>
              <a:cs typeface="Arial" panose="020B0604020202020204" pitchFamily="34" charset="0"/>
            </a:endParaRPr>
          </a:p>
          <a:p>
            <a:endParaRPr lang="en-GB" sz="2400" b="1" noProof="0" dirty="0">
              <a:solidFill>
                <a:srgbClr val="1A3A64"/>
              </a:solidFill>
              <a:latin typeface="Arial" panose="020B0604020202020204" pitchFamily="34" charset="0"/>
              <a:cs typeface="Arial" panose="020B0604020202020204" pitchFamily="34" charset="0"/>
            </a:endParaRPr>
          </a:p>
        </p:txBody>
      </p:sp>
      <p:sp>
        <p:nvSpPr>
          <p:cNvPr id="10" name="TextBox 3">
            <a:extLst>
              <a:ext uri="{FF2B5EF4-FFF2-40B4-BE49-F238E27FC236}">
                <a16:creationId xmlns:a16="http://schemas.microsoft.com/office/drawing/2014/main" xmlns="" id="{3D37EAC3-90CD-EA42-4DD4-7E98DD56B841}"/>
              </a:ext>
            </a:extLst>
          </p:cNvPr>
          <p:cNvSpPr txBox="1"/>
          <p:nvPr/>
        </p:nvSpPr>
        <p:spPr>
          <a:xfrm>
            <a:off x="947463" y="2344870"/>
            <a:ext cx="10272988" cy="502511"/>
          </a:xfrm>
          <a:prstGeom prst="rect">
            <a:avLst/>
          </a:prstGeom>
          <a:noFill/>
        </p:spPr>
        <p:txBody>
          <a:bodyPr wrap="square" lIns="0" tIns="0" rIns="0" bIns="0" rtlCol="0" anchor="ctr">
            <a:normAutofit/>
          </a:bodyPr>
          <a:lstStyle/>
          <a:p>
            <a:r>
              <a:rPr lang="en-GB" noProof="0" dirty="0" smtClean="0">
                <a:solidFill>
                  <a:srgbClr val="1A3A64"/>
                </a:solidFill>
                <a:latin typeface="Arial" panose="020B0604020202020204" pitchFamily="34" charset="0"/>
                <a:cs typeface="Arial" panose="020B0604020202020204" pitchFamily="34" charset="0"/>
              </a:rPr>
              <a:t>Serrhini Mohamed</a:t>
            </a:r>
            <a:endParaRPr lang="en-GB" noProof="0" dirty="0">
              <a:solidFill>
                <a:srgbClr val="1A3A64"/>
              </a:solidFill>
              <a:latin typeface="Arial" panose="020B0604020202020204" pitchFamily="34" charset="0"/>
              <a:cs typeface="Arial" panose="020B0604020202020204" pitchFamily="34" charset="0"/>
            </a:endParaRPr>
          </a:p>
        </p:txBody>
      </p:sp>
      <p:sp>
        <p:nvSpPr>
          <p:cNvPr id="12" name="Textfeld 11">
            <a:extLst>
              <a:ext uri="{FF2B5EF4-FFF2-40B4-BE49-F238E27FC236}">
                <a16:creationId xmlns:a16="http://schemas.microsoft.com/office/drawing/2014/main" xmlns="" id="{D704B700-9CAA-AD00-BCFB-1247EE1D285E}"/>
              </a:ext>
            </a:extLst>
          </p:cNvPr>
          <p:cNvSpPr txBox="1"/>
          <p:nvPr/>
        </p:nvSpPr>
        <p:spPr>
          <a:xfrm>
            <a:off x="947462" y="2952157"/>
            <a:ext cx="8058149" cy="594632"/>
          </a:xfrm>
          <a:prstGeom prst="rect">
            <a:avLst/>
          </a:prstGeom>
          <a:noFill/>
        </p:spPr>
        <p:txBody>
          <a:bodyPr wrap="square" lIns="0" tIns="0" rIns="0" bIns="0" rtlCol="0" anchor="ctr">
            <a:normAutofit/>
          </a:bodyPr>
          <a:lstStyle>
            <a:defPPr>
              <a:defRPr lang="de-DE"/>
            </a:defPPr>
            <a:lvl1pPr>
              <a:defRPr>
                <a:solidFill>
                  <a:srgbClr val="1A3A64"/>
                </a:solidFill>
                <a:latin typeface="Arial" panose="020B0604020202020204" pitchFamily="34" charset="0"/>
                <a:cs typeface="Arial" panose="020B0604020202020204" pitchFamily="34" charset="0"/>
              </a:defRPr>
            </a:lvl1pPr>
          </a:lstStyle>
          <a:p>
            <a:r>
              <a:rPr lang="en-GB" sz="1400" noProof="0" dirty="0" smtClean="0"/>
              <a:t>University Mohamed First Oujda Morocco  </a:t>
            </a:r>
            <a:endParaRPr lang="en-GB" sz="1400" noProof="0" dirty="0"/>
          </a:p>
        </p:txBody>
      </p:sp>
      <p:sp>
        <p:nvSpPr>
          <p:cNvPr id="13" name="TextBox 3">
            <a:extLst>
              <a:ext uri="{FF2B5EF4-FFF2-40B4-BE49-F238E27FC236}">
                <a16:creationId xmlns:a16="http://schemas.microsoft.com/office/drawing/2014/main" xmlns="" id="{D1B99D56-EC8A-2AAE-205C-D5BC83000B29}"/>
              </a:ext>
            </a:extLst>
          </p:cNvPr>
          <p:cNvSpPr txBox="1"/>
          <p:nvPr/>
        </p:nvSpPr>
        <p:spPr>
          <a:xfrm>
            <a:off x="2636519" y="6440942"/>
            <a:ext cx="6984367" cy="369332"/>
          </a:xfrm>
          <a:prstGeom prst="rect">
            <a:avLst/>
          </a:prstGeom>
          <a:noFill/>
        </p:spPr>
        <p:txBody>
          <a:bodyPr wrap="square" lIns="0" tIns="0" rIns="0" bIns="0" anchor="ctr">
            <a:normAutofit/>
          </a:bodyPr>
          <a:lstStyle>
            <a:defPPr>
              <a:defRPr lang="de-DE"/>
            </a:defPPr>
            <a:lvl1pPr algn="just">
              <a:defRPr sz="1400" b="0" i="0">
                <a:effectLst/>
                <a:latin typeface="Arial" panose="020B0604020202020204" pitchFamily="34" charset="0"/>
                <a:cs typeface="Arial" panose="020B0604020202020204" pitchFamily="34" charset="0"/>
              </a:defRPr>
            </a:lvl1pPr>
          </a:lstStyle>
          <a:p>
            <a:r>
              <a:rPr lang="en-GB" sz="800" noProof="0" dirty="0">
                <a:solidFill>
                  <a:schemeClr val="bg1">
                    <a:lumMod val="65000"/>
                  </a:schemeClr>
                </a:solidFill>
              </a:rPr>
              <a:t>DISCLAIMER (if any) [Arial Regular/ Font Size 8]</a:t>
            </a:r>
          </a:p>
          <a:p>
            <a:r>
              <a:rPr lang="en-GB" sz="800" noProof="0" dirty="0">
                <a:solidFill>
                  <a:schemeClr val="bg1">
                    <a:lumMod val="65000"/>
                  </a:schemeClr>
                </a:solidFill>
              </a:rPr>
              <a:t>Ut </a:t>
            </a:r>
            <a:r>
              <a:rPr lang="en-GB" sz="800" noProof="0" dirty="0" err="1">
                <a:solidFill>
                  <a:schemeClr val="bg1">
                    <a:lumMod val="65000"/>
                  </a:schemeClr>
                </a:solidFill>
              </a:rPr>
              <a:t>enim</a:t>
            </a:r>
            <a:r>
              <a:rPr lang="en-GB" sz="800" noProof="0" dirty="0">
                <a:solidFill>
                  <a:schemeClr val="bg1">
                    <a:lumMod val="65000"/>
                  </a:schemeClr>
                </a:solidFill>
              </a:rPr>
              <a:t> ad minim </a:t>
            </a:r>
            <a:r>
              <a:rPr lang="en-GB" sz="800" noProof="0" dirty="0" err="1">
                <a:solidFill>
                  <a:schemeClr val="bg1">
                    <a:lumMod val="65000"/>
                  </a:schemeClr>
                </a:solidFill>
              </a:rPr>
              <a:t>veniam</a:t>
            </a:r>
            <a:r>
              <a:rPr lang="en-GB" sz="800" noProof="0" dirty="0">
                <a:solidFill>
                  <a:schemeClr val="bg1">
                    <a:lumMod val="65000"/>
                  </a:schemeClr>
                </a:solidFill>
              </a:rPr>
              <a:t>, </a:t>
            </a:r>
            <a:r>
              <a:rPr lang="en-GB" sz="800" noProof="0" dirty="0" err="1">
                <a:solidFill>
                  <a:schemeClr val="bg1">
                    <a:lumMod val="65000"/>
                  </a:schemeClr>
                </a:solidFill>
              </a:rPr>
              <a:t>quis</a:t>
            </a:r>
            <a:r>
              <a:rPr lang="en-GB" sz="800" noProof="0" dirty="0">
                <a:solidFill>
                  <a:schemeClr val="bg1">
                    <a:lumMod val="65000"/>
                  </a:schemeClr>
                </a:solidFill>
              </a:rPr>
              <a:t> </a:t>
            </a:r>
            <a:r>
              <a:rPr lang="en-GB" sz="800" noProof="0" dirty="0" err="1">
                <a:solidFill>
                  <a:schemeClr val="bg1">
                    <a:lumMod val="65000"/>
                  </a:schemeClr>
                </a:solidFill>
              </a:rPr>
              <a:t>nostrud</a:t>
            </a:r>
            <a:r>
              <a:rPr lang="en-GB" sz="800" noProof="0" dirty="0">
                <a:solidFill>
                  <a:schemeClr val="bg1">
                    <a:lumMod val="65000"/>
                  </a:schemeClr>
                </a:solidFill>
              </a:rPr>
              <a:t> exercitation </a:t>
            </a:r>
            <a:r>
              <a:rPr lang="en-GB" sz="800" noProof="0" dirty="0" err="1">
                <a:solidFill>
                  <a:schemeClr val="bg1">
                    <a:lumMod val="65000"/>
                  </a:schemeClr>
                </a:solidFill>
              </a:rPr>
              <a:t>ullamco</a:t>
            </a:r>
            <a:r>
              <a:rPr lang="en-GB" sz="800" noProof="0" dirty="0">
                <a:solidFill>
                  <a:schemeClr val="bg1">
                    <a:lumMod val="65000"/>
                  </a:schemeClr>
                </a:solidFill>
              </a:rPr>
              <a:t> </a:t>
            </a:r>
            <a:r>
              <a:rPr lang="en-GB" sz="800" noProof="0" dirty="0" err="1">
                <a:solidFill>
                  <a:schemeClr val="bg1">
                    <a:lumMod val="65000"/>
                  </a:schemeClr>
                </a:solidFill>
              </a:rPr>
              <a:t>laboris</a:t>
            </a:r>
            <a:r>
              <a:rPr lang="en-GB" sz="800" noProof="0" dirty="0">
                <a:solidFill>
                  <a:schemeClr val="bg1">
                    <a:lumMod val="65000"/>
                  </a:schemeClr>
                </a:solidFill>
              </a:rPr>
              <a:t> nisi </a:t>
            </a:r>
            <a:r>
              <a:rPr lang="en-GB" sz="800" noProof="0" dirty="0" err="1">
                <a:solidFill>
                  <a:schemeClr val="bg1">
                    <a:lumMod val="65000"/>
                  </a:schemeClr>
                </a:solidFill>
              </a:rPr>
              <a:t>ut</a:t>
            </a:r>
            <a:r>
              <a:rPr lang="en-GB" sz="800" noProof="0" dirty="0">
                <a:solidFill>
                  <a:schemeClr val="bg1">
                    <a:lumMod val="65000"/>
                  </a:schemeClr>
                </a:solidFill>
              </a:rPr>
              <a:t> </a:t>
            </a:r>
            <a:r>
              <a:rPr lang="en-GB" sz="800" noProof="0" dirty="0" err="1">
                <a:solidFill>
                  <a:schemeClr val="bg1">
                    <a:lumMod val="65000"/>
                  </a:schemeClr>
                </a:solidFill>
              </a:rPr>
              <a:t>aliquip</a:t>
            </a:r>
            <a:r>
              <a:rPr lang="en-GB" sz="800" noProof="0" dirty="0">
                <a:solidFill>
                  <a:schemeClr val="bg1">
                    <a:lumMod val="65000"/>
                  </a:schemeClr>
                </a:solidFill>
              </a:rPr>
              <a:t> ex </a:t>
            </a:r>
            <a:r>
              <a:rPr lang="en-GB" sz="800" noProof="0" dirty="0" err="1">
                <a:solidFill>
                  <a:schemeClr val="bg1">
                    <a:lumMod val="65000"/>
                  </a:schemeClr>
                </a:solidFill>
              </a:rPr>
              <a:t>ea</a:t>
            </a:r>
            <a:r>
              <a:rPr lang="en-GB" sz="800" noProof="0" dirty="0">
                <a:solidFill>
                  <a:schemeClr val="bg1">
                    <a:lumMod val="65000"/>
                  </a:schemeClr>
                </a:solidFill>
              </a:rPr>
              <a:t> </a:t>
            </a:r>
            <a:r>
              <a:rPr lang="en-GB" sz="800" noProof="0" dirty="0" err="1">
                <a:solidFill>
                  <a:schemeClr val="bg1">
                    <a:lumMod val="65000"/>
                  </a:schemeClr>
                </a:solidFill>
              </a:rPr>
              <a:t>commodo</a:t>
            </a:r>
            <a:r>
              <a:rPr lang="en-GB" sz="800" noProof="0" dirty="0">
                <a:solidFill>
                  <a:schemeClr val="bg1">
                    <a:lumMod val="65000"/>
                  </a:schemeClr>
                </a:solidFill>
              </a:rPr>
              <a:t> </a:t>
            </a:r>
            <a:r>
              <a:rPr lang="en-GB" sz="800" noProof="0" dirty="0" err="1">
                <a:solidFill>
                  <a:schemeClr val="bg1">
                    <a:lumMod val="65000"/>
                  </a:schemeClr>
                </a:solidFill>
              </a:rPr>
              <a:t>consequat</a:t>
            </a:r>
            <a:r>
              <a:rPr lang="en-GB" sz="800" noProof="0" dirty="0">
                <a:solidFill>
                  <a:schemeClr val="bg1">
                    <a:lumMod val="65000"/>
                  </a:schemeClr>
                </a:solidFill>
              </a:rPr>
              <a:t>. Lorem ipsum </a:t>
            </a:r>
            <a:r>
              <a:rPr lang="en-GB" sz="800" noProof="0" dirty="0" err="1">
                <a:solidFill>
                  <a:schemeClr val="bg1">
                    <a:lumMod val="65000"/>
                  </a:schemeClr>
                </a:solidFill>
              </a:rPr>
              <a:t>dolor</a:t>
            </a:r>
            <a:r>
              <a:rPr lang="en-GB" sz="800" noProof="0" dirty="0">
                <a:solidFill>
                  <a:schemeClr val="bg1">
                    <a:lumMod val="65000"/>
                  </a:schemeClr>
                </a:solidFill>
              </a:rPr>
              <a:t> sit </a:t>
            </a:r>
            <a:r>
              <a:rPr lang="en-GB" sz="800" noProof="0" dirty="0" err="1">
                <a:solidFill>
                  <a:schemeClr val="bg1">
                    <a:lumMod val="65000"/>
                  </a:schemeClr>
                </a:solidFill>
              </a:rPr>
              <a:t>amet</a:t>
            </a:r>
            <a:r>
              <a:rPr lang="en-GB" sz="800" noProof="0" dirty="0">
                <a:solidFill>
                  <a:schemeClr val="bg1">
                    <a:lumMod val="65000"/>
                  </a:schemeClr>
                </a:solidFill>
              </a:rPr>
              <a:t>, </a:t>
            </a:r>
            <a:r>
              <a:rPr lang="en-GB" sz="800" noProof="0" dirty="0" err="1">
                <a:solidFill>
                  <a:schemeClr val="bg1">
                    <a:lumMod val="65000"/>
                  </a:schemeClr>
                </a:solidFill>
              </a:rPr>
              <a:t>consectetur</a:t>
            </a:r>
            <a:r>
              <a:rPr lang="en-GB" sz="800" noProof="0" dirty="0">
                <a:solidFill>
                  <a:schemeClr val="bg1">
                    <a:lumMod val="65000"/>
                  </a:schemeClr>
                </a:solidFill>
              </a:rPr>
              <a:t> .</a:t>
            </a:r>
          </a:p>
        </p:txBody>
      </p:sp>
      <p:sp>
        <p:nvSpPr>
          <p:cNvPr id="14" name="TextBox 3">
            <a:extLst>
              <a:ext uri="{FF2B5EF4-FFF2-40B4-BE49-F238E27FC236}">
                <a16:creationId xmlns:a16="http://schemas.microsoft.com/office/drawing/2014/main" xmlns="" id="{D46122D2-621E-31CE-451D-B174F76F9990}"/>
              </a:ext>
            </a:extLst>
          </p:cNvPr>
          <p:cNvSpPr txBox="1"/>
          <p:nvPr/>
        </p:nvSpPr>
        <p:spPr>
          <a:xfrm>
            <a:off x="583950" y="4273614"/>
            <a:ext cx="9036936" cy="1938992"/>
          </a:xfrm>
          <a:prstGeom prst="rect">
            <a:avLst/>
          </a:prstGeom>
          <a:noFill/>
        </p:spPr>
        <p:txBody>
          <a:bodyPr wrap="square" lIns="0" tIns="0" rIns="0" bIns="0">
            <a:noAutofit/>
          </a:bodyPr>
          <a:lstStyle>
            <a:defPPr>
              <a:defRPr lang="de-DE"/>
            </a:defPPr>
            <a:lvl1pPr algn="just">
              <a:defRPr sz="1400" b="0" i="0">
                <a:effectLst/>
                <a:latin typeface="Arial" panose="020B0604020202020204" pitchFamily="34" charset="0"/>
                <a:cs typeface="Arial" panose="020B0604020202020204" pitchFamily="34" charset="0"/>
              </a:defRPr>
            </a:lvl1pPr>
          </a:lstStyle>
          <a:p>
            <a:r>
              <a:rPr lang="en-US" dirty="0"/>
              <a:t>Integrating data from various monitoring technologies has become essential to detect and mitigate the spread of malicious code in modern digital ecosystems. However, the heterogeneity and complexity of data sources present significant challenges to ensure smooth and accurate detection. This paper presents an AI-based framework for detecting malicious code that leverages a deep learning approach to </a:t>
            </a:r>
            <a:r>
              <a:rPr lang="en-US" dirty="0" err="1"/>
              <a:t>analyse</a:t>
            </a:r>
            <a:r>
              <a:rPr lang="en-US" dirty="0"/>
              <a:t> and correlate data from various monitoring technologies, including network traffic analyzers, endpoint detection and application logs. The proposed system uses advanced feature extraction and fusion methods to unify disparate data streams into a coherent data set, enabling the identification of complex attack patterns that are often missed by traditional detection methods. Experimental evaluations demonstrate the framework's ability to improve detection accuracy, reduce false positives and adapt to evolving threats in real time. This work highlights the potential of AI to improve </a:t>
            </a:r>
            <a:r>
              <a:rPr lang="en-US" dirty="0" err="1"/>
              <a:t>cybersecurity</a:t>
            </a:r>
            <a:r>
              <a:rPr lang="en-US" dirty="0"/>
              <a:t> by providing a robust and scalable approach to detecting malicious code on multi-source monitoring platforms.</a:t>
            </a:r>
            <a:endParaRPr lang="en-GB" dirty="0"/>
          </a:p>
        </p:txBody>
      </p:sp>
      <p:sp>
        <p:nvSpPr>
          <p:cNvPr id="16" name="Title 1">
            <a:extLst>
              <a:ext uri="{FF2B5EF4-FFF2-40B4-BE49-F238E27FC236}">
                <a16:creationId xmlns:a16="http://schemas.microsoft.com/office/drawing/2014/main" xmlns="" id="{6910C544-B75A-90B9-D114-868E155C073E}"/>
              </a:ext>
            </a:extLst>
          </p:cNvPr>
          <p:cNvSpPr txBox="1">
            <a:spLocks/>
          </p:cNvSpPr>
          <p:nvPr/>
        </p:nvSpPr>
        <p:spPr>
          <a:xfrm>
            <a:off x="9157333" y="2917618"/>
            <a:ext cx="2173607" cy="618215"/>
          </a:xfrm>
          <a:prstGeom prst="rect">
            <a:avLst/>
          </a:prstGeom>
          <a:ln>
            <a:solidFill>
              <a:srgbClr val="FF0000"/>
            </a:solidFill>
          </a:ln>
        </p:spPr>
        <p:txBody>
          <a:bodyPr anchor="ct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x-none" sz="900" b="1" dirty="0">
              <a:solidFill>
                <a:srgbClr val="FF0000"/>
              </a:solidFill>
              <a:latin typeface="Arial" panose="020B0604020202020204" pitchFamily="34" charset="0"/>
              <a:cs typeface="Arial" panose="020B0604020202020204" pitchFamily="34" charset="0"/>
            </a:endParaRPr>
          </a:p>
        </p:txBody>
      </p:sp>
      <p:sp>
        <p:nvSpPr>
          <p:cNvPr id="2" name="Title 1">
            <a:extLst>
              <a:ext uri="{FF2B5EF4-FFF2-40B4-BE49-F238E27FC236}">
                <a16:creationId xmlns:a16="http://schemas.microsoft.com/office/drawing/2014/main" xmlns="" id="{2991A715-793F-3235-8617-18E9A2538876}"/>
              </a:ext>
            </a:extLst>
          </p:cNvPr>
          <p:cNvSpPr txBox="1">
            <a:spLocks/>
          </p:cNvSpPr>
          <p:nvPr/>
        </p:nvSpPr>
        <p:spPr>
          <a:xfrm>
            <a:off x="11490959" y="-202455"/>
            <a:ext cx="701041" cy="1262357"/>
          </a:xfrm>
          <a:prstGeom prst="rect">
            <a:avLst/>
          </a:prstGeom>
        </p:spPr>
        <p:txBody>
          <a:bodyPr lIns="0" tIns="0" rIns="0" bIns="0" anchor="b" anchorCtr="0">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800" noProof="0" dirty="0">
                <a:solidFill>
                  <a:srgbClr val="1A3A64"/>
                </a:solidFill>
                <a:highlight>
                  <a:srgbClr val="BCCBD9"/>
                </a:highlight>
                <a:latin typeface="Arial" panose="020B0604020202020204" pitchFamily="34" charset="0"/>
                <a:cs typeface="Arial" panose="020B0604020202020204" pitchFamily="34" charset="0"/>
              </a:rPr>
              <a:t>Place your programme code here</a:t>
            </a:r>
          </a:p>
          <a:p>
            <a:r>
              <a:rPr lang="en-GB" sz="800" dirty="0">
                <a:solidFill>
                  <a:srgbClr val="1A3A64"/>
                </a:solidFill>
                <a:highlight>
                  <a:srgbClr val="BCCBD9"/>
                </a:highlight>
                <a:latin typeface="Arial" panose="020B0604020202020204" pitchFamily="34" charset="0"/>
                <a:cs typeface="Arial" panose="020B0604020202020204" pitchFamily="34" charset="0"/>
              </a:rPr>
              <a:t>[Arial Bold; 10,5pt.]</a:t>
            </a:r>
            <a:endParaRPr lang="en-GB" sz="800" noProof="0" dirty="0">
              <a:solidFill>
                <a:srgbClr val="1A3A64"/>
              </a:solidFill>
              <a:highlight>
                <a:srgbClr val="BCCBD9"/>
              </a:highlight>
              <a:latin typeface="Arial" panose="020B0604020202020204" pitchFamily="34" charset="0"/>
              <a:cs typeface="Arial" panose="020B0604020202020204" pitchFamily="34" charset="0"/>
            </a:endParaRPr>
          </a:p>
          <a:p>
            <a:r>
              <a:rPr lang="en-GB" sz="800" dirty="0">
                <a:solidFill>
                  <a:srgbClr val="1A3A64"/>
                </a:solidFill>
                <a:highlight>
                  <a:srgbClr val="BCCBD9"/>
                </a:highlight>
                <a:latin typeface="Arial" panose="020B0604020202020204" pitchFamily="34" charset="0"/>
                <a:cs typeface="Arial" panose="020B0604020202020204" pitchFamily="34" charset="0"/>
              </a:rPr>
              <a:t>Example</a:t>
            </a:r>
          </a:p>
          <a:p>
            <a:r>
              <a:rPr lang="en-GB" sz="1050" b="1" noProof="0" dirty="0">
                <a:solidFill>
                  <a:srgbClr val="1B3B65"/>
                </a:solidFill>
                <a:latin typeface="Arial" panose="020B0604020202020204" pitchFamily="34" charset="0"/>
                <a:cs typeface="Arial" panose="020B0604020202020204" pitchFamily="34" charset="0"/>
              </a:rPr>
              <a:t>P2.4-123</a:t>
            </a:r>
            <a:endParaRPr lang="en-GB" sz="2800" b="1" noProof="0" dirty="0">
              <a:solidFill>
                <a:srgbClr val="1B3B65"/>
              </a:solidFill>
              <a:latin typeface="Arial" panose="020B0604020202020204" pitchFamily="34" charset="0"/>
              <a:cs typeface="Arial" panose="020B0604020202020204" pitchFamily="34" charset="0"/>
            </a:endParaRPr>
          </a:p>
        </p:txBody>
      </p:sp>
      <p:pic>
        <p:nvPicPr>
          <p:cNvPr id="3" name="Imag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57333" y="2272477"/>
            <a:ext cx="2173607" cy="1409700"/>
          </a:xfrm>
          <a:prstGeom prst="rect">
            <a:avLst/>
          </a:prstGeom>
        </p:spPr>
      </p:pic>
    </p:spTree>
    <p:extLst>
      <p:ext uri="{BB962C8B-B14F-4D97-AF65-F5344CB8AC3E}">
        <p14:creationId xmlns:p14="http://schemas.microsoft.com/office/powerpoint/2010/main" val="2237350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xtBox 3">
            <a:extLst>
              <a:ext uri="{FF2B5EF4-FFF2-40B4-BE49-F238E27FC236}">
                <a16:creationId xmlns:a16="http://schemas.microsoft.com/office/drawing/2014/main" xmlns="" id="{E5B67DD5-AF62-4996-BFC8-D0709EAAF04C}"/>
              </a:ext>
            </a:extLst>
          </p:cNvPr>
          <p:cNvSpPr txBox="1"/>
          <p:nvPr/>
        </p:nvSpPr>
        <p:spPr>
          <a:xfrm>
            <a:off x="8252072" y="1549110"/>
            <a:ext cx="3798000" cy="4985980"/>
          </a:xfrm>
          <a:prstGeom prst="rect">
            <a:avLst/>
          </a:prstGeom>
          <a:noFill/>
        </p:spPr>
        <p:txBody>
          <a:bodyPr wrap="square" lIns="0" tIns="0" rIns="0" bIns="0">
            <a:noAutofit/>
          </a:bodyPr>
          <a:lstStyle>
            <a:defPPr>
              <a:defRPr lang="de-DE"/>
            </a:defPPr>
            <a:lvl1pPr algn="just">
              <a:defRPr sz="1400" b="0" i="0">
                <a:effectLst/>
                <a:latin typeface="Arial" panose="020B0604020202020204" pitchFamily="34" charset="0"/>
                <a:cs typeface="Arial" panose="020B0604020202020204" pitchFamily="34" charset="0"/>
              </a:defRPr>
            </a:lvl1pPr>
          </a:lstStyle>
          <a:p>
            <a:endParaRPr lang="en-GB" sz="1200" noProof="0" dirty="0"/>
          </a:p>
          <a:p>
            <a:r>
              <a:rPr lang="en-US" sz="1200" b="1" dirty="0" smtClean="0"/>
              <a:t>Evaluation </a:t>
            </a:r>
            <a:r>
              <a:rPr lang="en-US" sz="1200" b="1" dirty="0"/>
              <a:t>Demonstrates Significant Improvements</a:t>
            </a:r>
            <a:endParaRPr lang="en-US" sz="1200" dirty="0"/>
          </a:p>
          <a:p>
            <a:r>
              <a:rPr lang="en-US" sz="1200" b="1" dirty="0"/>
              <a:t>📈 Key Results:</a:t>
            </a:r>
            <a:endParaRPr lang="en-US" sz="1200" dirty="0"/>
          </a:p>
          <a:p>
            <a:r>
              <a:rPr lang="en-US" sz="1200" b="1" dirty="0"/>
              <a:t>Higher Detection Accuracy:</a:t>
            </a:r>
            <a:r>
              <a:rPr lang="en-US" sz="1200" dirty="0"/>
              <a:t> Identifies sophisticated, multi-vector attacks that evade traditional tools.</a:t>
            </a:r>
          </a:p>
          <a:p>
            <a:r>
              <a:rPr lang="en-US" sz="1200" b="1" dirty="0"/>
              <a:t>Drastic Reduction in False Positives:</a:t>
            </a:r>
            <a:r>
              <a:rPr lang="en-US" sz="1200" dirty="0"/>
              <a:t> AI correlation provides context, separating real threats from noise.</a:t>
            </a:r>
          </a:p>
          <a:p>
            <a:r>
              <a:rPr lang="en-US" sz="1200" b="1" dirty="0"/>
              <a:t>Real-Time Adaptability:</a:t>
            </a:r>
            <a:r>
              <a:rPr lang="en-US" sz="1200" dirty="0"/>
              <a:t> The system learns and evolves with the threat landscape.</a:t>
            </a:r>
          </a:p>
          <a:p>
            <a:r>
              <a:rPr lang="en-US" sz="1200" b="1" dirty="0"/>
              <a:t>✅ Core Advantages:</a:t>
            </a:r>
            <a:endParaRPr lang="en-US" sz="1200" dirty="0"/>
          </a:p>
          <a:p>
            <a:r>
              <a:rPr lang="en-US" sz="1200" b="1" dirty="0"/>
              <a:t>Robustness:</a:t>
            </a:r>
            <a:r>
              <a:rPr lang="en-US" sz="1200" dirty="0"/>
              <a:t> Effective across diverse and complex IT environments.</a:t>
            </a:r>
          </a:p>
          <a:p>
            <a:r>
              <a:rPr lang="en-US" sz="1200" b="1" dirty="0"/>
              <a:t>Scalability:</a:t>
            </a:r>
            <a:r>
              <a:rPr lang="en-US" sz="1200" dirty="0"/>
              <a:t> AI-driven automation handles massive data volumes.</a:t>
            </a:r>
          </a:p>
          <a:p>
            <a:r>
              <a:rPr lang="en-US" sz="1200" b="1" dirty="0"/>
              <a:t>Proactive Defense:</a:t>
            </a:r>
            <a:r>
              <a:rPr lang="en-US" sz="1200" dirty="0"/>
              <a:t> Shifts from reactive to predictive security.</a:t>
            </a:r>
          </a:p>
          <a:p>
            <a:endParaRPr lang="en-GB" sz="1200" noProof="0" dirty="0"/>
          </a:p>
          <a:p>
            <a:endParaRPr lang="en-GB" sz="1200" dirty="0"/>
          </a:p>
          <a:p>
            <a:endParaRPr lang="en-GB" sz="1200" noProof="0" dirty="0"/>
          </a:p>
          <a:p>
            <a:endParaRPr lang="en-GB" sz="1200" dirty="0"/>
          </a:p>
        </p:txBody>
      </p:sp>
      <p:sp>
        <p:nvSpPr>
          <p:cNvPr id="20" name="TextBox 3">
            <a:extLst>
              <a:ext uri="{FF2B5EF4-FFF2-40B4-BE49-F238E27FC236}">
                <a16:creationId xmlns:a16="http://schemas.microsoft.com/office/drawing/2014/main" xmlns="" id="{1E89CD43-FF80-3593-7026-BDF338BBFF94}"/>
              </a:ext>
            </a:extLst>
          </p:cNvPr>
          <p:cNvSpPr txBox="1"/>
          <p:nvPr/>
        </p:nvSpPr>
        <p:spPr>
          <a:xfrm>
            <a:off x="4196999" y="1549110"/>
            <a:ext cx="3798000" cy="4985980"/>
          </a:xfrm>
          <a:prstGeom prst="rect">
            <a:avLst/>
          </a:prstGeom>
          <a:noFill/>
        </p:spPr>
        <p:txBody>
          <a:bodyPr wrap="square" lIns="0" tIns="0" rIns="0" bIns="0">
            <a:noAutofit/>
          </a:bodyPr>
          <a:lstStyle>
            <a:defPPr>
              <a:defRPr lang="de-DE"/>
            </a:defPPr>
            <a:lvl1pPr algn="just">
              <a:defRPr sz="1400" b="0" i="0">
                <a:effectLst/>
                <a:latin typeface="Arial" panose="020B0604020202020204" pitchFamily="34" charset="0"/>
                <a:cs typeface="Arial" panose="020B0604020202020204" pitchFamily="34" charset="0"/>
              </a:defRPr>
            </a:lvl1pPr>
          </a:lstStyle>
          <a:p>
            <a:r>
              <a:rPr lang="en-US" sz="1200" b="1" dirty="0"/>
              <a:t>A Unified AI-Powered Framework</a:t>
            </a:r>
            <a:endParaRPr lang="en-US" sz="1200" dirty="0"/>
          </a:p>
          <a:p>
            <a:r>
              <a:rPr lang="en-US" sz="1200" b="1" dirty="0"/>
              <a:t>1. Data Ingestion &amp; Feature Extraction</a:t>
            </a:r>
            <a:endParaRPr lang="en-US" sz="1200" dirty="0"/>
          </a:p>
          <a:p>
            <a:r>
              <a:rPr lang="en-US" sz="1200" dirty="0"/>
              <a:t>Collects raw data from all monitoring technologies (Network, EDR, Logs).</a:t>
            </a:r>
          </a:p>
          <a:p>
            <a:r>
              <a:rPr lang="en-US" sz="1200" dirty="0"/>
              <a:t>AI models extract meaningful features from each heterogeneous data stream.</a:t>
            </a:r>
          </a:p>
          <a:p>
            <a:r>
              <a:rPr lang="en-US" sz="1200" b="1" dirty="0"/>
              <a:t>2. Advanced Data Fusion</a:t>
            </a:r>
            <a:endParaRPr lang="en-US" sz="1200" dirty="0"/>
          </a:p>
          <a:p>
            <a:r>
              <a:rPr lang="en-US" sz="1200" dirty="0"/>
              <a:t>Unifies the disparate features into a </a:t>
            </a:r>
            <a:r>
              <a:rPr lang="en-US" sz="1200" b="1" dirty="0"/>
              <a:t>coherent, single dataset</a:t>
            </a:r>
            <a:r>
              <a:rPr lang="en-US" sz="1200" dirty="0"/>
              <a:t>.</a:t>
            </a:r>
          </a:p>
          <a:p>
            <a:r>
              <a:rPr lang="en-US" sz="1200" dirty="0"/>
              <a:t>Creates a holistic view of system behavior across all layers.</a:t>
            </a:r>
          </a:p>
          <a:p>
            <a:r>
              <a:rPr lang="en-US" sz="1200" b="1" dirty="0"/>
              <a:t>3. Deep Learning Analysis</a:t>
            </a:r>
            <a:endParaRPr lang="en-US" sz="1200" dirty="0"/>
          </a:p>
          <a:p>
            <a:r>
              <a:rPr lang="en-US" sz="1200" dirty="0"/>
              <a:t>A deep learning model (e.g., LSTM, CNN) analyzes the fused data.</a:t>
            </a:r>
          </a:p>
          <a:p>
            <a:r>
              <a:rPr lang="en-US" sz="1200" dirty="0"/>
              <a:t>Identifies subtle, complex </a:t>
            </a:r>
            <a:r>
              <a:rPr lang="en-US" sz="1200" b="1" dirty="0"/>
              <a:t>attack patterns</a:t>
            </a:r>
            <a:r>
              <a:rPr lang="en-US" sz="1200" dirty="0"/>
              <a:t> and anomalies invisible to </a:t>
            </a:r>
            <a:r>
              <a:rPr lang="en-US" sz="1200" dirty="0" err="1"/>
              <a:t>siloed</a:t>
            </a:r>
            <a:r>
              <a:rPr lang="en-US" sz="1200" dirty="0"/>
              <a:t> tools.</a:t>
            </a:r>
          </a:p>
          <a:p>
            <a:r>
              <a:rPr lang="en-US" sz="1200" b="1" dirty="0"/>
              <a:t>4. Real-Time Adaptive Detection</a:t>
            </a:r>
            <a:endParaRPr lang="en-US" sz="1200" dirty="0"/>
          </a:p>
          <a:p>
            <a:r>
              <a:rPr lang="en-US" sz="1200" dirty="0"/>
              <a:t>Continuously learns and adapts to new, evolving threats.</a:t>
            </a:r>
          </a:p>
          <a:p>
            <a:r>
              <a:rPr lang="en-US" sz="1200" dirty="0"/>
              <a:t>Provides actionable alerts with high-confidence prediction</a:t>
            </a:r>
          </a:p>
          <a:p>
            <a:endParaRPr lang="en-GB" sz="1200" noProof="0" dirty="0"/>
          </a:p>
        </p:txBody>
      </p:sp>
      <p:sp>
        <p:nvSpPr>
          <p:cNvPr id="7" name="TextBox 3">
            <a:extLst>
              <a:ext uri="{FF2B5EF4-FFF2-40B4-BE49-F238E27FC236}">
                <a16:creationId xmlns:a16="http://schemas.microsoft.com/office/drawing/2014/main" xmlns="" id="{9A5EB31E-0D60-B708-DDA3-638C6CE2CC33}"/>
              </a:ext>
            </a:extLst>
          </p:cNvPr>
          <p:cNvSpPr txBox="1"/>
          <p:nvPr/>
        </p:nvSpPr>
        <p:spPr>
          <a:xfrm>
            <a:off x="4196999" y="55008"/>
            <a:ext cx="7133942" cy="492443"/>
          </a:xfrm>
          <a:prstGeom prst="rect">
            <a:avLst/>
          </a:prstGeom>
          <a:noFill/>
        </p:spPr>
        <p:txBody>
          <a:bodyPr wrap="square" lIns="0" tIns="0" rIns="0" bIns="0" rtlCol="0" anchor="ctr">
            <a:normAutofit fontScale="85000" lnSpcReduction="20000"/>
          </a:bodyPr>
          <a:lstStyle/>
          <a:p>
            <a:r>
              <a:rPr lang="en-GB" sz="1600" b="1" noProof="0" dirty="0" smtClean="0">
                <a:solidFill>
                  <a:schemeClr val="bg1"/>
                </a:solidFill>
                <a:latin typeface="Arial" panose="020B0604020202020204" pitchFamily="34" charset="0"/>
                <a:cs typeface="Arial" panose="020B0604020202020204" pitchFamily="34" charset="0"/>
              </a:rPr>
              <a:t>[</a:t>
            </a:r>
            <a:r>
              <a:rPr lang="en-US" sz="2100" b="1" dirty="0" smtClean="0">
                <a:solidFill>
                  <a:schemeClr val="bg1"/>
                </a:solidFill>
                <a:latin typeface="Arial" panose="020B0604020202020204" pitchFamily="34" charset="0"/>
                <a:cs typeface="Arial" panose="020B0604020202020204" pitchFamily="34" charset="0"/>
              </a:rPr>
              <a:t>AI-Driven </a:t>
            </a:r>
            <a:r>
              <a:rPr lang="en-US" sz="2100" b="1" dirty="0">
                <a:solidFill>
                  <a:schemeClr val="bg1"/>
                </a:solidFill>
                <a:latin typeface="Arial" panose="020B0604020202020204" pitchFamily="34" charset="0"/>
                <a:cs typeface="Arial" panose="020B0604020202020204" pitchFamily="34" charset="0"/>
              </a:rPr>
              <a:t>Detection of Malicious Codes when Integrating Data from Monitoring Technologies </a:t>
            </a:r>
          </a:p>
        </p:txBody>
      </p:sp>
      <p:sp>
        <p:nvSpPr>
          <p:cNvPr id="8" name="TextBox 3">
            <a:extLst>
              <a:ext uri="{FF2B5EF4-FFF2-40B4-BE49-F238E27FC236}">
                <a16:creationId xmlns:a16="http://schemas.microsoft.com/office/drawing/2014/main" xmlns="" id="{E90810EB-C9FE-C1F2-4CE1-32C95CB36FE8}"/>
              </a:ext>
            </a:extLst>
          </p:cNvPr>
          <p:cNvSpPr txBox="1"/>
          <p:nvPr/>
        </p:nvSpPr>
        <p:spPr>
          <a:xfrm>
            <a:off x="160019" y="1549110"/>
            <a:ext cx="3798000" cy="4985980"/>
          </a:xfrm>
          <a:prstGeom prst="rect">
            <a:avLst/>
          </a:prstGeom>
          <a:noFill/>
        </p:spPr>
        <p:txBody>
          <a:bodyPr wrap="square" lIns="0" tIns="0" rIns="0" bIns="0">
            <a:noAutofit/>
          </a:bodyPr>
          <a:lstStyle>
            <a:defPPr>
              <a:defRPr lang="de-DE"/>
            </a:defPPr>
            <a:lvl1pPr algn="just">
              <a:defRPr sz="1400" b="0" i="0">
                <a:effectLst/>
                <a:latin typeface="Arial" panose="020B0604020202020204" pitchFamily="34" charset="0"/>
                <a:cs typeface="Arial" panose="020B0604020202020204" pitchFamily="34" charset="0"/>
              </a:defRPr>
            </a:lvl1pPr>
          </a:lstStyle>
          <a:p>
            <a:r>
              <a:rPr lang="en-US" sz="1200" dirty="0"/>
              <a:t>The Problem:</a:t>
            </a:r>
          </a:p>
          <a:p>
            <a:r>
              <a:rPr lang="en-US" sz="1200" dirty="0"/>
              <a:t>Modern digital environments generate vast amounts of data from disparate sources:</a:t>
            </a:r>
          </a:p>
          <a:p>
            <a:endParaRPr lang="en-US" sz="1200" dirty="0"/>
          </a:p>
          <a:p>
            <a:r>
              <a:rPr lang="en-US" sz="1200" dirty="0"/>
              <a:t>    Network Traffic Analyzers (Flow data, packet capture)</a:t>
            </a:r>
          </a:p>
          <a:p>
            <a:endParaRPr lang="en-US" sz="1200" dirty="0"/>
          </a:p>
          <a:p>
            <a:r>
              <a:rPr lang="en-US" sz="1200" dirty="0"/>
              <a:t>    Endpoint Detection and Response (EDR) (Process, file, registry events)</a:t>
            </a:r>
          </a:p>
          <a:p>
            <a:endParaRPr lang="en-US" sz="1200" dirty="0"/>
          </a:p>
          <a:p>
            <a:r>
              <a:rPr lang="en-US" sz="1200" dirty="0"/>
              <a:t>    Application Logs (User activity, error messages)</a:t>
            </a:r>
          </a:p>
          <a:p>
            <a:endParaRPr lang="en-US" sz="1200" dirty="0"/>
          </a:p>
          <a:p>
            <a:r>
              <a:rPr lang="en-US" sz="1200" dirty="0"/>
              <a:t>Key Challenges:</a:t>
            </a:r>
          </a:p>
          <a:p>
            <a:endParaRPr lang="en-US" sz="1200" dirty="0"/>
          </a:p>
          <a:p>
            <a:r>
              <a:rPr lang="en-US" sz="1200" dirty="0"/>
              <a:t>    ❌ Data Silos: Correlating events across different formats and systems is complex.</a:t>
            </a:r>
          </a:p>
          <a:p>
            <a:endParaRPr lang="en-US" sz="1200" dirty="0"/>
          </a:p>
          <a:p>
            <a:r>
              <a:rPr lang="en-US" sz="1200" dirty="0"/>
              <a:t>    ❌ Evolving Threats: Traditional signature-based methods fail against zero-day and polymorphic attacks.</a:t>
            </a:r>
          </a:p>
          <a:p>
            <a:endParaRPr lang="en-US" sz="1200" dirty="0"/>
          </a:p>
          <a:p>
            <a:r>
              <a:rPr lang="en-US" sz="1200" dirty="0"/>
              <a:t>    ❌ Alert Fatigue: High volume of false positives from isolated systems overwhelms analysts.</a:t>
            </a:r>
          </a:p>
          <a:p>
            <a:endParaRPr lang="en-US" sz="1200" dirty="0"/>
          </a:p>
          <a:p>
            <a:r>
              <a:rPr lang="en-US" sz="1200" dirty="0"/>
              <a:t>Conclusion: A unified, intelligent approach is needed to see the whole picture.</a:t>
            </a:r>
          </a:p>
          <a:p>
            <a:endParaRPr lang="en-GB" sz="1200" noProof="0" dirty="0"/>
          </a:p>
        </p:txBody>
      </p:sp>
      <p:sp>
        <p:nvSpPr>
          <p:cNvPr id="15" name="TextBox 3">
            <a:extLst>
              <a:ext uri="{FF2B5EF4-FFF2-40B4-BE49-F238E27FC236}">
                <a16:creationId xmlns:a16="http://schemas.microsoft.com/office/drawing/2014/main" xmlns="" id="{143C780A-D306-D9FA-EEC7-455406624C00}"/>
              </a:ext>
            </a:extLst>
          </p:cNvPr>
          <p:cNvSpPr txBox="1"/>
          <p:nvPr/>
        </p:nvSpPr>
        <p:spPr>
          <a:xfrm>
            <a:off x="4196999" y="659697"/>
            <a:ext cx="7005502" cy="369332"/>
          </a:xfrm>
          <a:prstGeom prst="rect">
            <a:avLst/>
          </a:prstGeom>
          <a:noFill/>
        </p:spPr>
        <p:txBody>
          <a:bodyPr wrap="square" lIns="0" tIns="0" rIns="0" bIns="0" rtlCol="0" anchor="t">
            <a:normAutofit/>
          </a:bodyPr>
          <a:lstStyle/>
          <a:p>
            <a:r>
              <a:rPr lang="en-GB" sz="1200" noProof="0" dirty="0" smtClean="0">
                <a:solidFill>
                  <a:srgbClr val="1A3A64"/>
                </a:solidFill>
                <a:latin typeface="Arial" panose="020B0604020202020204" pitchFamily="34" charset="0"/>
                <a:cs typeface="Arial" panose="020B0604020202020204" pitchFamily="34" charset="0"/>
              </a:rPr>
              <a:t>Serrhini mohamed  </a:t>
            </a:r>
            <a:endParaRPr lang="en-GB" sz="1200" noProof="0" dirty="0">
              <a:solidFill>
                <a:srgbClr val="1A3A64"/>
              </a:solidFill>
              <a:latin typeface="Arial" panose="020B0604020202020204" pitchFamily="34" charset="0"/>
              <a:cs typeface="Arial" panose="020B0604020202020204" pitchFamily="34" charset="0"/>
            </a:endParaRPr>
          </a:p>
        </p:txBody>
      </p:sp>
      <p:sp>
        <p:nvSpPr>
          <p:cNvPr id="16" name="TextBox 3">
            <a:extLst>
              <a:ext uri="{FF2B5EF4-FFF2-40B4-BE49-F238E27FC236}">
                <a16:creationId xmlns:a16="http://schemas.microsoft.com/office/drawing/2014/main" xmlns="" id="{D44A0D56-4CCC-CD44-4432-02AE7D654D6B}"/>
              </a:ext>
            </a:extLst>
          </p:cNvPr>
          <p:cNvSpPr txBox="1"/>
          <p:nvPr/>
        </p:nvSpPr>
        <p:spPr>
          <a:xfrm>
            <a:off x="187156" y="6440942"/>
            <a:ext cx="3798000" cy="369332"/>
          </a:xfrm>
          <a:prstGeom prst="rect">
            <a:avLst/>
          </a:prstGeom>
          <a:noFill/>
        </p:spPr>
        <p:txBody>
          <a:bodyPr wrap="square" lIns="0" tIns="0" rIns="0" bIns="0" anchor="ctr">
            <a:normAutofit/>
          </a:bodyPr>
          <a:lstStyle>
            <a:defPPr>
              <a:defRPr lang="de-DE"/>
            </a:defPPr>
            <a:lvl1pPr algn="just">
              <a:defRPr sz="1400" b="0" i="0">
                <a:effectLst/>
                <a:latin typeface="Arial" panose="020B0604020202020204" pitchFamily="34" charset="0"/>
                <a:cs typeface="Arial" panose="020B0604020202020204" pitchFamily="34" charset="0"/>
              </a:defRPr>
            </a:lvl1pPr>
          </a:lstStyle>
          <a:p>
            <a:r>
              <a:rPr lang="en-GB" sz="800" noProof="0" dirty="0">
                <a:solidFill>
                  <a:schemeClr val="bg1">
                    <a:lumMod val="65000"/>
                  </a:schemeClr>
                </a:solidFill>
              </a:rPr>
              <a:t>DISCLAIMER (if any) [Arial Regular/ Font Size 8]</a:t>
            </a:r>
          </a:p>
          <a:p>
            <a:r>
              <a:rPr lang="en-GB" sz="800" noProof="0" dirty="0">
                <a:solidFill>
                  <a:schemeClr val="bg1">
                    <a:lumMod val="65000"/>
                  </a:schemeClr>
                </a:solidFill>
              </a:rPr>
              <a:t>Ut </a:t>
            </a:r>
            <a:r>
              <a:rPr lang="en-GB" sz="800" noProof="0" dirty="0" err="1">
                <a:solidFill>
                  <a:schemeClr val="bg1">
                    <a:lumMod val="65000"/>
                  </a:schemeClr>
                </a:solidFill>
              </a:rPr>
              <a:t>enim</a:t>
            </a:r>
            <a:r>
              <a:rPr lang="en-GB" sz="800" noProof="0" dirty="0">
                <a:solidFill>
                  <a:schemeClr val="bg1">
                    <a:lumMod val="65000"/>
                  </a:schemeClr>
                </a:solidFill>
              </a:rPr>
              <a:t> ad minim </a:t>
            </a:r>
            <a:r>
              <a:rPr lang="en-GB" sz="800" noProof="0" dirty="0" err="1">
                <a:solidFill>
                  <a:schemeClr val="bg1">
                    <a:lumMod val="65000"/>
                  </a:schemeClr>
                </a:solidFill>
              </a:rPr>
              <a:t>veniam</a:t>
            </a:r>
            <a:r>
              <a:rPr lang="en-GB" sz="800" noProof="0" dirty="0">
                <a:solidFill>
                  <a:schemeClr val="bg1">
                    <a:lumMod val="65000"/>
                  </a:schemeClr>
                </a:solidFill>
              </a:rPr>
              <a:t>, </a:t>
            </a:r>
            <a:r>
              <a:rPr lang="en-GB" sz="800" noProof="0" dirty="0" err="1">
                <a:solidFill>
                  <a:schemeClr val="bg1">
                    <a:lumMod val="65000"/>
                  </a:schemeClr>
                </a:solidFill>
              </a:rPr>
              <a:t>quis</a:t>
            </a:r>
            <a:r>
              <a:rPr lang="en-GB" sz="800" noProof="0" dirty="0">
                <a:solidFill>
                  <a:schemeClr val="bg1">
                    <a:lumMod val="65000"/>
                  </a:schemeClr>
                </a:solidFill>
              </a:rPr>
              <a:t> </a:t>
            </a:r>
            <a:r>
              <a:rPr lang="en-GB" sz="800" noProof="0" dirty="0" err="1">
                <a:solidFill>
                  <a:schemeClr val="bg1">
                    <a:lumMod val="65000"/>
                  </a:schemeClr>
                </a:solidFill>
              </a:rPr>
              <a:t>nostrud</a:t>
            </a:r>
            <a:r>
              <a:rPr lang="en-GB" sz="800" noProof="0" dirty="0">
                <a:solidFill>
                  <a:schemeClr val="bg1">
                    <a:lumMod val="65000"/>
                  </a:schemeClr>
                </a:solidFill>
              </a:rPr>
              <a:t> exercitation </a:t>
            </a:r>
            <a:r>
              <a:rPr lang="en-GB" sz="800" noProof="0" dirty="0" err="1">
                <a:solidFill>
                  <a:schemeClr val="bg1">
                    <a:lumMod val="65000"/>
                  </a:schemeClr>
                </a:solidFill>
              </a:rPr>
              <a:t>ullamco</a:t>
            </a:r>
            <a:r>
              <a:rPr lang="en-GB" sz="800" noProof="0" dirty="0">
                <a:solidFill>
                  <a:schemeClr val="bg1">
                    <a:lumMod val="65000"/>
                  </a:schemeClr>
                </a:solidFill>
              </a:rPr>
              <a:t> </a:t>
            </a:r>
            <a:r>
              <a:rPr lang="en-GB" sz="800" noProof="0" dirty="0" err="1">
                <a:solidFill>
                  <a:schemeClr val="bg1">
                    <a:lumMod val="65000"/>
                  </a:schemeClr>
                </a:solidFill>
              </a:rPr>
              <a:t>laboris</a:t>
            </a:r>
            <a:r>
              <a:rPr lang="en-GB" sz="800" noProof="0" dirty="0">
                <a:solidFill>
                  <a:schemeClr val="bg1">
                    <a:lumMod val="65000"/>
                  </a:schemeClr>
                </a:solidFill>
              </a:rPr>
              <a:t> nisi </a:t>
            </a:r>
            <a:r>
              <a:rPr lang="en-GB" sz="800" noProof="0" dirty="0" err="1">
                <a:solidFill>
                  <a:schemeClr val="bg1">
                    <a:lumMod val="65000"/>
                  </a:schemeClr>
                </a:solidFill>
              </a:rPr>
              <a:t>ut</a:t>
            </a:r>
            <a:r>
              <a:rPr lang="en-GB" sz="800" noProof="0" dirty="0">
                <a:solidFill>
                  <a:schemeClr val="bg1">
                    <a:lumMod val="65000"/>
                  </a:schemeClr>
                </a:solidFill>
              </a:rPr>
              <a:t> </a:t>
            </a:r>
            <a:r>
              <a:rPr lang="en-GB" sz="800" noProof="0" dirty="0" err="1">
                <a:solidFill>
                  <a:schemeClr val="bg1">
                    <a:lumMod val="65000"/>
                  </a:schemeClr>
                </a:solidFill>
              </a:rPr>
              <a:t>aliquip</a:t>
            </a:r>
            <a:r>
              <a:rPr lang="en-GB" sz="800" noProof="0" dirty="0">
                <a:solidFill>
                  <a:schemeClr val="bg1">
                    <a:lumMod val="65000"/>
                  </a:schemeClr>
                </a:solidFill>
              </a:rPr>
              <a:t> ex </a:t>
            </a:r>
            <a:r>
              <a:rPr lang="en-GB" sz="800" noProof="0" dirty="0" err="1">
                <a:solidFill>
                  <a:schemeClr val="bg1">
                    <a:lumMod val="65000"/>
                  </a:schemeClr>
                </a:solidFill>
              </a:rPr>
              <a:t>ea</a:t>
            </a:r>
            <a:r>
              <a:rPr lang="en-GB" sz="800" noProof="0" dirty="0">
                <a:solidFill>
                  <a:schemeClr val="bg1">
                    <a:lumMod val="65000"/>
                  </a:schemeClr>
                </a:solidFill>
              </a:rPr>
              <a:t> </a:t>
            </a:r>
            <a:r>
              <a:rPr lang="en-GB" sz="800" noProof="0" dirty="0" err="1">
                <a:solidFill>
                  <a:schemeClr val="bg1">
                    <a:lumMod val="65000"/>
                  </a:schemeClr>
                </a:solidFill>
              </a:rPr>
              <a:t>commodo</a:t>
            </a:r>
            <a:r>
              <a:rPr lang="en-GB" sz="800" noProof="0" dirty="0">
                <a:solidFill>
                  <a:schemeClr val="bg1">
                    <a:lumMod val="65000"/>
                  </a:schemeClr>
                </a:solidFill>
              </a:rPr>
              <a:t> </a:t>
            </a:r>
            <a:r>
              <a:rPr lang="en-GB" sz="800" noProof="0" dirty="0" err="1">
                <a:solidFill>
                  <a:schemeClr val="bg1">
                    <a:lumMod val="65000"/>
                  </a:schemeClr>
                </a:solidFill>
              </a:rPr>
              <a:t>consequat</a:t>
            </a:r>
            <a:r>
              <a:rPr lang="en-GB" sz="800" noProof="0" dirty="0">
                <a:solidFill>
                  <a:schemeClr val="bg1">
                    <a:lumMod val="65000"/>
                  </a:schemeClr>
                </a:solidFill>
              </a:rPr>
              <a:t>. Lorem ipsum </a:t>
            </a:r>
            <a:r>
              <a:rPr lang="en-GB" sz="800" noProof="0" dirty="0" err="1">
                <a:solidFill>
                  <a:schemeClr val="bg1">
                    <a:lumMod val="65000"/>
                  </a:schemeClr>
                </a:solidFill>
              </a:rPr>
              <a:t>dolor</a:t>
            </a:r>
            <a:r>
              <a:rPr lang="en-GB" sz="800" noProof="0" dirty="0">
                <a:solidFill>
                  <a:schemeClr val="bg1">
                    <a:lumMod val="65000"/>
                  </a:schemeClr>
                </a:solidFill>
              </a:rPr>
              <a:t> sit </a:t>
            </a:r>
            <a:r>
              <a:rPr lang="en-GB" sz="800" noProof="0" dirty="0" err="1">
                <a:solidFill>
                  <a:schemeClr val="bg1">
                    <a:lumMod val="65000"/>
                  </a:schemeClr>
                </a:solidFill>
              </a:rPr>
              <a:t>amet</a:t>
            </a:r>
            <a:r>
              <a:rPr lang="en-GB" sz="800" noProof="0" dirty="0">
                <a:solidFill>
                  <a:schemeClr val="bg1">
                    <a:lumMod val="65000"/>
                  </a:schemeClr>
                </a:solidFill>
              </a:rPr>
              <a:t>, </a:t>
            </a:r>
            <a:r>
              <a:rPr lang="en-GB" sz="800" noProof="0" dirty="0" err="1">
                <a:solidFill>
                  <a:schemeClr val="bg1">
                    <a:lumMod val="65000"/>
                  </a:schemeClr>
                </a:solidFill>
              </a:rPr>
              <a:t>consectetur</a:t>
            </a:r>
            <a:r>
              <a:rPr lang="en-GB" sz="800" noProof="0" dirty="0">
                <a:solidFill>
                  <a:schemeClr val="bg1">
                    <a:lumMod val="65000"/>
                  </a:schemeClr>
                </a:solidFill>
              </a:rPr>
              <a:t> .</a:t>
            </a:r>
          </a:p>
        </p:txBody>
      </p:sp>
      <p:sp>
        <p:nvSpPr>
          <p:cNvPr id="24" name="TextBox 3">
            <a:extLst>
              <a:ext uri="{FF2B5EF4-FFF2-40B4-BE49-F238E27FC236}">
                <a16:creationId xmlns:a16="http://schemas.microsoft.com/office/drawing/2014/main" xmlns="" id="{A34004C7-4749-B7E3-E7D7-B3572BC231EF}"/>
              </a:ext>
            </a:extLst>
          </p:cNvPr>
          <p:cNvSpPr txBox="1"/>
          <p:nvPr/>
        </p:nvSpPr>
        <p:spPr>
          <a:xfrm>
            <a:off x="160019" y="1075342"/>
            <a:ext cx="3798000" cy="396586"/>
          </a:xfrm>
          <a:prstGeom prst="rect">
            <a:avLst/>
          </a:prstGeom>
          <a:noFill/>
          <a:ln>
            <a:noFill/>
          </a:ln>
        </p:spPr>
        <p:txBody>
          <a:bodyPr lIns="0" rIns="0" anchor="ctr"/>
          <a:lstStyle>
            <a:defPPr>
              <a:defRPr lang="de-DE"/>
            </a:defPPr>
            <a:lvl1pPr algn="ctr">
              <a:lnSpc>
                <a:spcPct val="90000"/>
              </a:lnSpc>
              <a:spcBef>
                <a:spcPct val="0"/>
              </a:spcBef>
              <a:buNone/>
              <a:defRPr sz="1400" b="1">
                <a:solidFill>
                  <a:srgbClr val="1A3A64"/>
                </a:solidFill>
                <a:latin typeface="Arial" panose="020B0604020202020204" pitchFamily="34" charset="0"/>
                <a:ea typeface="+mj-ea"/>
                <a:cs typeface="Arial" panose="020B0604020202020204" pitchFamily="34" charset="0"/>
              </a:defRPr>
            </a:lvl1pPr>
          </a:lstStyle>
          <a:p>
            <a:r>
              <a:rPr lang="fr-MA" dirty="0" smtClean="0"/>
              <a:t>The </a:t>
            </a:r>
            <a:r>
              <a:rPr lang="en-US" dirty="0" smtClean="0"/>
              <a:t>Challenge</a:t>
            </a:r>
            <a:r>
              <a:rPr lang="en-US" dirty="0"/>
              <a:t>: Data Heterogeneity in Modern Ecosystems</a:t>
            </a:r>
          </a:p>
          <a:p>
            <a:endParaRPr lang="en-GB" dirty="0"/>
          </a:p>
        </p:txBody>
      </p:sp>
      <p:sp>
        <p:nvSpPr>
          <p:cNvPr id="26" name="TextBox 3">
            <a:extLst>
              <a:ext uri="{FF2B5EF4-FFF2-40B4-BE49-F238E27FC236}">
                <a16:creationId xmlns:a16="http://schemas.microsoft.com/office/drawing/2014/main" xmlns="" id="{79016AB2-B6CD-8ED7-A756-5A1288745A4D}"/>
              </a:ext>
            </a:extLst>
          </p:cNvPr>
          <p:cNvSpPr txBox="1"/>
          <p:nvPr/>
        </p:nvSpPr>
        <p:spPr>
          <a:xfrm>
            <a:off x="4187951" y="1075342"/>
            <a:ext cx="3816093" cy="396586"/>
          </a:xfrm>
          <a:prstGeom prst="rect">
            <a:avLst/>
          </a:prstGeom>
          <a:noFill/>
          <a:ln>
            <a:noFill/>
          </a:ln>
        </p:spPr>
        <p:txBody>
          <a:bodyPr lIns="0" rIns="0" anchor="ctr"/>
          <a:lstStyle>
            <a:defPPr>
              <a:defRPr lang="de-DE"/>
            </a:defPPr>
            <a:lvl1pPr algn="ctr">
              <a:lnSpc>
                <a:spcPct val="90000"/>
              </a:lnSpc>
              <a:spcBef>
                <a:spcPct val="0"/>
              </a:spcBef>
              <a:buNone/>
              <a:defRPr sz="1400" b="1">
                <a:solidFill>
                  <a:srgbClr val="1A3A64"/>
                </a:solidFill>
                <a:latin typeface="Arial" panose="020B0604020202020204" pitchFamily="34" charset="0"/>
                <a:ea typeface="+mj-ea"/>
                <a:cs typeface="Arial" panose="020B0604020202020204" pitchFamily="34" charset="0"/>
              </a:defRPr>
            </a:lvl1pPr>
          </a:lstStyle>
          <a:p>
            <a:r>
              <a:rPr lang="fr-FR" dirty="0"/>
              <a:t>Our </a:t>
            </a:r>
            <a:r>
              <a:rPr lang="fr-FR" dirty="0" err="1"/>
              <a:t>Proposed</a:t>
            </a:r>
            <a:r>
              <a:rPr lang="fr-FR" dirty="0"/>
              <a:t> AI </a:t>
            </a:r>
            <a:r>
              <a:rPr lang="fr-FR" dirty="0" smtClean="0"/>
              <a:t>Framework</a:t>
            </a:r>
            <a:endParaRPr lang="fr-FR" dirty="0"/>
          </a:p>
        </p:txBody>
      </p:sp>
      <p:sp>
        <p:nvSpPr>
          <p:cNvPr id="27" name="TextBox 3">
            <a:extLst>
              <a:ext uri="{FF2B5EF4-FFF2-40B4-BE49-F238E27FC236}">
                <a16:creationId xmlns:a16="http://schemas.microsoft.com/office/drawing/2014/main" xmlns="" id="{35C23D38-1D02-FA1F-40B5-BBB882222001}"/>
              </a:ext>
            </a:extLst>
          </p:cNvPr>
          <p:cNvSpPr txBox="1"/>
          <p:nvPr/>
        </p:nvSpPr>
        <p:spPr>
          <a:xfrm>
            <a:off x="8233976" y="1090776"/>
            <a:ext cx="3798000" cy="396586"/>
          </a:xfrm>
          <a:prstGeom prst="rect">
            <a:avLst/>
          </a:prstGeom>
          <a:noFill/>
          <a:ln>
            <a:noFill/>
          </a:ln>
        </p:spPr>
        <p:txBody>
          <a:bodyPr lIns="0" rIns="0" anchor="ctr"/>
          <a:lstStyle>
            <a:defPPr>
              <a:defRPr lang="de-DE"/>
            </a:defPPr>
            <a:lvl1pPr algn="ctr">
              <a:lnSpc>
                <a:spcPct val="90000"/>
              </a:lnSpc>
              <a:spcBef>
                <a:spcPct val="0"/>
              </a:spcBef>
              <a:buNone/>
              <a:defRPr sz="1400" b="1">
                <a:solidFill>
                  <a:srgbClr val="1A3A64"/>
                </a:solidFill>
                <a:latin typeface="Arial" panose="020B0604020202020204" pitchFamily="34" charset="0"/>
                <a:ea typeface="+mj-ea"/>
                <a:cs typeface="Arial" panose="020B0604020202020204" pitchFamily="34" charset="0"/>
              </a:defRPr>
            </a:lvl1pPr>
          </a:lstStyle>
          <a:p>
            <a:r>
              <a:rPr lang="en-US" dirty="0" smtClean="0"/>
              <a:t>Experimental Results &amp; Advantages</a:t>
            </a:r>
          </a:p>
          <a:p>
            <a:endParaRPr lang="en-GB" dirty="0"/>
          </a:p>
        </p:txBody>
      </p:sp>
      <p:sp>
        <p:nvSpPr>
          <p:cNvPr id="34" name="Title 1">
            <a:extLst>
              <a:ext uri="{FF2B5EF4-FFF2-40B4-BE49-F238E27FC236}">
                <a16:creationId xmlns:a16="http://schemas.microsoft.com/office/drawing/2014/main" xmlns="" id="{BEDA9E74-3579-844B-AE94-60F78ADADB80}"/>
              </a:ext>
            </a:extLst>
          </p:cNvPr>
          <p:cNvSpPr txBox="1">
            <a:spLocks/>
          </p:cNvSpPr>
          <p:nvPr/>
        </p:nvSpPr>
        <p:spPr>
          <a:xfrm>
            <a:off x="9669780" y="6246159"/>
            <a:ext cx="2362201" cy="503891"/>
          </a:xfrm>
          <a:prstGeom prst="rect">
            <a:avLst/>
          </a:prstGeom>
          <a:ln>
            <a:solidFill>
              <a:srgbClr val="FF0000"/>
            </a:solidFill>
          </a:ln>
        </p:spPr>
        <p:txBody>
          <a:bodyPr anchor="ct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900" b="1" dirty="0">
                <a:solidFill>
                  <a:srgbClr val="FF0000"/>
                </a:solidFill>
                <a:latin typeface="Arial" panose="020B0604020202020204" pitchFamily="34" charset="0"/>
                <a:cs typeface="Arial" panose="020B0604020202020204" pitchFamily="34" charset="0"/>
              </a:rPr>
              <a:t>Place your institution logo here after removing this text box!</a:t>
            </a:r>
          </a:p>
          <a:p>
            <a:r>
              <a:rPr lang="en-US" sz="900" b="1" dirty="0">
                <a:solidFill>
                  <a:srgbClr val="FF0000"/>
                </a:solidFill>
                <a:latin typeface="Arial" panose="020B0604020202020204" pitchFamily="34" charset="0"/>
                <a:cs typeface="Arial" panose="020B0604020202020204" pitchFamily="34" charset="0"/>
              </a:rPr>
              <a:t>[Text box indicates max. height and/or width of logo placement]</a:t>
            </a:r>
            <a:endParaRPr lang="x-none" sz="900" b="1" dirty="0">
              <a:solidFill>
                <a:srgbClr val="FF0000"/>
              </a:solidFill>
              <a:latin typeface="Arial" panose="020B0604020202020204" pitchFamily="34" charset="0"/>
              <a:cs typeface="Arial" panose="020B0604020202020204" pitchFamily="34" charset="0"/>
            </a:endParaRPr>
          </a:p>
        </p:txBody>
      </p:sp>
      <p:sp>
        <p:nvSpPr>
          <p:cNvPr id="2" name="Title 1">
            <a:extLst>
              <a:ext uri="{FF2B5EF4-FFF2-40B4-BE49-F238E27FC236}">
                <a16:creationId xmlns:a16="http://schemas.microsoft.com/office/drawing/2014/main" xmlns="" id="{62673B92-7009-6C86-1F81-02E0CB1EF455}"/>
              </a:ext>
            </a:extLst>
          </p:cNvPr>
          <p:cNvSpPr txBox="1">
            <a:spLocks/>
          </p:cNvSpPr>
          <p:nvPr/>
        </p:nvSpPr>
        <p:spPr>
          <a:xfrm>
            <a:off x="11490959" y="-202455"/>
            <a:ext cx="701041" cy="1262357"/>
          </a:xfrm>
          <a:prstGeom prst="rect">
            <a:avLst/>
          </a:prstGeom>
        </p:spPr>
        <p:txBody>
          <a:bodyPr lIns="0" tIns="0" rIns="0" bIns="0" anchor="b" anchorCtr="0">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fr-FR" sz="1050" b="1" dirty="0" smtClean="0">
                <a:solidFill>
                  <a:srgbClr val="1B3B65"/>
                </a:solidFill>
                <a:latin typeface="Arial" panose="020B0604020202020204" pitchFamily="34" charset="0"/>
                <a:cs typeface="Arial" panose="020B0604020202020204" pitchFamily="34" charset="0"/>
              </a:rPr>
              <a:t>P4.3-483</a:t>
            </a:r>
            <a:endParaRPr lang="en-GB" sz="1050" b="1" dirty="0">
              <a:solidFill>
                <a:srgbClr val="1B3B65"/>
              </a:solidFill>
              <a:latin typeface="Arial" panose="020B0604020202020204" pitchFamily="34" charset="0"/>
              <a:cs typeface="Arial" panose="020B0604020202020204" pitchFamily="34" charset="0"/>
            </a:endParaRPr>
          </a:p>
        </p:txBody>
      </p:sp>
      <p:pic>
        <p:nvPicPr>
          <p:cNvPr id="22" name="Image 2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11383" y="6246158"/>
            <a:ext cx="2173607" cy="503891"/>
          </a:xfrm>
          <a:prstGeom prst="rect">
            <a:avLst/>
          </a:prstGeom>
        </p:spPr>
      </p:pic>
    </p:spTree>
    <p:extLst>
      <p:ext uri="{BB962C8B-B14F-4D97-AF65-F5344CB8AC3E}">
        <p14:creationId xmlns:p14="http://schemas.microsoft.com/office/powerpoint/2010/main" val="11542376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36600" y="1295400"/>
            <a:ext cx="5607050" cy="5755422"/>
          </a:xfrm>
          <a:prstGeom prst="rect">
            <a:avLst/>
          </a:prstGeom>
        </p:spPr>
        <p:txBody>
          <a:bodyPr wrap="square">
            <a:spAutoFit/>
          </a:bodyPr>
          <a:lstStyle/>
          <a:p>
            <a:r>
              <a:rPr lang="fr-FR" sz="1600" dirty="0" err="1"/>
              <a:t>Detection</a:t>
            </a:r>
            <a:r>
              <a:rPr lang="fr-FR" sz="1600" dirty="0"/>
              <a:t> Rate (%)    100 | +-----------------------------+      |                             █ |   90 |                 ░░░░░░░░░░░ █ |      |                 █ ░░░░░░░░░ █ |   80 |                 █ ░░░░░░░░░ █ |      |                 █ ░░░░░░░░░ █ |   70 |     ▒▒▒▒▒▒▒▒▒▒▒ █ ░░░░░░░░░ █ |      |     █ ▒▒▒▒▒▒▒▒▒ █ ░░░░░░░░░ █ |   60 |     █ ▒▒▒▒▒▒▒▒▒ █ ░░░░░░░░░ █ |      |     █ ▒▒▒▒▒▒▒▒▒ █ ░░░░░░░░░ █ |   50 |     █ ▒▒▒▒▒▒▒▒▒ █ ░░░░░░░░░ █ |      |     █ ▒▒▒▒▒▒▒▒▒ █ ░░░░░░░░░ █ |   40 |     █ ▒▒▒▒▒▒▒▒▒ █ ░░░░░░░░░ █ |      |     █ ▒▒▒▒▒▒▒▒▒ █ ░░░░░░░░░ █ |   30 |     █ ▒▒▒▒▒▒▒▒▒ █ ░░░░░░░░░ █ |      |     █ ▒▒▒▒▒▒▒▒▒ █ ░░░░░░░░░ █ |   20 |     █ ▒▒▒▒▒▒▒▒▒ █ ░░░░░░░░░ █ |      |     █ ▒▒▒▒▒▒▒▒▒ █ ░░░░░░░░░ █ |   10 |     █ ▒▒▒▒▒▒▒▒▒ █ ░░░░░░░░░ █ |      |     █ ▒▒▒▒▒▒▒▒▒ █ ░░░░░░░░░ █ |    0 +-----█-█-█-█-█-█-█-█-█-█-█-█-█-+            Signature   </a:t>
            </a:r>
            <a:r>
              <a:rPr lang="fr-FR" sz="1600" dirty="0" err="1"/>
              <a:t>Anomaly</a:t>
            </a:r>
            <a:r>
              <a:rPr lang="fr-FR" sz="1600" dirty="0"/>
              <a:t>   </a:t>
            </a:r>
            <a:r>
              <a:rPr lang="fr-FR" sz="1600" dirty="0" err="1" smtClean="0"/>
              <a:t>Proposed</a:t>
            </a:r>
            <a:r>
              <a:rPr lang="fr-FR" sz="1600" dirty="0" smtClean="0"/>
              <a:t>            </a:t>
            </a:r>
            <a:r>
              <a:rPr lang="fr-FR" sz="1600" dirty="0"/>
              <a:t>-</a:t>
            </a:r>
            <a:r>
              <a:rPr lang="fr-FR" sz="1600" dirty="0" err="1"/>
              <a:t>Based</a:t>
            </a:r>
            <a:r>
              <a:rPr lang="fr-FR" sz="1600" dirty="0"/>
              <a:t>      </a:t>
            </a:r>
            <a:r>
              <a:rPr lang="fr-FR" sz="1600" dirty="0" err="1"/>
              <a:t>Detection</a:t>
            </a:r>
            <a:r>
              <a:rPr lang="fr-FR" sz="1600" dirty="0"/>
              <a:t> AI Framework</a:t>
            </a:r>
          </a:p>
        </p:txBody>
      </p:sp>
      <p:sp>
        <p:nvSpPr>
          <p:cNvPr id="3" name="Rectangle 2"/>
          <p:cNvSpPr/>
          <p:nvPr/>
        </p:nvSpPr>
        <p:spPr>
          <a:xfrm>
            <a:off x="6229350" y="692488"/>
            <a:ext cx="6096000" cy="6001643"/>
          </a:xfrm>
          <a:prstGeom prst="rect">
            <a:avLst/>
          </a:prstGeom>
        </p:spPr>
        <p:txBody>
          <a:bodyPr>
            <a:spAutoFit/>
          </a:bodyPr>
          <a:lstStyle/>
          <a:p>
            <a:r>
              <a:rPr lang="fr-FR" sz="1200" dirty="0" err="1"/>
              <a:t>Threat</a:t>
            </a:r>
            <a:r>
              <a:rPr lang="fr-FR" sz="1200" dirty="0"/>
              <a:t> </a:t>
            </a:r>
            <a:r>
              <a:rPr lang="fr-FR" sz="1200" dirty="0" err="1"/>
              <a:t>Activity</a:t>
            </a:r>
            <a:r>
              <a:rPr lang="fr-FR" sz="1200" dirty="0"/>
              <a:t> &amp; System </a:t>
            </a:r>
            <a:r>
              <a:rPr lang="fr-FR" sz="1200" dirty="0" err="1"/>
              <a:t>Detection</a:t>
            </a:r>
            <a:r>
              <a:rPr lang="fr-FR" sz="1200" dirty="0"/>
              <a:t>        |                   NOVEL THREAT DEPLOYED (t0)        |                              |        100|                              |#################        |                              |#               #        %|                              |#  </a:t>
            </a:r>
            <a:r>
              <a:rPr lang="fr-FR" sz="1200" dirty="0" err="1"/>
              <a:t>Threat</a:t>
            </a:r>
            <a:r>
              <a:rPr lang="fr-FR" sz="1200" dirty="0"/>
              <a:t>        #       of|                              |#  </a:t>
            </a:r>
            <a:r>
              <a:rPr lang="fr-FR" sz="1200" dirty="0" err="1"/>
              <a:t>Activity</a:t>
            </a:r>
            <a:r>
              <a:rPr lang="fr-FR" sz="1200" dirty="0"/>
              <a:t>      #     Sys |                              |#               #      50 |                              |#               #         |                    ###########               #         |                   #          #               #         |                  #           #               #         |                 #            #               #         |                #             #               #         |               #              #               #       0 |______________#_______________#_______________#______&gt;        ----------------|---------------|---------------|------&gt;         t-2 (</a:t>
            </a:r>
            <a:r>
              <a:rPr lang="fr-FR" sz="1200" dirty="0" err="1"/>
              <a:t>Past</a:t>
            </a:r>
            <a:r>
              <a:rPr lang="fr-FR" sz="1200" dirty="0"/>
              <a:t>)     t-1            t0 (</a:t>
            </a:r>
            <a:r>
              <a:rPr lang="fr-FR" sz="1200" dirty="0" err="1"/>
              <a:t>Now</a:t>
            </a:r>
            <a:r>
              <a:rPr lang="fr-FR" sz="1200" dirty="0"/>
              <a:t>)        t1 (Future)        .........................................................        . AI Model Confidence in </a:t>
            </a:r>
            <a:r>
              <a:rPr lang="fr-FR" sz="1200" dirty="0" err="1"/>
              <a:t>Threat</a:t>
            </a:r>
            <a:r>
              <a:rPr lang="fr-FR" sz="1200" dirty="0"/>
              <a:t>  .        .............     100|.................................        .           .        |                                    ######           .       %|                                  ##     #           .    Model|                                #       #           .Confidence|                              #         #           .        |                              #           #           .     50 |                             #            #           .        |                            #             #           .        |                           #              #           .        |                          #                           .        |                         #                            .        |                        #                             .      0 |_______________________|_______________________________&gt;        ----------------|---------------|---------------|------&gt;         t-2 (</a:t>
            </a:r>
            <a:r>
              <a:rPr lang="fr-FR" sz="1200" dirty="0" err="1"/>
              <a:t>Past</a:t>
            </a:r>
            <a:r>
              <a:rPr lang="fr-FR" sz="1200" dirty="0"/>
              <a:t>)     t-1            t0 (</a:t>
            </a:r>
            <a:r>
              <a:rPr lang="fr-FR" sz="1200" dirty="0" err="1"/>
              <a:t>Now</a:t>
            </a:r>
            <a:r>
              <a:rPr lang="fr-FR" sz="1200" dirty="0"/>
              <a:t>)        t1 (Future)</a:t>
            </a:r>
          </a:p>
        </p:txBody>
      </p:sp>
      <p:sp>
        <p:nvSpPr>
          <p:cNvPr id="4" name="Rectangle 3"/>
          <p:cNvSpPr/>
          <p:nvPr/>
        </p:nvSpPr>
        <p:spPr>
          <a:xfrm>
            <a:off x="0" y="692488"/>
            <a:ext cx="6229350" cy="830997"/>
          </a:xfrm>
          <a:prstGeom prst="rect">
            <a:avLst/>
          </a:prstGeom>
        </p:spPr>
        <p:txBody>
          <a:bodyPr wrap="square">
            <a:spAutoFit/>
          </a:bodyPr>
          <a:lstStyle/>
          <a:p>
            <a:r>
              <a:rPr lang="en-US" sz="1200" dirty="0" smtClean="0"/>
              <a:t>This </a:t>
            </a:r>
            <a:r>
              <a:rPr lang="en-US" sz="1200" dirty="0"/>
              <a:t>chart shows the superior detection rate of the proposed AI framework compared to two traditional methods (Signature-Based and a simple Anomaly Detection </a:t>
            </a:r>
            <a:r>
              <a:rPr lang="en-US" sz="800" dirty="0"/>
              <a:t>system</a:t>
            </a:r>
            <a:r>
              <a:rPr lang="en-US" sz="1200" dirty="0"/>
              <a:t>) against a known dataset of attacks.</a:t>
            </a:r>
          </a:p>
        </p:txBody>
      </p:sp>
      <p:sp>
        <p:nvSpPr>
          <p:cNvPr id="5" name="Rectangle 4"/>
          <p:cNvSpPr/>
          <p:nvPr/>
        </p:nvSpPr>
        <p:spPr>
          <a:xfrm>
            <a:off x="3683000" y="164237"/>
            <a:ext cx="8464550" cy="369332"/>
          </a:xfrm>
          <a:prstGeom prst="rect">
            <a:avLst/>
          </a:prstGeom>
        </p:spPr>
        <p:txBody>
          <a:bodyPr wrap="square">
            <a:spAutoFit/>
          </a:bodyPr>
          <a:lstStyle/>
          <a:p>
            <a:r>
              <a:rPr lang="en-US" b="1" dirty="0">
                <a:solidFill>
                  <a:schemeClr val="bg1"/>
                </a:solidFill>
              </a:rPr>
              <a:t>Detection Accuracy: AI vs. Traditional Methods</a:t>
            </a:r>
            <a:endParaRPr lang="en-US" b="1" dirty="0">
              <a:solidFill>
                <a:schemeClr val="bg1"/>
              </a:solidFill>
            </a:endParaRPr>
          </a:p>
        </p:txBody>
      </p:sp>
    </p:spTree>
    <p:extLst>
      <p:ext uri="{BB962C8B-B14F-4D97-AF65-F5344CB8AC3E}">
        <p14:creationId xmlns:p14="http://schemas.microsoft.com/office/powerpoint/2010/main" val="1127775012"/>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SnT2025_E-Poster Template_CLEAN" id="{0EBCCD38-EFA5-4A59-98E1-17915631503A}" vid="{43BEDF90-3C52-4D4C-AD5D-39E9BB777266}"/>
    </a:ext>
  </a:extLst>
</a:theme>
</file>

<file path=docProps/app.xml><?xml version="1.0" encoding="utf-8"?>
<Properties xmlns="http://schemas.openxmlformats.org/officeDocument/2006/extended-properties" xmlns:vt="http://schemas.openxmlformats.org/officeDocument/2006/docPropsVTypes">
  <Template>SnT2025_E-Poster Template_CLEAN_250702</Template>
  <TotalTime>27</TotalTime>
  <Words>1009</Words>
  <Application>Microsoft Office PowerPoint</Application>
  <PresentationFormat>Grand écran</PresentationFormat>
  <Paragraphs>67</Paragraphs>
  <Slides>3</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3</vt:i4>
      </vt:variant>
    </vt:vector>
  </HeadingPairs>
  <TitlesOfParts>
    <vt:vector size="7" baseType="lpstr">
      <vt:lpstr>Aptos</vt:lpstr>
      <vt:lpstr>Aptos Display</vt:lpstr>
      <vt:lpstr>Arial</vt:lpstr>
      <vt:lpstr>Office</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Compte Microsoft</dc:creator>
  <cp:lastModifiedBy>Compte Microsoft</cp:lastModifiedBy>
  <cp:revision>3</cp:revision>
  <dcterms:created xsi:type="dcterms:W3CDTF">2025-08-31T23:42:47Z</dcterms:created>
  <dcterms:modified xsi:type="dcterms:W3CDTF">2025-09-01T00:10:13Z</dcterms:modified>
</cp:coreProperties>
</file>