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BC6"/>
    <a:srgbClr val="1A3A64"/>
    <a:srgbClr val="EE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9744D1-C52B-44E6-B889-C5800536D1BE}" v="1" dt="2025-08-29T09:53:35.9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462BB-03C6-EC18-DD8B-B019ACC2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1D143D7-35CC-8239-8541-451308221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F5C86A-FEB6-6444-674D-878883DC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1CABDE-322F-BEF9-CE09-389D7331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A56BCE-43DE-E833-B09E-49095A0A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256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066274-3BEF-8BAF-BC4E-87A6E0E8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36D3D2-0BAB-7582-0453-DC097926D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853E14-BE89-BA00-2215-5CE8E731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EAC353-AFEC-A877-175D-AD16A336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2B817A-90B0-87BB-3773-B749B79C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501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AACDB85-D685-A4FE-8887-E0A65165F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4C6333-3169-CB92-6347-C46F289D2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E2F9E1-81EB-628C-1E94-FE42B2B8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339DDA-8407-93A9-571C-A9233079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E4927B-6356-2DBF-A032-24862B5B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64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3E03E7-FB47-BA05-B0A0-ADBE5334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580C84-DBB9-33B0-6C98-E1B6F9172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736A48-FCA0-7673-504B-CEAFF55D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9A3569-8E67-891D-9FE8-BED23847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7793BB-56D7-CC34-A0F2-7EF172F4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321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F11894-1C15-1E9F-28E5-316B45AD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D4B307-C9AC-DBB0-8A3D-7031E3EF8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8A328A-243B-0CD0-FAAE-F3E0C629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17B5C8-F1D1-7128-9E71-4D419E0B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7738D1-BEA9-FE1B-A844-E29DBB5A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90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E7ACEC-C195-5184-C2AC-59F93B64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073810-6858-8B47-50B0-70DA6C2CC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2AC868-6701-9AF5-75C3-C62873144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366C38-9DA6-B135-10CE-DEB561CC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415E0F-E2F2-9537-F4FA-582E36C5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A4C6A5-BCE7-713F-0688-395565F4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10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282D99-D0B4-1D12-5E42-246B3901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08595C7-19E6-C982-213E-0D06248C1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C02A30-BFF3-2DF6-9043-F6405AC55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B1D9C90-1ED0-DDE6-1686-A02299F83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53F07DF-F537-1004-0982-F86591A88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7AFEF2-A9A9-826D-24E1-8991E02B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8915963-A1E2-2D74-B7B6-A32074D3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2FB518B-7722-E795-D367-463D6DCD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616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45AE4B-FBCE-323A-CDE9-B1E7B798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C063ACF-B377-5488-70A1-AC09ED3D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80F58A9-5DBB-3855-9D77-F4361CF2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96EB511-E18F-9BA2-4AA7-CCE4CC7D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356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78B13EA-088E-8C10-C5DF-CF257602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D24B357-3962-93FF-BBB6-9C54E10D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C706DF-8C3E-E9B7-CD76-CD4BD651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877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2EF08-8D41-2117-D74E-AAFC27FE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409215-7806-A6A2-D933-D1A7F208E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B7C0884-3B5C-3540-0FEE-C786FFA01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E68EF75-1282-4936-D7C7-35858B14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58B69D3-756B-1744-31BD-0DA6BE959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2EC043-162F-EC88-57C0-A36F9B9D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738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FD2273-9C95-2BA1-8244-B32F5C77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800F816-0156-86E6-1725-5C7768972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63B92B-CE93-CF24-C7B9-849662958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A43AC3-ACBC-416B-C40A-3E60F04E5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70FAB3-6CF7-5AA4-093E-325A19B9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B5E49B-8673-315B-7F9C-D1C1C794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279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3EADE16-7830-8AB3-8BEE-03A2B4B6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C3F146-67D8-AFC2-C996-9C93BAAFC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0F9612-DC19-0B52-BA6C-1DBE0DD43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60AB3D-3E8F-AC2D-0E19-9A9F8F8BC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0C9E6F-842B-9480-CFB7-C9B01239D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072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3">
            <a:extLst>
              <a:ext uri="{FF2B5EF4-FFF2-40B4-BE49-F238E27FC236}">
                <a16:creationId xmlns:a16="http://schemas.microsoft.com/office/drawing/2014/main" id="{D5AE4295-86D6-0ED9-4F2B-A8BCD338E5F5}"/>
              </a:ext>
            </a:extLst>
          </p:cNvPr>
          <p:cNvSpPr txBox="1"/>
          <p:nvPr/>
        </p:nvSpPr>
        <p:spPr>
          <a:xfrm>
            <a:off x="187156" y="6440942"/>
            <a:ext cx="3798000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The views expressed in this presentation are those of the author and do not necessarily reflect the view of the CTBTO</a:t>
            </a:r>
          </a:p>
        </p:txBody>
      </p:sp>
      <p:pic>
        <p:nvPicPr>
          <p:cNvPr id="2" name="Grafik 1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12132E0B-E116-9D7D-3E94-CE25DE0CD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7" t="58098" r="764" b="5248"/>
          <a:stretch>
            <a:fillRect/>
          </a:stretch>
        </p:blipFill>
        <p:spPr>
          <a:xfrm>
            <a:off x="0" y="673101"/>
            <a:ext cx="2022237" cy="2438400"/>
          </a:xfrm>
          <a:prstGeom prst="rect">
            <a:avLst/>
          </a:prstGeom>
        </p:spPr>
      </p:pic>
      <p:pic>
        <p:nvPicPr>
          <p:cNvPr id="11" name="Grafik 10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0A982369-6EB6-234C-C0A7-58E556ED17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67" t="61204" r="764" b="5248"/>
          <a:stretch>
            <a:fillRect/>
          </a:stretch>
        </p:blipFill>
        <p:spPr>
          <a:xfrm>
            <a:off x="1993680" y="881061"/>
            <a:ext cx="244695" cy="2231535"/>
          </a:xfrm>
          <a:prstGeom prst="rect">
            <a:avLst/>
          </a:prstGeom>
        </p:spPr>
      </p:pic>
      <p:pic>
        <p:nvPicPr>
          <p:cNvPr id="14" name="Grafik 13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DF35B26D-BD9A-11F3-E5E5-FEB1BDE266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238375" y="1275898"/>
            <a:ext cx="589234" cy="212384"/>
          </a:xfrm>
          <a:prstGeom prst="rect">
            <a:avLst/>
          </a:prstGeom>
        </p:spPr>
      </p:pic>
      <p:pic>
        <p:nvPicPr>
          <p:cNvPr id="15" name="Grafik 14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F744C5CF-ABA7-8191-B25E-DC7835232A9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801699" y="1275897"/>
            <a:ext cx="589234" cy="212384"/>
          </a:xfrm>
          <a:prstGeom prst="rect">
            <a:avLst/>
          </a:prstGeom>
        </p:spPr>
      </p:pic>
      <p:pic>
        <p:nvPicPr>
          <p:cNvPr id="16" name="Grafik 15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ECE73A0F-CB91-0545-6D23-F3B16FF6ADC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903990" y="1275896"/>
            <a:ext cx="589234" cy="212384"/>
          </a:xfrm>
          <a:prstGeom prst="rect">
            <a:avLst/>
          </a:prstGeom>
        </p:spPr>
      </p:pic>
      <p:sp>
        <p:nvSpPr>
          <p:cNvPr id="9" name="TextBox 3">
            <a:extLst>
              <a:ext uri="{FF2B5EF4-FFF2-40B4-BE49-F238E27FC236}">
                <a16:creationId xmlns:a16="http://schemas.microsoft.com/office/drawing/2014/main" id="{89EA74CD-7C66-4B77-605D-E0D86DB56FF2}"/>
              </a:ext>
            </a:extLst>
          </p:cNvPr>
          <p:cNvSpPr txBox="1"/>
          <p:nvPr/>
        </p:nvSpPr>
        <p:spPr>
          <a:xfrm>
            <a:off x="3595515" y="1136649"/>
            <a:ext cx="7793154" cy="4930775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 anchor="t">
            <a:noAutofit/>
          </a:bodyPr>
          <a:lstStyle/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poster is about using stream brokers in distribution of the SHI raw and waveform data among stations, IDC and NDCs</a:t>
            </a: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 distribution and requests fulfilling scenarios are proposed 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such approach has many advantages : asynchronous, scalability, Geo-replication, disaster recovery, and eliminates backfilling requests to producers.</a:t>
            </a: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Detailed advantages and limitations of the proposed approach are outlined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comparison between the stream brokers is presented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want to find out more, come over for a chat in front of our poster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85BEB553-B80A-F162-FB89-86C2A440C13A}"/>
              </a:ext>
            </a:extLst>
          </p:cNvPr>
          <p:cNvSpPr txBox="1"/>
          <p:nvPr/>
        </p:nvSpPr>
        <p:spPr>
          <a:xfrm>
            <a:off x="3756661" y="61299"/>
            <a:ext cx="6606540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GB" sz="1600" b="1" noProof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CDStreamer</a:t>
            </a:r>
            <a:r>
              <a:rPr lang="en-GB" sz="1600" b="1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An asynchronous Transceiver Continuous Data (CD) approach for SHI raw data distribution</a:t>
            </a:r>
          </a:p>
        </p:txBody>
      </p:sp>
      <p:sp>
        <p:nvSpPr>
          <p:cNvPr id="28" name="TextBox 3">
            <a:extLst>
              <a:ext uri="{FF2B5EF4-FFF2-40B4-BE49-F238E27FC236}">
                <a16:creationId xmlns:a16="http://schemas.microsoft.com/office/drawing/2014/main" id="{B80091A9-21A6-ACE8-7D0F-BF92C1995514}"/>
              </a:ext>
            </a:extLst>
          </p:cNvPr>
          <p:cNvSpPr txBox="1"/>
          <p:nvPr/>
        </p:nvSpPr>
        <p:spPr>
          <a:xfrm>
            <a:off x="3756661" y="646416"/>
            <a:ext cx="7445839" cy="396586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/>
          </a:bodyPr>
          <a:lstStyle/>
          <a:p>
            <a:r>
              <a:rPr lang="en-GB" sz="1200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 Laban, C. Fernando, P. </a:t>
            </a:r>
            <a:r>
              <a:rPr lang="en-GB" sz="1200" noProof="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Polzer</a:t>
            </a:r>
            <a:r>
              <a:rPr lang="en-GB" sz="1200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R. Macgregor, Y. </a:t>
            </a:r>
            <a:r>
              <a:rPr lang="en-GB" sz="1200" noProof="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Pynda</a:t>
            </a:r>
            <a:r>
              <a:rPr lang="en-GB" sz="1200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Y. Abbas</a:t>
            </a:r>
          </a:p>
          <a:p>
            <a:r>
              <a:rPr lang="en-GB" sz="1200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Comprehensive Nuclear-Test-Ban Treaty Organization (CTBTO)</a:t>
            </a:r>
          </a:p>
          <a:p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545F3E5-D3CC-F39D-D5A4-E99C5076F250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P4.3-652</a:t>
            </a:r>
          </a:p>
        </p:txBody>
      </p:sp>
      <p:pic>
        <p:nvPicPr>
          <p:cNvPr id="3" name="Picture 2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4A3E3266-48DF-6C19-7E51-D6C822FF8F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6381" y="6044986"/>
            <a:ext cx="2171820" cy="580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860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10" id="{B10BD66C-21F9-4157-B933-30628F4A9519}" vid="{DD404FFB-B75E-47E1-8111-81B4DCD9225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6C3BC327637044AB57018850AE362B" ma:contentTypeVersion="18" ma:contentTypeDescription="Create a new document." ma:contentTypeScope="" ma:versionID="000557b20723f1ec77023f79eeb41a3c">
  <xsd:schema xmlns:xsd="http://www.w3.org/2001/XMLSchema" xmlns:xs="http://www.w3.org/2001/XMLSchema" xmlns:p="http://schemas.microsoft.com/office/2006/metadata/properties" xmlns:ns3="221d0628-a811-484a-bde2-ac83e829c0f4" xmlns:ns4="2790f8fd-642a-408e-9541-8136e5567824" targetNamespace="http://schemas.microsoft.com/office/2006/metadata/properties" ma:root="true" ma:fieldsID="9b2ae42af229b71d33dcb4961341392b" ns3:_="" ns4:_="">
    <xsd:import namespace="221d0628-a811-484a-bde2-ac83e829c0f4"/>
    <xsd:import namespace="2790f8fd-642a-408e-9541-8136e556782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_activity" minOccurs="0"/>
                <xsd:element ref="ns3:MediaLengthInSeconds" minOccurs="0"/>
                <xsd:element ref="ns3:MediaServiceObjectDetectorVersions" minOccurs="0"/>
                <xsd:element ref="ns3:MediaServiceLocation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1d0628-a811-484a-bde2-ac83e829c0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90f8fd-642a-408e-9541-8136e556782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21d0628-a811-484a-bde2-ac83e829c0f4" xsi:nil="true"/>
  </documentManagement>
</p:properties>
</file>

<file path=customXml/itemProps1.xml><?xml version="1.0" encoding="utf-8"?>
<ds:datastoreItem xmlns:ds="http://schemas.openxmlformats.org/officeDocument/2006/customXml" ds:itemID="{1708721C-BF80-4E8A-A86B-A967929756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21d0628-a811-484a-bde2-ac83e829c0f4"/>
    <ds:schemaRef ds:uri="2790f8fd-642a-408e-9541-8136e55678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E54042-23F3-4C9D-8D19-AED32BD87A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E337B6-DB51-46EA-A15B-1B39172A8643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221d0628-a811-484a-bde2-ac83e829c0f4"/>
    <ds:schemaRef ds:uri="2790f8fd-642a-408e-9541-8136e5567824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beb0b889-53f4-4e3a-9b3f-a04468ed6d76}" enabled="0" method="" siteId="{beb0b889-53f4-4e3a-9b3f-a04468ed6d7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SnT2025_Lightning Talk Template_CLEAN_250702</Template>
  <TotalTime>16</TotalTime>
  <Words>159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Kabel LT Std Book</vt:lpstr>
      <vt:lpstr>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LABAN Shaban</dc:creator>
  <cp:lastModifiedBy>LABAN Shaban</cp:lastModifiedBy>
  <cp:revision>2</cp:revision>
  <dcterms:created xsi:type="dcterms:W3CDTF">2025-08-29T09:50:45Z</dcterms:created>
  <dcterms:modified xsi:type="dcterms:W3CDTF">2025-08-29T10:07:45Z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0x010100E26C3BC327637044AB57018850AE362B</vt:lpwstr>
  </property>
</Properties>
</file>