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BC6"/>
    <a:srgbClr val="1A3A64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4726"/>
  </p:normalViewPr>
  <p:slideViewPr>
    <p:cSldViewPr snapToGrid="0">
      <p:cViewPr varScale="1">
        <p:scale>
          <a:sx n="120" d="100"/>
          <a:sy n="120" d="100"/>
        </p:scale>
        <p:origin x="5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18.08.25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18.08.25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18.08.25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18.08.25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18.08.25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18.08.25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18.08.25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18.08.25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18.08.25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18.08.25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18.08.25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18.08.25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4384720" y="1583209"/>
            <a:ext cx="7793154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/>
              <a:t>In recent years, OVSICORI-UNA has made significant investments in communication infrastructure, data storage, and real-time seismic acquisition software. 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/>
              <a:t>As a result, we now operate a secure infrastructure with redundant communication links and real-time backup for our data and the CTBTO Auxiliary Seismic Station AS025. 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/>
              <a:t>We propose the development of an additional communication path for the IMS. 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/>
              <a:t>Once operational, this will allow us to serve as a redundant communication hub for Latin America. 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US" sz="1400" dirty="0"/>
              <a:t>If you’d like to learn more, please come by and visit us at our poster. </a:t>
            </a: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C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NDC Costa Rica and GCI-Link for IDC data recovery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4395640" y="72667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Garita Hidalgo</a:t>
            </a:r>
          </a:p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OVSICORI-UNA</a:t>
            </a: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P4.2-107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logo with red lines and text&#10;&#10;AI-generated content may be incorrect.">
            <a:extLst>
              <a:ext uri="{FF2B5EF4-FFF2-40B4-BE49-F238E27FC236}">
                <a16:creationId xmlns:a16="http://schemas.microsoft.com/office/drawing/2014/main" id="{DA2EC2C9-CB77-B25C-E7F7-D8D6F2C9B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70" y="4630429"/>
            <a:ext cx="3373640" cy="2301333"/>
          </a:xfrm>
          <a:prstGeom prst="rect">
            <a:avLst/>
          </a:prstGeom>
        </p:spPr>
      </p:pic>
      <p:pic>
        <p:nvPicPr>
          <p:cNvPr id="3" name="Picture 2" descr="A blue and white poster with text&#10;&#10;AI-generated content may be incorrect.">
            <a:extLst>
              <a:ext uri="{FF2B5EF4-FFF2-40B4-BE49-F238E27FC236}">
                <a16:creationId xmlns:a16="http://schemas.microsoft.com/office/drawing/2014/main" id="{DD58A777-F3E9-4FD9-3C96-842E2675E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6" y="1082919"/>
            <a:ext cx="3995848" cy="54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90</TotalTime>
  <Words>112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GARITA  HIDALGO</dc:creator>
  <cp:lastModifiedBy>CHRISTIAN GARITA  HIDALGO</cp:lastModifiedBy>
  <cp:revision>3</cp:revision>
  <dcterms:created xsi:type="dcterms:W3CDTF">2025-08-15T18:48:26Z</dcterms:created>
  <dcterms:modified xsi:type="dcterms:W3CDTF">2025-08-18T15:26:14Z</dcterms:modified>
</cp:coreProperties>
</file>