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48" d="100"/>
          <a:sy n="48" d="100"/>
        </p:scale>
        <p:origin x="11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136649"/>
            <a:ext cx="7793154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poster is about lithium batteries as backup power for IMS stations.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Lithium batteries:</a:t>
            </a: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Concerns about the manufacturing and the recycling processes</a:t>
            </a: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 for IMS stations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for maximizing their lifespan in operation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more, come over for a chat in front of our poster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IMS stations backup power: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 to lithium batteries technology</a:t>
            </a:r>
            <a:endParaRPr lang="en-GB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Palmer YAO</a:t>
            </a:r>
          </a:p>
          <a:p>
            <a:r>
              <a:rPr lang="en-US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NKTEK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HOLDING SARL,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Cote d’Ivoire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b="1" dirty="0"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P4.2-572</a:t>
            </a:r>
            <a:endParaRPr lang="en-GB" sz="800" b="1" dirty="0"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5.png">
            <a:extLst>
              <a:ext uri="{FF2B5EF4-FFF2-40B4-BE49-F238E27FC236}">
                <a16:creationId xmlns:a16="http://schemas.microsoft.com/office/drawing/2014/main" id="{510FCC46-140D-C544-1579-5FAEDC85435B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0009754" y="6219170"/>
            <a:ext cx="1682252" cy="557867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28</TotalTime>
  <Words>73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Palmer YAO</dc:creator>
  <cp:lastModifiedBy>Palmer YAO</cp:lastModifiedBy>
  <cp:revision>2</cp:revision>
  <dcterms:created xsi:type="dcterms:W3CDTF">2025-08-31T13:20:48Z</dcterms:created>
  <dcterms:modified xsi:type="dcterms:W3CDTF">2025-08-31T14:00:55Z</dcterms:modified>
</cp:coreProperties>
</file>