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CBC6"/>
    <a:srgbClr val="1A3A64"/>
    <a:srgbClr val="EEE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4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8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462BB-03C6-EC18-DD8B-B019ACC251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1D143D7-35CC-8239-8541-451308221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F5C86A-FEB6-6444-674D-878883DCE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28.08.2025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1CABDE-322F-BEF9-CE09-389D73314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DA56BCE-43DE-E833-B09E-49095A0A9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56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66274-3BEF-8BAF-BC4E-87A6E0E86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C36D3D2-0BAB-7582-0453-DC097926D9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853E14-BE89-BA00-2215-5CE8E731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28.08.2025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EAC353-AFEC-A877-175D-AD16A3368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2B817A-90B0-87BB-3773-B749B79C6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501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AACDB85-D685-A4FE-8887-E0A65165F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D4C6333-3169-CB92-6347-C46F289D2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3E2F9E1-81EB-628C-1E94-FE42B2B8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28.08.2025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4339DDA-8407-93A9-571C-A9233079A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2E4927B-6356-2DBF-A032-24862B5B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64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E03E7-FB47-BA05-B0A0-ADBE533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580C84-DBB9-33B0-6C98-E1B6F9172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E736A48-FCA0-7673-504B-CEAFF55DE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28.08.2025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9A3569-8E67-891D-9FE8-BED23847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7793BB-56D7-CC34-A0F2-7EF172F4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321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F11894-1C15-1E9F-28E5-316B45AD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D4B307-C9AC-DBB0-8A3D-7031E3EF88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18A328A-243B-0CD0-FAAE-F3E0C629C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28.08.2025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17B5C8-F1D1-7128-9E71-4D419E0B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7738D1-BEA9-FE1B-A844-E29DBB5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09062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7ACEC-C195-5184-C2AC-59F93B640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8073810-6858-8B47-50B0-70DA6C2CC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92AC868-6701-9AF5-75C3-C6287314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A366C38-9DA6-B135-10CE-DEB561CC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28.08.2025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415E0F-E2F2-9537-F4FA-582E36C57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A4C6A5-BCE7-713F-0688-395565F45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010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82D99-D0B4-1D12-5E42-246B39016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8595C7-19E6-C982-213E-0D06248C1C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3C02A30-BFF3-2DF6-9043-F6405AC55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B1D9C90-1ED0-DDE6-1686-A02299F839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53F07DF-F537-1004-0982-F86591A883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7AFEF2-A9A9-826D-24E1-8991E02BC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28.08.2025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8915963-A1E2-2D74-B7B6-A32074D3E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2FB518B-7722-E795-D367-463D6DCD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6162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45AE4B-FBCE-323A-CDE9-B1E7B7982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C063ACF-B377-5488-70A1-AC09ED3D0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28.08.2025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80F58A9-5DBB-3855-9D77-F4361CF29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6EB511-E18F-9BA2-4AA7-CCE4CC7D8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7356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78B13EA-088E-8C10-C5DF-CF2576029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28.08.2025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D24B357-3962-93FF-BBB6-9C54E10D3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5C706DF-8C3E-E9B7-CD76-CD4BD6516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8776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2EF08-8D41-2117-D74E-AAFC27FE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409215-7806-A6A2-D933-D1A7F208E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B7C0884-3B5C-3540-0FEE-C786FFA01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E68EF75-1282-4936-D7C7-35858B145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28.08.2025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8B69D3-756B-1744-31BD-0DA6BE95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2EC043-162F-EC88-57C0-A36F9B9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27388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FD2273-9C95-2BA1-8244-B32F5C77B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800F816-0156-86E6-1725-5C77689723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63B92B-CE93-CF24-C7B9-8496629586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5A43AC3-ACBC-416B-C40A-3E60F04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C3642-44F9-4841-A39A-061A9EDE6E17}" type="datetimeFigureOut">
              <a:rPr lang="de-AT" smtClean="0"/>
              <a:t>28.08.2025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F70FAB3-6CF7-5AA4-093E-325A19B9D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B5E49B-8673-315B-7F9C-D1C1C7942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8279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3EADE16-7830-8AB3-8BEE-03A2B4B6B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6C3F146-67D8-AFC2-C996-9C93BAAFC8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0F9612-DC19-0B52-BA6C-1DBE0DD43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DC3642-44F9-4841-A39A-061A9EDE6E17}" type="datetimeFigureOut">
              <a:rPr lang="de-AT" smtClean="0"/>
              <a:t>28.08.2025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60AB3D-3E8F-AC2D-0E19-9A9F8F8BC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0C9E6F-842B-9480-CFB7-C9B01239D8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B08867C-00FA-4FB4-8195-B9DF9AF80F0F}" type="slidenum">
              <a:rPr lang="de-AT" smtClean="0"/>
              <a:t>‹N°›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4072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12132E0B-E116-9D7D-3E94-CE25DE0CD6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37" t="58098" r="764" b="5248"/>
          <a:stretch>
            <a:fillRect/>
          </a:stretch>
        </p:blipFill>
        <p:spPr>
          <a:xfrm>
            <a:off x="0" y="673101"/>
            <a:ext cx="2022237" cy="2438400"/>
          </a:xfrm>
          <a:prstGeom prst="rect">
            <a:avLst/>
          </a:prstGeom>
        </p:spPr>
      </p:pic>
      <p:pic>
        <p:nvPicPr>
          <p:cNvPr id="11" name="Grafik 10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0A982369-6EB6-234C-C0A7-58E556ED17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67" t="61204" r="764" b="5248"/>
          <a:stretch>
            <a:fillRect/>
          </a:stretch>
        </p:blipFill>
        <p:spPr>
          <a:xfrm>
            <a:off x="1993680" y="881061"/>
            <a:ext cx="244695" cy="2231535"/>
          </a:xfrm>
          <a:prstGeom prst="rect">
            <a:avLst/>
          </a:prstGeom>
        </p:spPr>
      </p:pic>
      <p:pic>
        <p:nvPicPr>
          <p:cNvPr id="14" name="Grafik 13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DF35B26D-BD9A-11F3-E5E5-FEB1BDE2669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238375" y="1275898"/>
            <a:ext cx="589234" cy="212384"/>
          </a:xfrm>
          <a:prstGeom prst="rect">
            <a:avLst/>
          </a:prstGeom>
        </p:spPr>
      </p:pic>
      <p:pic>
        <p:nvPicPr>
          <p:cNvPr id="15" name="Grafik 14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F744C5CF-ABA7-8191-B25E-DC7835232A9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801699" y="1275897"/>
            <a:ext cx="589234" cy="212384"/>
          </a:xfrm>
          <a:prstGeom prst="rect">
            <a:avLst/>
          </a:prstGeom>
        </p:spPr>
      </p:pic>
      <p:pic>
        <p:nvPicPr>
          <p:cNvPr id="16" name="Grafik 15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ECE73A0F-CB91-0545-6D23-F3B16FF6ADC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995" t="80667" r="765" b="16818"/>
          <a:stretch>
            <a:fillRect/>
          </a:stretch>
        </p:blipFill>
        <p:spPr>
          <a:xfrm>
            <a:off x="2903990" y="1275896"/>
            <a:ext cx="589234" cy="212384"/>
          </a:xfrm>
          <a:prstGeom prst="rect">
            <a:avLst/>
          </a:prstGeom>
        </p:spPr>
      </p:pic>
      <p:sp>
        <p:nvSpPr>
          <p:cNvPr id="9" name="TextBox 3">
            <a:extLst>
              <a:ext uri="{FF2B5EF4-FFF2-40B4-BE49-F238E27FC236}">
                <a16:creationId xmlns:a16="http://schemas.microsoft.com/office/drawing/2014/main" id="{89EA74CD-7C66-4B77-605D-E0D86DB56FF2}"/>
              </a:ext>
            </a:extLst>
          </p:cNvPr>
          <p:cNvSpPr txBox="1"/>
          <p:nvPr/>
        </p:nvSpPr>
        <p:spPr>
          <a:xfrm>
            <a:off x="3595515" y="1524578"/>
            <a:ext cx="7793154" cy="4930775"/>
          </a:xfrm>
          <a:prstGeom prst="rect">
            <a:avLst/>
          </a:prstGeom>
          <a:noFill/>
          <a:ln w="9525">
            <a:noFill/>
          </a:ln>
        </p:spPr>
        <p:txBody>
          <a:bodyPr wrap="square" lIns="0" tIns="0" rIns="0" bIns="0" rtlCol="0" anchor="t">
            <a:noAutofit/>
          </a:bodyPr>
          <a:lstStyle/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GB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GB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 is </a:t>
            </a:r>
            <a:r>
              <a:rPr lang="en-GB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the continuous improvement of the SPALAX-NG system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Discover </a:t>
            </a: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turned challenges into opportunities for progress!</a:t>
            </a:r>
            <a:endParaRPr lang="en-GB" sz="1400" noProof="0" dirty="0" smtClean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present 5 </a:t>
            </a: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examples of modifications we made to the system, each with general benefits such as improved efficiency and cost </a:t>
            </a: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savings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adjustments </a:t>
            </a: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made to the </a:t>
            </a: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 answered to </a:t>
            </a: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changes with providers and feedback, each with the goal </a:t>
            </a: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of:</a:t>
            </a:r>
          </a:p>
          <a:p>
            <a:pPr marL="742950" lvl="1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maintaining </a:t>
            </a: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functioning, </a:t>
            </a:r>
            <a:endParaRPr lang="en-US" sz="1400" dirty="0" smtClean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adapting </a:t>
            </a: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items in case of change of characteristics, </a:t>
            </a:r>
            <a:endParaRPr lang="en-US" sz="1400" dirty="0" smtClean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4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continuing R&amp;D to improve the robustness of the system</a:t>
            </a: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GB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r>
              <a:rPr lang="en-US" sz="14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find out more on how we have adapted and improved the system, come over for a chat in front of our poster!</a:t>
            </a:r>
            <a:endParaRPr lang="en-GB" sz="1400" dirty="0" smtClean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200000"/>
              </a:lnSpc>
              <a:buClr>
                <a:srgbClr val="1A3A64"/>
              </a:buClr>
              <a:buFont typeface="Kabel LT Std Book" panose="020D0402020204020903" pitchFamily="34" charset="0"/>
              <a:buChar char="•"/>
            </a:pPr>
            <a:endParaRPr lang="en-GB" sz="14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545F3E5-D3CC-F39D-D5A4-E99C5076F250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b="1" noProof="0" dirty="0" smtClean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P4.2-323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0512" y="6280851"/>
            <a:ext cx="443271" cy="443271"/>
          </a:xfrm>
          <a:prstGeom prst="rect">
            <a:avLst/>
          </a:prstGeom>
        </p:spPr>
      </p:pic>
      <p:sp>
        <p:nvSpPr>
          <p:cNvPr id="13" name="TextBox 3">
            <a:extLst>
              <a:ext uri="{FF2B5EF4-FFF2-40B4-BE49-F238E27FC236}">
                <a16:creationId xmlns:a16="http://schemas.microsoft.com/office/drawing/2014/main" id="{9A5EB31E-0D60-B708-DDA3-638C6CE2CC33}"/>
              </a:ext>
            </a:extLst>
          </p:cNvPr>
          <p:cNvSpPr txBox="1"/>
          <p:nvPr/>
        </p:nvSpPr>
        <p:spPr>
          <a:xfrm>
            <a:off x="4196999" y="55008"/>
            <a:ext cx="7133942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Perspective for SPALAX-NG improvement</a:t>
            </a:r>
          </a:p>
        </p:txBody>
      </p:sp>
      <p:pic>
        <p:nvPicPr>
          <p:cNvPr id="1026" name="Image 15" descr="image00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141" y="3319461"/>
            <a:ext cx="3218792" cy="1960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3">
            <a:extLst>
              <a:ext uri="{FF2B5EF4-FFF2-40B4-BE49-F238E27FC236}">
                <a16:creationId xmlns:a16="http://schemas.microsoft.com/office/drawing/2014/main" id="{B80091A9-21A6-ACE8-7D0F-BF92C1995514}"/>
              </a:ext>
            </a:extLst>
          </p:cNvPr>
          <p:cNvSpPr txBox="1"/>
          <p:nvPr/>
        </p:nvSpPr>
        <p:spPr>
          <a:xfrm>
            <a:off x="4195937" y="646416"/>
            <a:ext cx="7445839" cy="39658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r>
              <a:rPr lang="en-GB" sz="12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GB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C</a:t>
            </a:r>
            <a:r>
              <a:rPr lang="en-GB" sz="1200" cap="small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ouchaux</a:t>
            </a:r>
            <a:r>
              <a:rPr lang="en-GB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D</a:t>
            </a:r>
            <a:r>
              <a:rPr lang="en-GB" sz="1200" cap="small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en-GB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1200" cap="small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esrobian-</a:t>
            </a:r>
            <a:r>
              <a:rPr lang="en-GB" sz="12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GB" sz="1200" cap="small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abakian</a:t>
            </a:r>
            <a:r>
              <a:rPr lang="en-GB" sz="12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P. G</a:t>
            </a:r>
            <a:r>
              <a:rPr lang="en-GB" sz="1200" cap="small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ross</a:t>
            </a:r>
            <a:r>
              <a:rPr lang="en-GB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S. </a:t>
            </a:r>
            <a:r>
              <a:rPr lang="en-GB" sz="1200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sz="1200" cap="small" dirty="0" err="1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opin</a:t>
            </a:r>
            <a:r>
              <a:rPr lang="en-GB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CEA</a:t>
            </a:r>
            <a:r>
              <a:rPr lang="fr-FR" sz="120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DAM, DIF, F-91 297 Arpajon, </a:t>
            </a:r>
            <a:r>
              <a:rPr lang="fr-FR" sz="1200" dirty="0" smtClean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France</a:t>
            </a:r>
            <a:endParaRPr lang="en-GB" sz="1200" noProof="0" dirty="0">
              <a:solidFill>
                <a:srgbClr val="1A3A6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462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äsentation10" id="{B10BD66C-21F9-4157-B933-30628F4A9519}" vid="{DD404FFB-B75E-47E1-8111-81B4DCD92254}"/>
    </a:ext>
  </a:extLst>
</a:theme>
</file>

<file path=docMetadata/LabelInfo.xml><?xml version="1.0" encoding="utf-8"?>
<clbl:labelList xmlns:clbl="http://schemas.microsoft.com/office/2020/mipLabelMetadata">
  <clbl:label id="{beb0b889-53f4-4e3a-9b3f-a04468ed6d76}" enabled="0" method="" siteId="{beb0b889-53f4-4e3a-9b3f-a04468ed6d7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SnT2025_Lightning Talk Template_CLEAN_250702</Template>
  <TotalTime>55</TotalTime>
  <Words>148</Words>
  <Application>Microsoft Office PowerPoint</Application>
  <PresentationFormat>Grand écran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Kabel LT Std Book</vt:lpstr>
      <vt:lpstr>Office</vt:lpstr>
      <vt:lpstr>Présentation PowerPoint</vt:lpstr>
    </vt:vector>
  </TitlesOfParts>
  <Company>CEA/DAM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COUCHAUX Gabriel 607428</dc:creator>
  <cp:lastModifiedBy>COUCHAUX Gabriel 607428</cp:lastModifiedBy>
  <cp:revision>8</cp:revision>
  <dcterms:created xsi:type="dcterms:W3CDTF">2025-08-22T08:13:06Z</dcterms:created>
  <dcterms:modified xsi:type="dcterms:W3CDTF">2025-08-28T06:21:29Z</dcterms:modified>
</cp:coreProperties>
</file>