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5" autoAdjust="0"/>
    <p:restoredTop sz="94737"/>
  </p:normalViewPr>
  <p:slideViewPr>
    <p:cSldViewPr snapToGrid="0">
      <p:cViewPr varScale="1">
        <p:scale>
          <a:sx n="115" d="100"/>
          <a:sy n="115" d="100"/>
        </p:scale>
        <p:origin x="224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204E8-860E-C046-AE10-3AD9F5EE1F7A}" type="datetimeFigureOut">
              <a:rPr lang="en-IL" smtClean="0"/>
              <a:t>30/08/2025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C1F6E-DBE8-3B4F-8752-BA47F35F7E9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0852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C1F6E-DBE8-3B4F-8752-BA47F35F7E90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28354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30.08.25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white background with black dots&#10;&#10;AI-generated content may be incorrect.">
            <a:extLst>
              <a:ext uri="{FF2B5EF4-FFF2-40B4-BE49-F238E27FC236}">
                <a16:creationId xmlns:a16="http://schemas.microsoft.com/office/drawing/2014/main" id="{444ECFED-2E06-785B-B356-F90B8D75E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" r="87096" b="89591"/>
          <a:stretch>
            <a:fillRect/>
          </a:stretch>
        </p:blipFill>
        <p:spPr>
          <a:xfrm>
            <a:off x="10940960" y="6281701"/>
            <a:ext cx="1002951" cy="4519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06572" y="1127163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focuses on identifying and reducing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misformed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events in the SEL1 bulletin.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2013-2023, less than half of SEL1 events make it into the LEB. Reducing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misformed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events could significantly ease analyst workloads.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Methodology: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used the LEB as a trusted source of reliable events to model whether a station should detect an event, and if so, what type of signal to expect.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matching SEL1 to LEB, we trained a classifier to distinguish legitimate from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misformed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SEL1 events. The model relied on likelihood-based features that were designed to measure how plausible each event was under the LEB models. A key feature reflects whether a station was expected to detect an event and whether it actually did.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classifier identified 72% of false events while only flagging 5% of legitimate ones on a one-year long holdout test set. It also provided insights for correcting low-score events.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poster!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Misformed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Events Using Classification Techniques and Likelihood-Based Model Fit Scores</a:t>
            </a: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1029984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 Cohen</a:t>
            </a:r>
            <a:r>
              <a:rPr lang="en-US" sz="11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David M. Steinberg</a:t>
            </a:r>
            <a:r>
              <a:rPr lang="en-US" sz="11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Yael Radzyner</a:t>
            </a:r>
            <a:r>
              <a:rPr lang="en-US" sz="11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Yochai Ben-Horin</a:t>
            </a:r>
            <a:r>
              <a:rPr lang="en-US" sz="11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aseline="30000" dirty="0">
                <a:solidFill>
                  <a:srgbClr val="002060"/>
                </a:solidFill>
              </a:rPr>
              <a:t>1</a:t>
            </a:r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en-US" sz="11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Statistics and Operations Research, Tel-Aviv University, Tel-Aviv, Israel.</a:t>
            </a:r>
            <a:endParaRPr lang="en-GB" sz="11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aseline="30000" dirty="0">
                <a:solidFill>
                  <a:srgbClr val="002060"/>
                </a:solidFill>
              </a:rPr>
              <a:t>2</a:t>
            </a:r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Data Center, </a:t>
            </a:r>
            <a:r>
              <a:rPr lang="en-US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Soreq</a:t>
            </a:r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Nuclear Research Center, Yavne, Israel.</a:t>
            </a:r>
          </a:p>
          <a:p>
            <a:endParaRPr lang="en-GB" sz="11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3398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P4.1-385</a:t>
            </a:r>
            <a:endParaRPr lang="en-GB" sz="2800" b="1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4DD219-C144-3B15-BEED-19559BBD2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354" y="6265298"/>
            <a:ext cx="896760" cy="48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1647</TotalTime>
  <Words>235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Shahar Cohen</dc:creator>
  <cp:lastModifiedBy>Shahar Cohen</cp:lastModifiedBy>
  <cp:revision>4</cp:revision>
  <dcterms:created xsi:type="dcterms:W3CDTF">2025-08-26T11:18:56Z</dcterms:created>
  <dcterms:modified xsi:type="dcterms:W3CDTF">2025-08-30T08:17:45Z</dcterms:modified>
</cp:coreProperties>
</file>