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Cover Slide" id="{5A9DDE9F-56A0-48E2-B182-B820FCE60929}">
          <p14:sldIdLst>
            <p14:sldId id="257"/>
          </p14:sldIdLst>
        </p14:section>
        <p14:section name="Presentation Slides" id="{AA65376A-F1B8-4985-9D91-856E127C1E0B}">
          <p14:sldIdLst>
            <p14:sldId id="25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CCBD9"/>
    <a:srgbClr val="1A3A6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4" autoAdjust="0"/>
    <p:restoredTop sz="94660"/>
  </p:normalViewPr>
  <p:slideViewPr>
    <p:cSldViewPr snapToGrid="0">
      <p:cViewPr varScale="1">
        <p:scale>
          <a:sx n="64" d="100"/>
          <a:sy n="64" d="100"/>
        </p:scale>
        <p:origin x="488" y="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EE1869-5269-CC07-95A4-938BB2367AD3}"/>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de-AT"/>
          </a:p>
        </p:txBody>
      </p:sp>
      <p:sp>
        <p:nvSpPr>
          <p:cNvPr id="3" name="Untertitel 2">
            <a:extLst>
              <a:ext uri="{FF2B5EF4-FFF2-40B4-BE49-F238E27FC236}">
                <a16:creationId xmlns:a16="http://schemas.microsoft.com/office/drawing/2014/main" id="{2A2D0BAD-BBCA-D82B-2CE6-14812CBCDB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endParaRPr lang="de-AT"/>
          </a:p>
        </p:txBody>
      </p:sp>
      <p:sp>
        <p:nvSpPr>
          <p:cNvPr id="4" name="Datumsplatzhalter 3">
            <a:extLst>
              <a:ext uri="{FF2B5EF4-FFF2-40B4-BE49-F238E27FC236}">
                <a16:creationId xmlns:a16="http://schemas.microsoft.com/office/drawing/2014/main" id="{E93492FB-9762-1EA3-8568-54377AB86A31}"/>
              </a:ext>
            </a:extLst>
          </p:cNvPr>
          <p:cNvSpPr>
            <a:spLocks noGrp="1"/>
          </p:cNvSpPr>
          <p:nvPr>
            <p:ph type="dt" sz="half" idx="10"/>
          </p:nvPr>
        </p:nvSpPr>
        <p:spPr/>
        <p:txBody>
          <a:bodyPr/>
          <a:lstStyle/>
          <a:p>
            <a:fld id="{4D204A99-DD2E-46A5-9E4A-9E0EB615E918}" type="datetimeFigureOut">
              <a:rPr lang="de-AT" smtClean="0"/>
              <a:t>25.08.2025</a:t>
            </a:fld>
            <a:endParaRPr lang="de-AT"/>
          </a:p>
        </p:txBody>
      </p:sp>
      <p:sp>
        <p:nvSpPr>
          <p:cNvPr id="5" name="Fußzeilenplatzhalter 4">
            <a:extLst>
              <a:ext uri="{FF2B5EF4-FFF2-40B4-BE49-F238E27FC236}">
                <a16:creationId xmlns:a16="http://schemas.microsoft.com/office/drawing/2014/main" id="{AC8554EC-8FB0-E226-92C6-A11275967BB2}"/>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B3901AC1-1973-C97E-1C32-B35C6E179D17}"/>
              </a:ext>
            </a:extLst>
          </p:cNvPr>
          <p:cNvSpPr>
            <a:spLocks noGrp="1"/>
          </p:cNvSpPr>
          <p:nvPr>
            <p:ph type="sldNum" sz="quarter" idx="12"/>
          </p:nvPr>
        </p:nvSpPr>
        <p:spPr/>
        <p:txBody>
          <a:bodyPr/>
          <a:lstStyle/>
          <a:p>
            <a:fld id="{4CDDCD3A-A287-4809-A4A9-44E456689E5A}" type="slidenum">
              <a:rPr lang="de-AT" smtClean="0"/>
              <a:t>‹N°›</a:t>
            </a:fld>
            <a:endParaRPr lang="de-AT"/>
          </a:p>
        </p:txBody>
      </p:sp>
    </p:spTree>
    <p:extLst>
      <p:ext uri="{BB962C8B-B14F-4D97-AF65-F5344CB8AC3E}">
        <p14:creationId xmlns:p14="http://schemas.microsoft.com/office/powerpoint/2010/main" val="820797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BBE62C-B8DA-21FE-3717-7E3AE1352C7E}"/>
              </a:ext>
            </a:extLst>
          </p:cNvPr>
          <p:cNvSpPr>
            <a:spLocks noGrp="1"/>
          </p:cNvSpPr>
          <p:nvPr>
            <p:ph type="title"/>
          </p:nvPr>
        </p:nvSpPr>
        <p:spPr/>
        <p:txBody>
          <a:bodyPr/>
          <a:lstStyle/>
          <a:p>
            <a:r>
              <a:rPr lang="fr-FR"/>
              <a:t>Modifiez le style du titre</a:t>
            </a:r>
            <a:endParaRPr lang="de-AT"/>
          </a:p>
        </p:txBody>
      </p:sp>
      <p:sp>
        <p:nvSpPr>
          <p:cNvPr id="3" name="Vertikaler Textplatzhalter 2">
            <a:extLst>
              <a:ext uri="{FF2B5EF4-FFF2-40B4-BE49-F238E27FC236}">
                <a16:creationId xmlns:a16="http://schemas.microsoft.com/office/drawing/2014/main" id="{0ED8C027-1CCC-AAB3-EB2B-8DBFA63D17BC}"/>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AT"/>
          </a:p>
        </p:txBody>
      </p:sp>
      <p:sp>
        <p:nvSpPr>
          <p:cNvPr id="4" name="Datumsplatzhalter 3">
            <a:extLst>
              <a:ext uri="{FF2B5EF4-FFF2-40B4-BE49-F238E27FC236}">
                <a16:creationId xmlns:a16="http://schemas.microsoft.com/office/drawing/2014/main" id="{44ED7451-563E-EEFA-F37F-1177A4220626}"/>
              </a:ext>
            </a:extLst>
          </p:cNvPr>
          <p:cNvSpPr>
            <a:spLocks noGrp="1"/>
          </p:cNvSpPr>
          <p:nvPr>
            <p:ph type="dt" sz="half" idx="10"/>
          </p:nvPr>
        </p:nvSpPr>
        <p:spPr/>
        <p:txBody>
          <a:bodyPr/>
          <a:lstStyle/>
          <a:p>
            <a:fld id="{4D204A99-DD2E-46A5-9E4A-9E0EB615E918}" type="datetimeFigureOut">
              <a:rPr lang="de-AT" smtClean="0"/>
              <a:t>25.08.2025</a:t>
            </a:fld>
            <a:endParaRPr lang="de-AT"/>
          </a:p>
        </p:txBody>
      </p:sp>
      <p:sp>
        <p:nvSpPr>
          <p:cNvPr id="5" name="Fußzeilenplatzhalter 4">
            <a:extLst>
              <a:ext uri="{FF2B5EF4-FFF2-40B4-BE49-F238E27FC236}">
                <a16:creationId xmlns:a16="http://schemas.microsoft.com/office/drawing/2014/main" id="{475871C2-9481-23A1-6D51-71521B62FBEA}"/>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9C701441-382B-C63A-FF99-28B8A68123D2}"/>
              </a:ext>
            </a:extLst>
          </p:cNvPr>
          <p:cNvSpPr>
            <a:spLocks noGrp="1"/>
          </p:cNvSpPr>
          <p:nvPr>
            <p:ph type="sldNum" sz="quarter" idx="12"/>
          </p:nvPr>
        </p:nvSpPr>
        <p:spPr/>
        <p:txBody>
          <a:bodyPr/>
          <a:lstStyle/>
          <a:p>
            <a:fld id="{4CDDCD3A-A287-4809-A4A9-44E456689E5A}" type="slidenum">
              <a:rPr lang="de-AT" smtClean="0"/>
              <a:t>‹N°›</a:t>
            </a:fld>
            <a:endParaRPr lang="de-AT"/>
          </a:p>
        </p:txBody>
      </p:sp>
    </p:spTree>
    <p:extLst>
      <p:ext uri="{BB962C8B-B14F-4D97-AF65-F5344CB8AC3E}">
        <p14:creationId xmlns:p14="http://schemas.microsoft.com/office/powerpoint/2010/main" val="386206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D13415FA-D683-0C86-28DD-9D7E28548DE9}"/>
              </a:ext>
            </a:extLst>
          </p:cNvPr>
          <p:cNvSpPr>
            <a:spLocks noGrp="1"/>
          </p:cNvSpPr>
          <p:nvPr>
            <p:ph type="title" orient="vert"/>
          </p:nvPr>
        </p:nvSpPr>
        <p:spPr>
          <a:xfrm>
            <a:off x="8724900" y="365125"/>
            <a:ext cx="2628900" cy="5811838"/>
          </a:xfrm>
        </p:spPr>
        <p:txBody>
          <a:bodyPr vert="eaVert"/>
          <a:lstStyle/>
          <a:p>
            <a:r>
              <a:rPr lang="fr-FR"/>
              <a:t>Modifiez le style du titre</a:t>
            </a:r>
            <a:endParaRPr lang="de-AT"/>
          </a:p>
        </p:txBody>
      </p:sp>
      <p:sp>
        <p:nvSpPr>
          <p:cNvPr id="3" name="Vertikaler Textplatzhalter 2">
            <a:extLst>
              <a:ext uri="{FF2B5EF4-FFF2-40B4-BE49-F238E27FC236}">
                <a16:creationId xmlns:a16="http://schemas.microsoft.com/office/drawing/2014/main" id="{C02826CD-D775-59F4-BFA8-F5154111EB72}"/>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AT"/>
          </a:p>
        </p:txBody>
      </p:sp>
      <p:sp>
        <p:nvSpPr>
          <p:cNvPr id="4" name="Datumsplatzhalter 3">
            <a:extLst>
              <a:ext uri="{FF2B5EF4-FFF2-40B4-BE49-F238E27FC236}">
                <a16:creationId xmlns:a16="http://schemas.microsoft.com/office/drawing/2014/main" id="{E58D66EB-FE3F-6B40-972C-8B5D57A0A146}"/>
              </a:ext>
            </a:extLst>
          </p:cNvPr>
          <p:cNvSpPr>
            <a:spLocks noGrp="1"/>
          </p:cNvSpPr>
          <p:nvPr>
            <p:ph type="dt" sz="half" idx="10"/>
          </p:nvPr>
        </p:nvSpPr>
        <p:spPr/>
        <p:txBody>
          <a:bodyPr/>
          <a:lstStyle/>
          <a:p>
            <a:fld id="{4D204A99-DD2E-46A5-9E4A-9E0EB615E918}" type="datetimeFigureOut">
              <a:rPr lang="de-AT" smtClean="0"/>
              <a:t>25.08.2025</a:t>
            </a:fld>
            <a:endParaRPr lang="de-AT"/>
          </a:p>
        </p:txBody>
      </p:sp>
      <p:sp>
        <p:nvSpPr>
          <p:cNvPr id="5" name="Fußzeilenplatzhalter 4">
            <a:extLst>
              <a:ext uri="{FF2B5EF4-FFF2-40B4-BE49-F238E27FC236}">
                <a16:creationId xmlns:a16="http://schemas.microsoft.com/office/drawing/2014/main" id="{6F03E36A-1179-9DCA-14D7-A461F278EA70}"/>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E39AF862-474C-293E-C9C5-EFE874F79FFC}"/>
              </a:ext>
            </a:extLst>
          </p:cNvPr>
          <p:cNvSpPr>
            <a:spLocks noGrp="1"/>
          </p:cNvSpPr>
          <p:nvPr>
            <p:ph type="sldNum" sz="quarter" idx="12"/>
          </p:nvPr>
        </p:nvSpPr>
        <p:spPr/>
        <p:txBody>
          <a:bodyPr/>
          <a:lstStyle/>
          <a:p>
            <a:fld id="{4CDDCD3A-A287-4809-A4A9-44E456689E5A}" type="slidenum">
              <a:rPr lang="de-AT" smtClean="0"/>
              <a:t>‹N°›</a:t>
            </a:fld>
            <a:endParaRPr lang="de-AT"/>
          </a:p>
        </p:txBody>
      </p:sp>
    </p:spTree>
    <p:extLst>
      <p:ext uri="{BB962C8B-B14F-4D97-AF65-F5344CB8AC3E}">
        <p14:creationId xmlns:p14="http://schemas.microsoft.com/office/powerpoint/2010/main" val="2398682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60D616-9150-8F3E-6FBE-F751E77CDF87}"/>
              </a:ext>
            </a:extLst>
          </p:cNvPr>
          <p:cNvSpPr>
            <a:spLocks noGrp="1"/>
          </p:cNvSpPr>
          <p:nvPr>
            <p:ph type="title"/>
          </p:nvPr>
        </p:nvSpPr>
        <p:spPr/>
        <p:txBody>
          <a:bodyPr/>
          <a:lstStyle/>
          <a:p>
            <a:r>
              <a:rPr lang="fr-FR"/>
              <a:t>Modifiez le style du titre</a:t>
            </a:r>
            <a:endParaRPr lang="de-AT"/>
          </a:p>
        </p:txBody>
      </p:sp>
      <p:sp>
        <p:nvSpPr>
          <p:cNvPr id="3" name="Inhaltsplatzhalter 2">
            <a:extLst>
              <a:ext uri="{FF2B5EF4-FFF2-40B4-BE49-F238E27FC236}">
                <a16:creationId xmlns:a16="http://schemas.microsoft.com/office/drawing/2014/main" id="{C735E4BF-FDCD-FFBB-4D0C-39E150D36AA4}"/>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AT"/>
          </a:p>
        </p:txBody>
      </p:sp>
      <p:sp>
        <p:nvSpPr>
          <p:cNvPr id="4" name="Datumsplatzhalter 3">
            <a:extLst>
              <a:ext uri="{FF2B5EF4-FFF2-40B4-BE49-F238E27FC236}">
                <a16:creationId xmlns:a16="http://schemas.microsoft.com/office/drawing/2014/main" id="{2000F0AA-E80D-5BC8-F4D2-94A672D584D7}"/>
              </a:ext>
            </a:extLst>
          </p:cNvPr>
          <p:cNvSpPr>
            <a:spLocks noGrp="1"/>
          </p:cNvSpPr>
          <p:nvPr>
            <p:ph type="dt" sz="half" idx="10"/>
          </p:nvPr>
        </p:nvSpPr>
        <p:spPr/>
        <p:txBody>
          <a:bodyPr/>
          <a:lstStyle/>
          <a:p>
            <a:fld id="{4D204A99-DD2E-46A5-9E4A-9E0EB615E918}" type="datetimeFigureOut">
              <a:rPr lang="de-AT" smtClean="0"/>
              <a:t>25.08.2025</a:t>
            </a:fld>
            <a:endParaRPr lang="de-AT"/>
          </a:p>
        </p:txBody>
      </p:sp>
      <p:sp>
        <p:nvSpPr>
          <p:cNvPr id="5" name="Fußzeilenplatzhalter 4">
            <a:extLst>
              <a:ext uri="{FF2B5EF4-FFF2-40B4-BE49-F238E27FC236}">
                <a16:creationId xmlns:a16="http://schemas.microsoft.com/office/drawing/2014/main" id="{286EE4DF-C324-0266-C67C-B1BB588CC0E4}"/>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D7CEA5BF-39A4-41D5-13C7-118532E8FFD1}"/>
              </a:ext>
            </a:extLst>
          </p:cNvPr>
          <p:cNvSpPr>
            <a:spLocks noGrp="1"/>
          </p:cNvSpPr>
          <p:nvPr>
            <p:ph type="sldNum" sz="quarter" idx="12"/>
          </p:nvPr>
        </p:nvSpPr>
        <p:spPr/>
        <p:txBody>
          <a:bodyPr/>
          <a:lstStyle/>
          <a:p>
            <a:fld id="{4CDDCD3A-A287-4809-A4A9-44E456689E5A}" type="slidenum">
              <a:rPr lang="de-AT" smtClean="0"/>
              <a:t>‹N°›</a:t>
            </a:fld>
            <a:endParaRPr lang="de-AT"/>
          </a:p>
        </p:txBody>
      </p:sp>
    </p:spTree>
    <p:extLst>
      <p:ext uri="{BB962C8B-B14F-4D97-AF65-F5344CB8AC3E}">
        <p14:creationId xmlns:p14="http://schemas.microsoft.com/office/powerpoint/2010/main" val="1849421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E6B60A-FD3E-1765-D5CB-105BC4E49238}"/>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de-AT"/>
          </a:p>
        </p:txBody>
      </p:sp>
      <p:sp>
        <p:nvSpPr>
          <p:cNvPr id="3" name="Textplatzhalter 2">
            <a:extLst>
              <a:ext uri="{FF2B5EF4-FFF2-40B4-BE49-F238E27FC236}">
                <a16:creationId xmlns:a16="http://schemas.microsoft.com/office/drawing/2014/main" id="{80A6BAD0-EB56-D041-CB89-C903B52D4C6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FR"/>
              <a:t>Modifier les styles du texte du masque</a:t>
            </a:r>
          </a:p>
        </p:txBody>
      </p:sp>
      <p:sp>
        <p:nvSpPr>
          <p:cNvPr id="4" name="Datumsplatzhalter 3">
            <a:extLst>
              <a:ext uri="{FF2B5EF4-FFF2-40B4-BE49-F238E27FC236}">
                <a16:creationId xmlns:a16="http://schemas.microsoft.com/office/drawing/2014/main" id="{78699A2D-7445-8118-C132-359093F7ED16}"/>
              </a:ext>
            </a:extLst>
          </p:cNvPr>
          <p:cNvSpPr>
            <a:spLocks noGrp="1"/>
          </p:cNvSpPr>
          <p:nvPr>
            <p:ph type="dt" sz="half" idx="10"/>
          </p:nvPr>
        </p:nvSpPr>
        <p:spPr/>
        <p:txBody>
          <a:bodyPr/>
          <a:lstStyle/>
          <a:p>
            <a:fld id="{4D204A99-DD2E-46A5-9E4A-9E0EB615E918}" type="datetimeFigureOut">
              <a:rPr lang="de-AT" smtClean="0"/>
              <a:t>25.08.2025</a:t>
            </a:fld>
            <a:endParaRPr lang="de-AT"/>
          </a:p>
        </p:txBody>
      </p:sp>
      <p:sp>
        <p:nvSpPr>
          <p:cNvPr id="5" name="Fußzeilenplatzhalter 4">
            <a:extLst>
              <a:ext uri="{FF2B5EF4-FFF2-40B4-BE49-F238E27FC236}">
                <a16:creationId xmlns:a16="http://schemas.microsoft.com/office/drawing/2014/main" id="{7066CC21-4A10-2E5E-1811-1B1A5CA36D0D}"/>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2FEC5CDB-E094-3658-9593-29EFB7C03FFF}"/>
              </a:ext>
            </a:extLst>
          </p:cNvPr>
          <p:cNvSpPr>
            <a:spLocks noGrp="1"/>
          </p:cNvSpPr>
          <p:nvPr>
            <p:ph type="sldNum" sz="quarter" idx="12"/>
          </p:nvPr>
        </p:nvSpPr>
        <p:spPr/>
        <p:txBody>
          <a:bodyPr/>
          <a:lstStyle/>
          <a:p>
            <a:fld id="{4CDDCD3A-A287-4809-A4A9-44E456689E5A}" type="slidenum">
              <a:rPr lang="de-AT" smtClean="0"/>
              <a:t>‹N°›</a:t>
            </a:fld>
            <a:endParaRPr lang="de-AT"/>
          </a:p>
        </p:txBody>
      </p:sp>
    </p:spTree>
    <p:extLst>
      <p:ext uri="{BB962C8B-B14F-4D97-AF65-F5344CB8AC3E}">
        <p14:creationId xmlns:p14="http://schemas.microsoft.com/office/powerpoint/2010/main" val="3581261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8E70FB-4890-3F05-1356-B62F6837A189}"/>
              </a:ext>
            </a:extLst>
          </p:cNvPr>
          <p:cNvSpPr>
            <a:spLocks noGrp="1"/>
          </p:cNvSpPr>
          <p:nvPr>
            <p:ph type="title"/>
          </p:nvPr>
        </p:nvSpPr>
        <p:spPr/>
        <p:txBody>
          <a:bodyPr/>
          <a:lstStyle/>
          <a:p>
            <a:r>
              <a:rPr lang="fr-FR"/>
              <a:t>Modifiez le style du titre</a:t>
            </a:r>
            <a:endParaRPr lang="de-AT"/>
          </a:p>
        </p:txBody>
      </p:sp>
      <p:sp>
        <p:nvSpPr>
          <p:cNvPr id="3" name="Inhaltsplatzhalter 2">
            <a:extLst>
              <a:ext uri="{FF2B5EF4-FFF2-40B4-BE49-F238E27FC236}">
                <a16:creationId xmlns:a16="http://schemas.microsoft.com/office/drawing/2014/main" id="{A0FCA0F9-2597-1F3F-4FD3-CB739AFC322A}"/>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AT"/>
          </a:p>
        </p:txBody>
      </p:sp>
      <p:sp>
        <p:nvSpPr>
          <p:cNvPr id="4" name="Inhaltsplatzhalter 3">
            <a:extLst>
              <a:ext uri="{FF2B5EF4-FFF2-40B4-BE49-F238E27FC236}">
                <a16:creationId xmlns:a16="http://schemas.microsoft.com/office/drawing/2014/main" id="{F4F59239-63FB-AAF0-E4BC-EEF28F509318}"/>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AT"/>
          </a:p>
        </p:txBody>
      </p:sp>
      <p:sp>
        <p:nvSpPr>
          <p:cNvPr id="5" name="Datumsplatzhalter 4">
            <a:extLst>
              <a:ext uri="{FF2B5EF4-FFF2-40B4-BE49-F238E27FC236}">
                <a16:creationId xmlns:a16="http://schemas.microsoft.com/office/drawing/2014/main" id="{D1FCB0CA-F508-F112-C731-2E64CA7CAA78}"/>
              </a:ext>
            </a:extLst>
          </p:cNvPr>
          <p:cNvSpPr>
            <a:spLocks noGrp="1"/>
          </p:cNvSpPr>
          <p:nvPr>
            <p:ph type="dt" sz="half" idx="10"/>
          </p:nvPr>
        </p:nvSpPr>
        <p:spPr/>
        <p:txBody>
          <a:bodyPr/>
          <a:lstStyle/>
          <a:p>
            <a:fld id="{4D204A99-DD2E-46A5-9E4A-9E0EB615E918}" type="datetimeFigureOut">
              <a:rPr lang="de-AT" smtClean="0"/>
              <a:t>25.08.2025</a:t>
            </a:fld>
            <a:endParaRPr lang="de-AT"/>
          </a:p>
        </p:txBody>
      </p:sp>
      <p:sp>
        <p:nvSpPr>
          <p:cNvPr id="6" name="Fußzeilenplatzhalter 5">
            <a:extLst>
              <a:ext uri="{FF2B5EF4-FFF2-40B4-BE49-F238E27FC236}">
                <a16:creationId xmlns:a16="http://schemas.microsoft.com/office/drawing/2014/main" id="{7E9BDECA-3B42-33FA-D220-2C4ED1255282}"/>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C2322373-01F2-6BD5-ADBB-850485D323CF}"/>
              </a:ext>
            </a:extLst>
          </p:cNvPr>
          <p:cNvSpPr>
            <a:spLocks noGrp="1"/>
          </p:cNvSpPr>
          <p:nvPr>
            <p:ph type="sldNum" sz="quarter" idx="12"/>
          </p:nvPr>
        </p:nvSpPr>
        <p:spPr/>
        <p:txBody>
          <a:bodyPr/>
          <a:lstStyle/>
          <a:p>
            <a:fld id="{4CDDCD3A-A287-4809-A4A9-44E456689E5A}" type="slidenum">
              <a:rPr lang="de-AT" smtClean="0"/>
              <a:t>‹N°›</a:t>
            </a:fld>
            <a:endParaRPr lang="de-AT"/>
          </a:p>
        </p:txBody>
      </p:sp>
    </p:spTree>
    <p:extLst>
      <p:ext uri="{BB962C8B-B14F-4D97-AF65-F5344CB8AC3E}">
        <p14:creationId xmlns:p14="http://schemas.microsoft.com/office/powerpoint/2010/main" val="3077656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743586-6B9B-D0FE-9F5A-4611D157C260}"/>
              </a:ext>
            </a:extLst>
          </p:cNvPr>
          <p:cNvSpPr>
            <a:spLocks noGrp="1"/>
          </p:cNvSpPr>
          <p:nvPr>
            <p:ph type="title"/>
          </p:nvPr>
        </p:nvSpPr>
        <p:spPr>
          <a:xfrm>
            <a:off x="839788" y="365125"/>
            <a:ext cx="10515600" cy="1325563"/>
          </a:xfrm>
        </p:spPr>
        <p:txBody>
          <a:bodyPr/>
          <a:lstStyle/>
          <a:p>
            <a:r>
              <a:rPr lang="fr-FR"/>
              <a:t>Modifiez le style du titre</a:t>
            </a:r>
            <a:endParaRPr lang="de-AT"/>
          </a:p>
        </p:txBody>
      </p:sp>
      <p:sp>
        <p:nvSpPr>
          <p:cNvPr id="3" name="Textplatzhalter 2">
            <a:extLst>
              <a:ext uri="{FF2B5EF4-FFF2-40B4-BE49-F238E27FC236}">
                <a16:creationId xmlns:a16="http://schemas.microsoft.com/office/drawing/2014/main" id="{D92BB6AC-10BB-66CD-8FA4-4FE25860E6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Inhaltsplatzhalter 3">
            <a:extLst>
              <a:ext uri="{FF2B5EF4-FFF2-40B4-BE49-F238E27FC236}">
                <a16:creationId xmlns:a16="http://schemas.microsoft.com/office/drawing/2014/main" id="{C3226624-5BB7-475D-D61F-4A398C5E0D22}"/>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AT"/>
          </a:p>
        </p:txBody>
      </p:sp>
      <p:sp>
        <p:nvSpPr>
          <p:cNvPr id="5" name="Textplatzhalter 4">
            <a:extLst>
              <a:ext uri="{FF2B5EF4-FFF2-40B4-BE49-F238E27FC236}">
                <a16:creationId xmlns:a16="http://schemas.microsoft.com/office/drawing/2014/main" id="{4A3C304F-B265-FF1D-E93E-E546B1B532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Inhaltsplatzhalter 5">
            <a:extLst>
              <a:ext uri="{FF2B5EF4-FFF2-40B4-BE49-F238E27FC236}">
                <a16:creationId xmlns:a16="http://schemas.microsoft.com/office/drawing/2014/main" id="{F790861B-D46E-0A07-8D8A-74C11A5C3135}"/>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AT"/>
          </a:p>
        </p:txBody>
      </p:sp>
      <p:sp>
        <p:nvSpPr>
          <p:cNvPr id="7" name="Datumsplatzhalter 6">
            <a:extLst>
              <a:ext uri="{FF2B5EF4-FFF2-40B4-BE49-F238E27FC236}">
                <a16:creationId xmlns:a16="http://schemas.microsoft.com/office/drawing/2014/main" id="{A8319FD1-8EB5-7386-112B-2FC3DE28ED45}"/>
              </a:ext>
            </a:extLst>
          </p:cNvPr>
          <p:cNvSpPr>
            <a:spLocks noGrp="1"/>
          </p:cNvSpPr>
          <p:nvPr>
            <p:ph type="dt" sz="half" idx="10"/>
          </p:nvPr>
        </p:nvSpPr>
        <p:spPr/>
        <p:txBody>
          <a:bodyPr/>
          <a:lstStyle/>
          <a:p>
            <a:fld id="{4D204A99-DD2E-46A5-9E4A-9E0EB615E918}" type="datetimeFigureOut">
              <a:rPr lang="de-AT" smtClean="0"/>
              <a:t>25.08.2025</a:t>
            </a:fld>
            <a:endParaRPr lang="de-AT"/>
          </a:p>
        </p:txBody>
      </p:sp>
      <p:sp>
        <p:nvSpPr>
          <p:cNvPr id="8" name="Fußzeilenplatzhalter 7">
            <a:extLst>
              <a:ext uri="{FF2B5EF4-FFF2-40B4-BE49-F238E27FC236}">
                <a16:creationId xmlns:a16="http://schemas.microsoft.com/office/drawing/2014/main" id="{D738F37E-8227-C5BA-017F-012F8B047AD4}"/>
              </a:ext>
            </a:extLst>
          </p:cNvPr>
          <p:cNvSpPr>
            <a:spLocks noGrp="1"/>
          </p:cNvSpPr>
          <p:nvPr>
            <p:ph type="ftr" sz="quarter" idx="11"/>
          </p:nvPr>
        </p:nvSpPr>
        <p:spPr/>
        <p:txBody>
          <a:bodyPr/>
          <a:lstStyle/>
          <a:p>
            <a:endParaRPr lang="de-AT"/>
          </a:p>
        </p:txBody>
      </p:sp>
      <p:sp>
        <p:nvSpPr>
          <p:cNvPr id="9" name="Foliennummernplatzhalter 8">
            <a:extLst>
              <a:ext uri="{FF2B5EF4-FFF2-40B4-BE49-F238E27FC236}">
                <a16:creationId xmlns:a16="http://schemas.microsoft.com/office/drawing/2014/main" id="{8A09802C-D5EA-2E6E-1A09-CC414C3B971C}"/>
              </a:ext>
            </a:extLst>
          </p:cNvPr>
          <p:cNvSpPr>
            <a:spLocks noGrp="1"/>
          </p:cNvSpPr>
          <p:nvPr>
            <p:ph type="sldNum" sz="quarter" idx="12"/>
          </p:nvPr>
        </p:nvSpPr>
        <p:spPr/>
        <p:txBody>
          <a:bodyPr/>
          <a:lstStyle/>
          <a:p>
            <a:fld id="{4CDDCD3A-A287-4809-A4A9-44E456689E5A}" type="slidenum">
              <a:rPr lang="de-AT" smtClean="0"/>
              <a:t>‹N°›</a:t>
            </a:fld>
            <a:endParaRPr lang="de-AT"/>
          </a:p>
        </p:txBody>
      </p:sp>
    </p:spTree>
    <p:extLst>
      <p:ext uri="{BB962C8B-B14F-4D97-AF65-F5344CB8AC3E}">
        <p14:creationId xmlns:p14="http://schemas.microsoft.com/office/powerpoint/2010/main" val="1947531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DA458B-16E3-B6D6-6430-3033C0EF15D8}"/>
              </a:ext>
            </a:extLst>
          </p:cNvPr>
          <p:cNvSpPr>
            <a:spLocks noGrp="1"/>
          </p:cNvSpPr>
          <p:nvPr>
            <p:ph type="title"/>
          </p:nvPr>
        </p:nvSpPr>
        <p:spPr/>
        <p:txBody>
          <a:bodyPr/>
          <a:lstStyle/>
          <a:p>
            <a:r>
              <a:rPr lang="fr-FR"/>
              <a:t>Modifiez le style du titre</a:t>
            </a:r>
            <a:endParaRPr lang="de-AT"/>
          </a:p>
        </p:txBody>
      </p:sp>
      <p:sp>
        <p:nvSpPr>
          <p:cNvPr id="3" name="Datumsplatzhalter 2">
            <a:extLst>
              <a:ext uri="{FF2B5EF4-FFF2-40B4-BE49-F238E27FC236}">
                <a16:creationId xmlns:a16="http://schemas.microsoft.com/office/drawing/2014/main" id="{A013D3E3-66AA-1102-13EE-F026ED13ECFE}"/>
              </a:ext>
            </a:extLst>
          </p:cNvPr>
          <p:cNvSpPr>
            <a:spLocks noGrp="1"/>
          </p:cNvSpPr>
          <p:nvPr>
            <p:ph type="dt" sz="half" idx="10"/>
          </p:nvPr>
        </p:nvSpPr>
        <p:spPr/>
        <p:txBody>
          <a:bodyPr/>
          <a:lstStyle/>
          <a:p>
            <a:fld id="{4D204A99-DD2E-46A5-9E4A-9E0EB615E918}" type="datetimeFigureOut">
              <a:rPr lang="de-AT" smtClean="0"/>
              <a:t>25.08.2025</a:t>
            </a:fld>
            <a:endParaRPr lang="de-AT"/>
          </a:p>
        </p:txBody>
      </p:sp>
      <p:sp>
        <p:nvSpPr>
          <p:cNvPr id="4" name="Fußzeilenplatzhalter 3">
            <a:extLst>
              <a:ext uri="{FF2B5EF4-FFF2-40B4-BE49-F238E27FC236}">
                <a16:creationId xmlns:a16="http://schemas.microsoft.com/office/drawing/2014/main" id="{7F7220D3-1B70-85EC-1B61-C2FA50009403}"/>
              </a:ext>
            </a:extLst>
          </p:cNvPr>
          <p:cNvSpPr>
            <a:spLocks noGrp="1"/>
          </p:cNvSpPr>
          <p:nvPr>
            <p:ph type="ftr" sz="quarter" idx="11"/>
          </p:nvPr>
        </p:nvSpPr>
        <p:spPr/>
        <p:txBody>
          <a:bodyPr/>
          <a:lstStyle/>
          <a:p>
            <a:endParaRPr lang="de-AT"/>
          </a:p>
        </p:txBody>
      </p:sp>
      <p:sp>
        <p:nvSpPr>
          <p:cNvPr id="5" name="Foliennummernplatzhalter 4">
            <a:extLst>
              <a:ext uri="{FF2B5EF4-FFF2-40B4-BE49-F238E27FC236}">
                <a16:creationId xmlns:a16="http://schemas.microsoft.com/office/drawing/2014/main" id="{EDB5F4C2-0D9C-0052-6D88-CB9B63790C3F}"/>
              </a:ext>
            </a:extLst>
          </p:cNvPr>
          <p:cNvSpPr>
            <a:spLocks noGrp="1"/>
          </p:cNvSpPr>
          <p:nvPr>
            <p:ph type="sldNum" sz="quarter" idx="12"/>
          </p:nvPr>
        </p:nvSpPr>
        <p:spPr/>
        <p:txBody>
          <a:bodyPr/>
          <a:lstStyle/>
          <a:p>
            <a:fld id="{4CDDCD3A-A287-4809-A4A9-44E456689E5A}" type="slidenum">
              <a:rPr lang="de-AT" smtClean="0"/>
              <a:t>‹N°›</a:t>
            </a:fld>
            <a:endParaRPr lang="de-AT"/>
          </a:p>
        </p:txBody>
      </p:sp>
    </p:spTree>
    <p:extLst>
      <p:ext uri="{BB962C8B-B14F-4D97-AF65-F5344CB8AC3E}">
        <p14:creationId xmlns:p14="http://schemas.microsoft.com/office/powerpoint/2010/main" val="1612562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D82213A4-E48F-6AEA-05B4-E0C148224B3C}"/>
              </a:ext>
            </a:extLst>
          </p:cNvPr>
          <p:cNvSpPr>
            <a:spLocks noGrp="1"/>
          </p:cNvSpPr>
          <p:nvPr>
            <p:ph type="dt" sz="half" idx="10"/>
          </p:nvPr>
        </p:nvSpPr>
        <p:spPr/>
        <p:txBody>
          <a:bodyPr/>
          <a:lstStyle/>
          <a:p>
            <a:fld id="{4D204A99-DD2E-46A5-9E4A-9E0EB615E918}" type="datetimeFigureOut">
              <a:rPr lang="de-AT" smtClean="0"/>
              <a:t>25.08.2025</a:t>
            </a:fld>
            <a:endParaRPr lang="de-AT"/>
          </a:p>
        </p:txBody>
      </p:sp>
      <p:sp>
        <p:nvSpPr>
          <p:cNvPr id="3" name="Fußzeilenplatzhalter 2">
            <a:extLst>
              <a:ext uri="{FF2B5EF4-FFF2-40B4-BE49-F238E27FC236}">
                <a16:creationId xmlns:a16="http://schemas.microsoft.com/office/drawing/2014/main" id="{79DF17E6-A957-2DC1-05DF-BCE937F23D91}"/>
              </a:ext>
            </a:extLst>
          </p:cNvPr>
          <p:cNvSpPr>
            <a:spLocks noGrp="1"/>
          </p:cNvSpPr>
          <p:nvPr>
            <p:ph type="ftr" sz="quarter" idx="11"/>
          </p:nvPr>
        </p:nvSpPr>
        <p:spPr/>
        <p:txBody>
          <a:bodyPr/>
          <a:lstStyle/>
          <a:p>
            <a:endParaRPr lang="de-AT"/>
          </a:p>
        </p:txBody>
      </p:sp>
      <p:sp>
        <p:nvSpPr>
          <p:cNvPr id="4" name="Foliennummernplatzhalter 3">
            <a:extLst>
              <a:ext uri="{FF2B5EF4-FFF2-40B4-BE49-F238E27FC236}">
                <a16:creationId xmlns:a16="http://schemas.microsoft.com/office/drawing/2014/main" id="{41AFAD21-3D79-CCC2-6406-21755C3FAFB0}"/>
              </a:ext>
            </a:extLst>
          </p:cNvPr>
          <p:cNvSpPr>
            <a:spLocks noGrp="1"/>
          </p:cNvSpPr>
          <p:nvPr>
            <p:ph type="sldNum" sz="quarter" idx="12"/>
          </p:nvPr>
        </p:nvSpPr>
        <p:spPr/>
        <p:txBody>
          <a:bodyPr/>
          <a:lstStyle/>
          <a:p>
            <a:fld id="{4CDDCD3A-A287-4809-A4A9-44E456689E5A}" type="slidenum">
              <a:rPr lang="de-AT" smtClean="0"/>
              <a:t>‹N°›</a:t>
            </a:fld>
            <a:endParaRPr lang="de-AT"/>
          </a:p>
        </p:txBody>
      </p:sp>
    </p:spTree>
    <p:extLst>
      <p:ext uri="{BB962C8B-B14F-4D97-AF65-F5344CB8AC3E}">
        <p14:creationId xmlns:p14="http://schemas.microsoft.com/office/powerpoint/2010/main" val="280047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008D36-B9E6-4456-E5DD-6BF010FCF58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de-AT"/>
          </a:p>
        </p:txBody>
      </p:sp>
      <p:sp>
        <p:nvSpPr>
          <p:cNvPr id="3" name="Inhaltsplatzhalter 2">
            <a:extLst>
              <a:ext uri="{FF2B5EF4-FFF2-40B4-BE49-F238E27FC236}">
                <a16:creationId xmlns:a16="http://schemas.microsoft.com/office/drawing/2014/main" id="{B305C757-69C7-7392-4934-5005B43B39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AT"/>
          </a:p>
        </p:txBody>
      </p:sp>
      <p:sp>
        <p:nvSpPr>
          <p:cNvPr id="4" name="Textplatzhalter 3">
            <a:extLst>
              <a:ext uri="{FF2B5EF4-FFF2-40B4-BE49-F238E27FC236}">
                <a16:creationId xmlns:a16="http://schemas.microsoft.com/office/drawing/2014/main" id="{9AF06286-9402-7133-2C42-E072EABF2C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umsplatzhalter 4">
            <a:extLst>
              <a:ext uri="{FF2B5EF4-FFF2-40B4-BE49-F238E27FC236}">
                <a16:creationId xmlns:a16="http://schemas.microsoft.com/office/drawing/2014/main" id="{4386FCC9-2D9B-0132-AE91-07809B3194E9}"/>
              </a:ext>
            </a:extLst>
          </p:cNvPr>
          <p:cNvSpPr>
            <a:spLocks noGrp="1"/>
          </p:cNvSpPr>
          <p:nvPr>
            <p:ph type="dt" sz="half" idx="10"/>
          </p:nvPr>
        </p:nvSpPr>
        <p:spPr/>
        <p:txBody>
          <a:bodyPr/>
          <a:lstStyle/>
          <a:p>
            <a:fld id="{4D204A99-DD2E-46A5-9E4A-9E0EB615E918}" type="datetimeFigureOut">
              <a:rPr lang="de-AT" smtClean="0"/>
              <a:t>25.08.2025</a:t>
            </a:fld>
            <a:endParaRPr lang="de-AT"/>
          </a:p>
        </p:txBody>
      </p:sp>
      <p:sp>
        <p:nvSpPr>
          <p:cNvPr id="6" name="Fußzeilenplatzhalter 5">
            <a:extLst>
              <a:ext uri="{FF2B5EF4-FFF2-40B4-BE49-F238E27FC236}">
                <a16:creationId xmlns:a16="http://schemas.microsoft.com/office/drawing/2014/main" id="{9B963375-1424-5BE9-5D5A-10BC80F4F896}"/>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1F5CEDF7-0B6B-15B2-A4AC-D04D5E1BF626}"/>
              </a:ext>
            </a:extLst>
          </p:cNvPr>
          <p:cNvSpPr>
            <a:spLocks noGrp="1"/>
          </p:cNvSpPr>
          <p:nvPr>
            <p:ph type="sldNum" sz="quarter" idx="12"/>
          </p:nvPr>
        </p:nvSpPr>
        <p:spPr/>
        <p:txBody>
          <a:bodyPr/>
          <a:lstStyle/>
          <a:p>
            <a:fld id="{4CDDCD3A-A287-4809-A4A9-44E456689E5A}" type="slidenum">
              <a:rPr lang="de-AT" smtClean="0"/>
              <a:t>‹N°›</a:t>
            </a:fld>
            <a:endParaRPr lang="de-AT"/>
          </a:p>
        </p:txBody>
      </p:sp>
    </p:spTree>
    <p:extLst>
      <p:ext uri="{BB962C8B-B14F-4D97-AF65-F5344CB8AC3E}">
        <p14:creationId xmlns:p14="http://schemas.microsoft.com/office/powerpoint/2010/main" val="852790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C65153-8FE7-02C5-27E0-3FD10EB785F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de-AT"/>
          </a:p>
        </p:txBody>
      </p:sp>
      <p:sp>
        <p:nvSpPr>
          <p:cNvPr id="3" name="Bildplatzhalter 2">
            <a:extLst>
              <a:ext uri="{FF2B5EF4-FFF2-40B4-BE49-F238E27FC236}">
                <a16:creationId xmlns:a16="http://schemas.microsoft.com/office/drawing/2014/main" id="{693D537C-6AC4-B5BE-49EC-FDA8A55E29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de-AT"/>
          </a:p>
        </p:txBody>
      </p:sp>
      <p:sp>
        <p:nvSpPr>
          <p:cNvPr id="4" name="Textplatzhalter 3">
            <a:extLst>
              <a:ext uri="{FF2B5EF4-FFF2-40B4-BE49-F238E27FC236}">
                <a16:creationId xmlns:a16="http://schemas.microsoft.com/office/drawing/2014/main" id="{8AB3DB66-5F86-204B-5FDC-920A3B6759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umsplatzhalter 4">
            <a:extLst>
              <a:ext uri="{FF2B5EF4-FFF2-40B4-BE49-F238E27FC236}">
                <a16:creationId xmlns:a16="http://schemas.microsoft.com/office/drawing/2014/main" id="{4F38B14E-FA25-0A84-3CD5-4796AEE040A4}"/>
              </a:ext>
            </a:extLst>
          </p:cNvPr>
          <p:cNvSpPr>
            <a:spLocks noGrp="1"/>
          </p:cNvSpPr>
          <p:nvPr>
            <p:ph type="dt" sz="half" idx="10"/>
          </p:nvPr>
        </p:nvSpPr>
        <p:spPr/>
        <p:txBody>
          <a:bodyPr/>
          <a:lstStyle/>
          <a:p>
            <a:fld id="{4D204A99-DD2E-46A5-9E4A-9E0EB615E918}" type="datetimeFigureOut">
              <a:rPr lang="de-AT" smtClean="0"/>
              <a:t>25.08.2025</a:t>
            </a:fld>
            <a:endParaRPr lang="de-AT"/>
          </a:p>
        </p:txBody>
      </p:sp>
      <p:sp>
        <p:nvSpPr>
          <p:cNvPr id="6" name="Fußzeilenplatzhalter 5">
            <a:extLst>
              <a:ext uri="{FF2B5EF4-FFF2-40B4-BE49-F238E27FC236}">
                <a16:creationId xmlns:a16="http://schemas.microsoft.com/office/drawing/2014/main" id="{3DD2ED25-6293-3332-54CF-F1C99A76D834}"/>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230BD201-E90E-75BE-7C53-6212036108DC}"/>
              </a:ext>
            </a:extLst>
          </p:cNvPr>
          <p:cNvSpPr>
            <a:spLocks noGrp="1"/>
          </p:cNvSpPr>
          <p:nvPr>
            <p:ph type="sldNum" sz="quarter" idx="12"/>
          </p:nvPr>
        </p:nvSpPr>
        <p:spPr/>
        <p:txBody>
          <a:bodyPr/>
          <a:lstStyle/>
          <a:p>
            <a:fld id="{4CDDCD3A-A287-4809-A4A9-44E456689E5A}" type="slidenum">
              <a:rPr lang="de-AT" smtClean="0"/>
              <a:t>‹N°›</a:t>
            </a:fld>
            <a:endParaRPr lang="de-AT"/>
          </a:p>
        </p:txBody>
      </p:sp>
    </p:spTree>
    <p:extLst>
      <p:ext uri="{BB962C8B-B14F-4D97-AF65-F5344CB8AC3E}">
        <p14:creationId xmlns:p14="http://schemas.microsoft.com/office/powerpoint/2010/main" val="3855360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7E34011B-B6C4-D1B4-5659-189E50B414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AT"/>
          </a:p>
        </p:txBody>
      </p:sp>
      <p:sp>
        <p:nvSpPr>
          <p:cNvPr id="3" name="Textplatzhalter 2">
            <a:extLst>
              <a:ext uri="{FF2B5EF4-FFF2-40B4-BE49-F238E27FC236}">
                <a16:creationId xmlns:a16="http://schemas.microsoft.com/office/drawing/2014/main" id="{05CF3D06-EB14-E216-1F24-D0D50B3094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E44C714D-AD6B-3B71-F291-0AF0F2D9FF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D204A99-DD2E-46A5-9E4A-9E0EB615E918}" type="datetimeFigureOut">
              <a:rPr lang="de-AT" smtClean="0"/>
              <a:t>25.08.2025</a:t>
            </a:fld>
            <a:endParaRPr lang="de-AT"/>
          </a:p>
        </p:txBody>
      </p:sp>
      <p:sp>
        <p:nvSpPr>
          <p:cNvPr id="5" name="Fußzeilenplatzhalter 4">
            <a:extLst>
              <a:ext uri="{FF2B5EF4-FFF2-40B4-BE49-F238E27FC236}">
                <a16:creationId xmlns:a16="http://schemas.microsoft.com/office/drawing/2014/main" id="{EC7138C1-F3F4-8177-60B1-35B748E939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e-AT"/>
          </a:p>
        </p:txBody>
      </p:sp>
      <p:sp>
        <p:nvSpPr>
          <p:cNvPr id="6" name="Foliennummernplatzhalter 5">
            <a:extLst>
              <a:ext uri="{FF2B5EF4-FFF2-40B4-BE49-F238E27FC236}">
                <a16:creationId xmlns:a16="http://schemas.microsoft.com/office/drawing/2014/main" id="{E6AAEEA4-E31B-39A7-94EA-C19E72BAB1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CDDCD3A-A287-4809-A4A9-44E456689E5A}" type="slidenum">
              <a:rPr lang="de-AT" smtClean="0"/>
              <a:t>‹N°›</a:t>
            </a:fld>
            <a:endParaRPr lang="de-AT"/>
          </a:p>
        </p:txBody>
      </p:sp>
    </p:spTree>
    <p:extLst>
      <p:ext uri="{BB962C8B-B14F-4D97-AF65-F5344CB8AC3E}">
        <p14:creationId xmlns:p14="http://schemas.microsoft.com/office/powerpoint/2010/main" val="32341021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descr="Ein Bild, das Text, Screenshot, Brief, Briefumschlag enthält.&#10;&#10;KI-generierte Inhalte können fehlerhaft sein.">
            <a:extLst>
              <a:ext uri="{FF2B5EF4-FFF2-40B4-BE49-F238E27FC236}">
                <a16:creationId xmlns:a16="http://schemas.microsoft.com/office/drawing/2014/main" id="{4212E3CC-C8F3-8724-236C-B7DF711CDA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3032" y="0"/>
            <a:ext cx="12192000" cy="6858000"/>
          </a:xfrm>
          <a:prstGeom prst="rect">
            <a:avLst/>
          </a:prstGeom>
        </p:spPr>
      </p:pic>
      <p:sp>
        <p:nvSpPr>
          <p:cNvPr id="6" name="TextBox 3">
            <a:extLst>
              <a:ext uri="{FF2B5EF4-FFF2-40B4-BE49-F238E27FC236}">
                <a16:creationId xmlns:a16="http://schemas.microsoft.com/office/drawing/2014/main" id="{5641CF85-E5C3-9FF3-BBD7-6666AB809856}"/>
              </a:ext>
            </a:extLst>
          </p:cNvPr>
          <p:cNvSpPr txBox="1"/>
          <p:nvPr/>
        </p:nvSpPr>
        <p:spPr>
          <a:xfrm>
            <a:off x="266978" y="939994"/>
            <a:ext cx="10272988" cy="746575"/>
          </a:xfrm>
          <a:prstGeom prst="rect">
            <a:avLst/>
          </a:prstGeom>
          <a:noFill/>
        </p:spPr>
        <p:txBody>
          <a:bodyPr wrap="square" lIns="0" tIns="0" rIns="0" bIns="0" rtlCol="0" anchor="ctr">
            <a:noAutofit/>
          </a:bodyPr>
          <a:lstStyle/>
          <a:p>
            <a:r>
              <a:rPr lang="en-US" sz="2200" b="1" dirty="0">
                <a:solidFill>
                  <a:srgbClr val="1A3A64"/>
                </a:solidFill>
                <a:latin typeface="Arial" panose="020B0604020202020204" pitchFamily="34" charset="0"/>
                <a:cs typeface="Arial" panose="020B0604020202020204" pitchFamily="34" charset="0"/>
              </a:rPr>
              <a:t>Assessment of the influence of radioxenon releases from civil nuclear activities on measured air concentrations by CTBTO IMS stations using atmospheric transport modeling (ATM)</a:t>
            </a:r>
            <a:endParaRPr lang="en-GB" sz="2200" b="1" noProof="0" dirty="0">
              <a:solidFill>
                <a:srgbClr val="1A3A64"/>
              </a:solidFill>
              <a:latin typeface="Arial" panose="020B0604020202020204" pitchFamily="34" charset="0"/>
              <a:cs typeface="Arial" panose="020B0604020202020204" pitchFamily="34" charset="0"/>
            </a:endParaRPr>
          </a:p>
        </p:txBody>
      </p:sp>
      <p:sp>
        <p:nvSpPr>
          <p:cNvPr id="10" name="TextBox 3">
            <a:extLst>
              <a:ext uri="{FF2B5EF4-FFF2-40B4-BE49-F238E27FC236}">
                <a16:creationId xmlns:a16="http://schemas.microsoft.com/office/drawing/2014/main" id="{3D37EAC3-90CD-EA42-4DD4-7E98DD56B841}"/>
              </a:ext>
            </a:extLst>
          </p:cNvPr>
          <p:cNvSpPr txBox="1"/>
          <p:nvPr/>
        </p:nvSpPr>
        <p:spPr>
          <a:xfrm>
            <a:off x="266978" y="1903527"/>
            <a:ext cx="10272988" cy="502511"/>
          </a:xfrm>
          <a:prstGeom prst="rect">
            <a:avLst/>
          </a:prstGeom>
          <a:noFill/>
        </p:spPr>
        <p:txBody>
          <a:bodyPr wrap="square" lIns="0" tIns="0" rIns="0" bIns="0" rtlCol="0" anchor="ctr">
            <a:normAutofit/>
          </a:bodyPr>
          <a:lstStyle/>
          <a:p>
            <a:r>
              <a:rPr lang="en-GB" dirty="0" err="1">
                <a:solidFill>
                  <a:srgbClr val="1A3A64"/>
                </a:solidFill>
                <a:latin typeface="Arial" panose="020B0604020202020204" pitchFamily="34" charset="0"/>
                <a:cs typeface="Arial" panose="020B0604020202020204" pitchFamily="34" charset="0"/>
              </a:rPr>
              <a:t>Modou</a:t>
            </a:r>
            <a:r>
              <a:rPr lang="en-GB" dirty="0">
                <a:solidFill>
                  <a:srgbClr val="1A3A64"/>
                </a:solidFill>
                <a:latin typeface="Arial" panose="020B0604020202020204" pitchFamily="34" charset="0"/>
                <a:cs typeface="Arial" panose="020B0604020202020204" pitchFamily="34" charset="0"/>
              </a:rPr>
              <a:t> </a:t>
            </a:r>
            <a:r>
              <a:rPr lang="en-GB" dirty="0" err="1">
                <a:solidFill>
                  <a:srgbClr val="1A3A64"/>
                </a:solidFill>
                <a:latin typeface="Arial" panose="020B0604020202020204" pitchFamily="34" charset="0"/>
                <a:cs typeface="Arial" panose="020B0604020202020204" pitchFamily="34" charset="0"/>
              </a:rPr>
              <a:t>Niang</a:t>
            </a:r>
            <a:r>
              <a:rPr lang="en-GB" baseline="30000" dirty="0" err="1">
                <a:solidFill>
                  <a:srgbClr val="1A3A64"/>
                </a:solidFill>
                <a:latin typeface="Arial" panose="020B0604020202020204" pitchFamily="34" charset="0"/>
                <a:cs typeface="Arial" panose="020B0604020202020204" pitchFamily="34" charset="0"/>
              </a:rPr>
              <a:t>a</a:t>
            </a:r>
            <a:r>
              <a:rPr lang="en-GB" dirty="0">
                <a:solidFill>
                  <a:srgbClr val="1A3A64"/>
                </a:solidFill>
                <a:latin typeface="Arial" panose="020B0604020202020204" pitchFamily="34" charset="0"/>
                <a:cs typeface="Arial" panose="020B0604020202020204" pitchFamily="34" charset="0"/>
              </a:rPr>
              <a:t>, Martin B. </a:t>
            </a:r>
            <a:r>
              <a:rPr lang="en-GB" dirty="0" err="1">
                <a:solidFill>
                  <a:srgbClr val="1A3A64"/>
                </a:solidFill>
                <a:latin typeface="Arial" panose="020B0604020202020204" pitchFamily="34" charset="0"/>
                <a:cs typeface="Arial" panose="020B0604020202020204" pitchFamily="34" charset="0"/>
              </a:rPr>
              <a:t>Kalinowski</a:t>
            </a:r>
            <a:r>
              <a:rPr lang="en-GB" baseline="30000" dirty="0" err="1">
                <a:solidFill>
                  <a:srgbClr val="1A3A64"/>
                </a:solidFill>
                <a:latin typeface="Arial" panose="020B0604020202020204" pitchFamily="34" charset="0"/>
                <a:cs typeface="Arial" panose="020B0604020202020204" pitchFamily="34" charset="0"/>
              </a:rPr>
              <a:t>b</a:t>
            </a:r>
            <a:r>
              <a:rPr lang="en-GB" dirty="0" err="1">
                <a:solidFill>
                  <a:srgbClr val="1A3A64"/>
                </a:solidFill>
                <a:latin typeface="Arial" panose="020B0604020202020204" pitchFamily="34" charset="0"/>
                <a:cs typeface="Arial" panose="020B0604020202020204" pitchFamily="34" charset="0"/>
              </a:rPr>
              <a:t>,Ndeye</a:t>
            </a:r>
            <a:r>
              <a:rPr lang="en-GB" dirty="0">
                <a:solidFill>
                  <a:srgbClr val="1A3A64"/>
                </a:solidFill>
                <a:latin typeface="Arial" panose="020B0604020202020204" pitchFamily="34" charset="0"/>
                <a:cs typeface="Arial" panose="020B0604020202020204" pitchFamily="34" charset="0"/>
              </a:rPr>
              <a:t> </a:t>
            </a:r>
            <a:r>
              <a:rPr lang="en-GB" dirty="0" err="1">
                <a:solidFill>
                  <a:srgbClr val="1A3A64"/>
                </a:solidFill>
                <a:latin typeface="Arial" panose="020B0604020202020204" pitchFamily="34" charset="0"/>
                <a:cs typeface="Arial" panose="020B0604020202020204" pitchFamily="34" charset="0"/>
              </a:rPr>
              <a:t>Arame</a:t>
            </a:r>
            <a:r>
              <a:rPr lang="en-GB" dirty="0">
                <a:solidFill>
                  <a:srgbClr val="1A3A64"/>
                </a:solidFill>
                <a:latin typeface="Arial" panose="020B0604020202020204" pitchFamily="34" charset="0"/>
                <a:cs typeface="Arial" panose="020B0604020202020204" pitchFamily="34" charset="0"/>
              </a:rPr>
              <a:t> BOYE </a:t>
            </a:r>
            <a:r>
              <a:rPr lang="en-GB" dirty="0" err="1">
                <a:solidFill>
                  <a:srgbClr val="1A3A64"/>
                </a:solidFill>
                <a:latin typeface="Arial" panose="020B0604020202020204" pitchFamily="34" charset="0"/>
                <a:cs typeface="Arial" panose="020B0604020202020204" pitchFamily="34" charset="0"/>
              </a:rPr>
              <a:t>FAYE</a:t>
            </a:r>
            <a:r>
              <a:rPr lang="en-GB" baseline="30000" dirty="0" err="1">
                <a:solidFill>
                  <a:srgbClr val="1A3A64"/>
                </a:solidFill>
                <a:latin typeface="Arial" panose="020B0604020202020204" pitchFamily="34" charset="0"/>
                <a:cs typeface="Arial" panose="020B0604020202020204" pitchFamily="34" charset="0"/>
              </a:rPr>
              <a:t>a</a:t>
            </a:r>
            <a:r>
              <a:rPr lang="en-GB" dirty="0">
                <a:solidFill>
                  <a:srgbClr val="1A3A64"/>
                </a:solidFill>
                <a:latin typeface="Arial" panose="020B0604020202020204" pitchFamily="34" charset="0"/>
                <a:cs typeface="Arial" panose="020B0604020202020204" pitchFamily="34" charset="0"/>
              </a:rPr>
              <a:t> </a:t>
            </a:r>
            <a:endParaRPr lang="en-GB" noProof="0" dirty="0">
              <a:solidFill>
                <a:srgbClr val="1A3A64"/>
              </a:solidFill>
              <a:latin typeface="Arial" panose="020B0604020202020204" pitchFamily="34" charset="0"/>
              <a:cs typeface="Arial" panose="020B0604020202020204" pitchFamily="34" charset="0"/>
            </a:endParaRPr>
          </a:p>
          <a:p>
            <a:endParaRPr lang="en-GB" noProof="0" dirty="0">
              <a:solidFill>
                <a:srgbClr val="1A3A64"/>
              </a:solidFill>
              <a:latin typeface="Arial" panose="020B0604020202020204" pitchFamily="34" charset="0"/>
              <a:cs typeface="Arial" panose="020B0604020202020204" pitchFamily="34" charset="0"/>
            </a:endParaRPr>
          </a:p>
        </p:txBody>
      </p:sp>
      <p:sp>
        <p:nvSpPr>
          <p:cNvPr id="12" name="Textfeld 11">
            <a:extLst>
              <a:ext uri="{FF2B5EF4-FFF2-40B4-BE49-F238E27FC236}">
                <a16:creationId xmlns:a16="http://schemas.microsoft.com/office/drawing/2014/main" id="{D704B700-9CAA-AD00-BCFB-1247EE1D285E}"/>
              </a:ext>
            </a:extLst>
          </p:cNvPr>
          <p:cNvSpPr txBox="1"/>
          <p:nvPr/>
        </p:nvSpPr>
        <p:spPr>
          <a:xfrm>
            <a:off x="242629" y="2132585"/>
            <a:ext cx="8058149" cy="594632"/>
          </a:xfrm>
          <a:prstGeom prst="rect">
            <a:avLst/>
          </a:prstGeom>
          <a:noFill/>
        </p:spPr>
        <p:txBody>
          <a:bodyPr wrap="square" lIns="0" tIns="0" rIns="0" bIns="0" rtlCol="0" anchor="ctr">
            <a:normAutofit/>
          </a:bodyPr>
          <a:lstStyle>
            <a:defPPr>
              <a:defRPr lang="de-DE"/>
            </a:defPPr>
            <a:lvl1pPr>
              <a:defRPr>
                <a:solidFill>
                  <a:srgbClr val="1A3A64"/>
                </a:solidFill>
                <a:latin typeface="Arial" panose="020B0604020202020204" pitchFamily="34" charset="0"/>
                <a:cs typeface="Arial" panose="020B0604020202020204" pitchFamily="34" charset="0"/>
              </a:defRPr>
            </a:lvl1pPr>
          </a:lstStyle>
          <a:p>
            <a:r>
              <a:rPr lang="en-US" sz="1400" baseline="30000" dirty="0" err="1"/>
              <a:t>a</a:t>
            </a:r>
            <a:r>
              <a:rPr lang="en-US" sz="1400" dirty="0" err="1"/>
              <a:t>Senegalese</a:t>
            </a:r>
            <a:r>
              <a:rPr lang="en-US" sz="1400" dirty="0"/>
              <a:t> Authority for Radiation Protection, Nuclear Safety, and Security</a:t>
            </a:r>
          </a:p>
          <a:p>
            <a:r>
              <a:rPr lang="en-GB" sz="1400" baseline="30000" dirty="0" err="1"/>
              <a:t>B</a:t>
            </a:r>
            <a:r>
              <a:rPr lang="en-GB" sz="1400" dirty="0" err="1"/>
              <a:t>Peace</a:t>
            </a:r>
            <a:r>
              <a:rPr lang="en-GB" sz="1400" dirty="0"/>
              <a:t> Science Collaboration </a:t>
            </a:r>
          </a:p>
        </p:txBody>
      </p:sp>
      <p:sp>
        <p:nvSpPr>
          <p:cNvPr id="14" name="TextBox 3">
            <a:extLst>
              <a:ext uri="{FF2B5EF4-FFF2-40B4-BE49-F238E27FC236}">
                <a16:creationId xmlns:a16="http://schemas.microsoft.com/office/drawing/2014/main" id="{D46122D2-621E-31CE-451D-B174F76F9990}"/>
              </a:ext>
            </a:extLst>
          </p:cNvPr>
          <p:cNvSpPr txBox="1"/>
          <p:nvPr/>
        </p:nvSpPr>
        <p:spPr>
          <a:xfrm>
            <a:off x="2302933" y="4501950"/>
            <a:ext cx="7223839" cy="1938992"/>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US" dirty="0"/>
              <a:t>This study used sampling data at two IMS radionuclide sampling locations (AUX04, BRX11) to estimate the contribution of Southern Hemisphere medical isotope producers to the long-term </a:t>
            </a:r>
            <a:r>
              <a:rPr lang="en-US" baseline="30000" dirty="0"/>
              <a:t>133</a:t>
            </a:r>
            <a:r>
              <a:rPr lang="en-US" dirty="0"/>
              <a:t>Xe background.</a:t>
            </a:r>
            <a:endParaRPr lang="en-GB" dirty="0"/>
          </a:p>
          <a:p>
            <a:r>
              <a:rPr lang="en-US" dirty="0"/>
              <a:t>The source strength of NTP is the least well-known parameter so far, but it is thought to be the strongest source worldwide. In fact, we have determined the upper range of daily discharges from NTP.</a:t>
            </a:r>
            <a:endParaRPr lang="en-GB" dirty="0"/>
          </a:p>
        </p:txBody>
      </p:sp>
      <p:sp>
        <p:nvSpPr>
          <p:cNvPr id="2" name="Title 1">
            <a:extLst>
              <a:ext uri="{FF2B5EF4-FFF2-40B4-BE49-F238E27FC236}">
                <a16:creationId xmlns:a16="http://schemas.microsoft.com/office/drawing/2014/main" id="{2991A715-793F-3235-8617-18E9A2538876}"/>
              </a:ext>
            </a:extLst>
          </p:cNvPr>
          <p:cNvSpPr txBox="1">
            <a:spLocks/>
          </p:cNvSpPr>
          <p:nvPr/>
        </p:nvSpPr>
        <p:spPr>
          <a:xfrm>
            <a:off x="11490959" y="-202455"/>
            <a:ext cx="701041" cy="1262357"/>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1050" b="1" dirty="0">
                <a:solidFill>
                  <a:srgbClr val="1B3B65"/>
                </a:solidFill>
                <a:latin typeface="Arial" panose="020B0604020202020204" pitchFamily="34" charset="0"/>
                <a:cs typeface="Arial" panose="020B0604020202020204" pitchFamily="34" charset="0"/>
              </a:rPr>
              <a:t>P3.6-017</a:t>
            </a:r>
            <a:endParaRPr lang="en-GB" sz="2800" b="1" noProof="0" dirty="0">
              <a:solidFill>
                <a:srgbClr val="1B3B65"/>
              </a:solidFill>
              <a:latin typeface="Arial" panose="020B0604020202020204" pitchFamily="34" charset="0"/>
              <a:cs typeface="Arial" panose="020B0604020202020204" pitchFamily="34" charset="0"/>
            </a:endParaRPr>
          </a:p>
        </p:txBody>
      </p:sp>
      <p:pic>
        <p:nvPicPr>
          <p:cNvPr id="3" name="Image 2"/>
          <p:cNvPicPr>
            <a:picLocks noChangeAspect="1"/>
          </p:cNvPicPr>
          <p:nvPr/>
        </p:nvPicPr>
        <p:blipFill rotWithShape="1">
          <a:blip r:embed="rId3" cstate="hqprint">
            <a:extLst>
              <a:ext uri="{28A0092B-C50C-407E-A947-70E740481C1C}">
                <a14:useLocalDpi xmlns:a14="http://schemas.microsoft.com/office/drawing/2010/main" val="0"/>
              </a:ext>
            </a:extLst>
          </a:blip>
          <a:srcRect l="7264" t="4071" r="5196" b="10468"/>
          <a:stretch/>
        </p:blipFill>
        <p:spPr>
          <a:xfrm>
            <a:off x="7742197" y="1734624"/>
            <a:ext cx="2196000" cy="674153"/>
          </a:xfrm>
          <a:prstGeom prst="rect">
            <a:avLst/>
          </a:prstGeom>
        </p:spPr>
      </p:pic>
      <p:sp>
        <p:nvSpPr>
          <p:cNvPr id="4" name="TextBox 3">
            <a:extLst>
              <a:ext uri="{FF2B5EF4-FFF2-40B4-BE49-F238E27FC236}">
                <a16:creationId xmlns:a16="http://schemas.microsoft.com/office/drawing/2014/main" id="{F0129678-9B17-BF17-9C81-0634273039C7}"/>
              </a:ext>
            </a:extLst>
          </p:cNvPr>
          <p:cNvSpPr txBox="1"/>
          <p:nvPr/>
        </p:nvSpPr>
        <p:spPr>
          <a:xfrm>
            <a:off x="947462" y="6440942"/>
            <a:ext cx="9669737" cy="369332"/>
          </a:xfrm>
          <a:prstGeom prst="rect">
            <a:avLst/>
          </a:prstGeom>
          <a:noFill/>
        </p:spPr>
        <p:txBody>
          <a:bodyPr wrap="square" lIns="0" tIns="0" rIns="0" bIns="0" anchor="ctr">
            <a:norm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GB" sz="800" noProof="0" dirty="0">
                <a:solidFill>
                  <a:schemeClr val="bg1">
                    <a:lumMod val="65000"/>
                  </a:schemeClr>
                </a:solidFill>
              </a:rPr>
              <a:t>DISCLAIMER: </a:t>
            </a:r>
            <a:r>
              <a:rPr lang="en-US" sz="800" dirty="0">
                <a:solidFill>
                  <a:schemeClr val="bg1">
                    <a:lumMod val="65000"/>
                  </a:schemeClr>
                </a:solidFill>
              </a:rPr>
              <a:t>The views expressed on this presentation are those of the authors and do not necessarily reflect the view of any organization the authors are currently of have been previously affiliated with</a:t>
            </a:r>
            <a:r>
              <a:rPr lang="en-GB" sz="800" noProof="0" dirty="0">
                <a:solidFill>
                  <a:schemeClr val="bg1">
                    <a:lumMod val="65000"/>
                  </a:schemeClr>
                </a:solidFill>
              </a:rPr>
              <a:t>.</a:t>
            </a:r>
          </a:p>
        </p:txBody>
      </p:sp>
    </p:spTree>
    <p:extLst>
      <p:ext uri="{BB962C8B-B14F-4D97-AF65-F5344CB8AC3E}">
        <p14:creationId xmlns:p14="http://schemas.microsoft.com/office/powerpoint/2010/main" val="2237350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3">
            <a:extLst>
              <a:ext uri="{FF2B5EF4-FFF2-40B4-BE49-F238E27FC236}">
                <a16:creationId xmlns:a16="http://schemas.microsoft.com/office/drawing/2014/main" id="{1E89CD43-FF80-3593-7026-BDF338BBFF94}"/>
              </a:ext>
            </a:extLst>
          </p:cNvPr>
          <p:cNvSpPr txBox="1"/>
          <p:nvPr/>
        </p:nvSpPr>
        <p:spPr>
          <a:xfrm>
            <a:off x="4196999" y="1549110"/>
            <a:ext cx="3798000" cy="4985980"/>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US" sz="1200" dirty="0"/>
              <a:t>Atmospheric transport of </a:t>
            </a:r>
            <a:r>
              <a:rPr lang="en-US" sz="1200" baseline="30000" dirty="0"/>
              <a:t>133</a:t>
            </a:r>
            <a:r>
              <a:rPr lang="en-US" sz="1200" dirty="0"/>
              <a:t>Xe was modeled using Continuously Emitting Sources (CES). The CES functionality calculates the predicted concentrations of a set of continuously emitting sources like medical facilities in samples of selected IMS station using the corresponding source-receptor sensitivity (SRS) fields.</a:t>
            </a:r>
          </a:p>
          <a:p>
            <a:r>
              <a:rPr lang="en-US" sz="1200" noProof="0" dirty="0"/>
              <a:t>The below figure shows the example of observed and simulated concentrations at AUX04 in the year 2014. Concentrations not explained by ANSTO emissions </a:t>
            </a:r>
            <a:r>
              <a:rPr lang="en-US" sz="1200" dirty="0"/>
              <a:t>with strong influence from NTP were used to infer the source strength of that medical isotope production facility. </a:t>
            </a:r>
            <a:endParaRPr lang="en-GB" sz="1200" noProof="0" dirty="0"/>
          </a:p>
        </p:txBody>
      </p:sp>
      <p:sp>
        <p:nvSpPr>
          <p:cNvPr id="7" name="TextBox 3">
            <a:extLst>
              <a:ext uri="{FF2B5EF4-FFF2-40B4-BE49-F238E27FC236}">
                <a16:creationId xmlns:a16="http://schemas.microsoft.com/office/drawing/2014/main" id="{9A5EB31E-0D60-B708-DDA3-638C6CE2CC33}"/>
              </a:ext>
            </a:extLst>
          </p:cNvPr>
          <p:cNvSpPr txBox="1"/>
          <p:nvPr/>
        </p:nvSpPr>
        <p:spPr>
          <a:xfrm>
            <a:off x="4196999" y="55008"/>
            <a:ext cx="7133942" cy="492443"/>
          </a:xfrm>
          <a:prstGeom prst="rect">
            <a:avLst/>
          </a:prstGeom>
          <a:noFill/>
        </p:spPr>
        <p:txBody>
          <a:bodyPr wrap="square" lIns="0" tIns="0" rIns="0" bIns="0" rtlCol="0" anchor="ctr">
            <a:normAutofit fontScale="77500" lnSpcReduction="20000"/>
          </a:bodyPr>
          <a:lstStyle/>
          <a:p>
            <a:r>
              <a:rPr lang="en-US" sz="1600" b="1" dirty="0">
                <a:solidFill>
                  <a:schemeClr val="bg1"/>
                </a:solidFill>
                <a:latin typeface="Arial" panose="020B0604020202020204" pitchFamily="34" charset="0"/>
                <a:cs typeface="Arial" panose="020B0604020202020204" pitchFamily="34" charset="0"/>
              </a:rPr>
              <a:t>Assessment of the influence of radioxenon releases from civil nuclear activities on measured air concentrations by CTBTO IMS stations using atmospheric transport modeling (ATM)</a:t>
            </a:r>
          </a:p>
        </p:txBody>
      </p:sp>
      <p:sp>
        <p:nvSpPr>
          <p:cNvPr id="8" name="TextBox 3">
            <a:extLst>
              <a:ext uri="{FF2B5EF4-FFF2-40B4-BE49-F238E27FC236}">
                <a16:creationId xmlns:a16="http://schemas.microsoft.com/office/drawing/2014/main" id="{E90810EB-C9FE-C1F2-4CE1-32C95CB36FE8}"/>
              </a:ext>
            </a:extLst>
          </p:cNvPr>
          <p:cNvSpPr txBox="1"/>
          <p:nvPr/>
        </p:nvSpPr>
        <p:spPr>
          <a:xfrm>
            <a:off x="160019" y="1549110"/>
            <a:ext cx="3798000" cy="4985980"/>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US" sz="1200" dirty="0"/>
              <a:t>This study used </a:t>
            </a:r>
            <a:r>
              <a:rPr lang="en-US" sz="1200" baseline="30000" dirty="0"/>
              <a:t>133</a:t>
            </a:r>
            <a:r>
              <a:rPr lang="en-US" sz="1200" dirty="0"/>
              <a:t>Xe concentration data collected over eight years from two sampling locations (AUX04, BRX11).The xenon samplers at these IMS stations are Swedish Automatic Units for Noble gas Analysis (SAUNA) units developed at the Swedish Defense Research Agency. These samplers extract xenon from the atmosphere and convert it into liquid form before determining the amount of radioactivity in the sample. They use a 12-h xenon collection period and report two concentration estimates per day.</a:t>
            </a:r>
          </a:p>
          <a:p>
            <a:r>
              <a:rPr lang="en-US" sz="1200" dirty="0"/>
              <a:t>In addition, data were downloaded via the </a:t>
            </a:r>
            <a:r>
              <a:rPr lang="en-US" sz="1200" dirty="0" err="1"/>
              <a:t>RNtoolkit</a:t>
            </a:r>
            <a:r>
              <a:rPr lang="en-US" sz="1200" dirty="0"/>
              <a:t> software (V.0.3.5) from the CTBTO website. </a:t>
            </a:r>
            <a:r>
              <a:rPr lang="en-US" sz="1200" dirty="0" err="1"/>
              <a:t>RNToolkit</a:t>
            </a:r>
            <a:r>
              <a:rPr lang="en-US" sz="1200" dirty="0"/>
              <a:t> is a web software tool to provide CTBTO authorized users fast and easy access to radionuclide detections of the IMS network based on IDC analysis. The below figure shows the locations of the medical isotope production facilities and IMS stations that are being considered in this study.</a:t>
            </a:r>
            <a:endParaRPr lang="en-GB" sz="1200" noProof="0" dirty="0"/>
          </a:p>
        </p:txBody>
      </p:sp>
      <p:sp>
        <p:nvSpPr>
          <p:cNvPr id="15" name="TextBox 3">
            <a:extLst>
              <a:ext uri="{FF2B5EF4-FFF2-40B4-BE49-F238E27FC236}">
                <a16:creationId xmlns:a16="http://schemas.microsoft.com/office/drawing/2014/main" id="{143C780A-D306-D9FA-EEC7-455406624C00}"/>
              </a:ext>
            </a:extLst>
          </p:cNvPr>
          <p:cNvSpPr txBox="1"/>
          <p:nvPr/>
        </p:nvSpPr>
        <p:spPr>
          <a:xfrm>
            <a:off x="4187951" y="690570"/>
            <a:ext cx="7005502" cy="369332"/>
          </a:xfrm>
          <a:prstGeom prst="rect">
            <a:avLst/>
          </a:prstGeom>
          <a:noFill/>
        </p:spPr>
        <p:txBody>
          <a:bodyPr wrap="square" lIns="0" tIns="0" rIns="0" bIns="0" rtlCol="0" anchor="t">
            <a:normAutofit/>
          </a:bodyPr>
          <a:lstStyle/>
          <a:p>
            <a:r>
              <a:rPr lang="nn-NO" sz="1200" dirty="0">
                <a:solidFill>
                  <a:srgbClr val="1A3A64"/>
                </a:solidFill>
                <a:latin typeface="Arial" panose="020B0604020202020204" pitchFamily="34" charset="0"/>
                <a:cs typeface="Arial" panose="020B0604020202020204" pitchFamily="34" charset="0"/>
              </a:rPr>
              <a:t>Modou Niang, Martin B. Kalinowski,Ndeye Arame BOYE FAYE </a:t>
            </a:r>
          </a:p>
          <a:p>
            <a:endParaRPr lang="nn-NO" sz="1200" dirty="0">
              <a:solidFill>
                <a:srgbClr val="1A3A64"/>
              </a:solidFill>
              <a:latin typeface="Arial" panose="020B0604020202020204" pitchFamily="34" charset="0"/>
              <a:cs typeface="Arial" panose="020B0604020202020204" pitchFamily="34" charset="0"/>
            </a:endParaRPr>
          </a:p>
        </p:txBody>
      </p:sp>
      <p:sp>
        <p:nvSpPr>
          <p:cNvPr id="24" name="TextBox 3">
            <a:extLst>
              <a:ext uri="{FF2B5EF4-FFF2-40B4-BE49-F238E27FC236}">
                <a16:creationId xmlns:a16="http://schemas.microsoft.com/office/drawing/2014/main" id="{A34004C7-4749-B7E3-E7D7-B3572BC231EF}"/>
              </a:ext>
            </a:extLst>
          </p:cNvPr>
          <p:cNvSpPr txBox="1"/>
          <p:nvPr/>
        </p:nvSpPr>
        <p:spPr>
          <a:xfrm>
            <a:off x="160019" y="1075342"/>
            <a:ext cx="3798000"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pPr marL="342900" indent="-342900">
              <a:buAutoNum type="arabicPeriod"/>
            </a:pPr>
            <a:r>
              <a:rPr lang="en-GB" dirty="0"/>
              <a:t>Material and methods</a:t>
            </a:r>
          </a:p>
          <a:p>
            <a:r>
              <a:rPr lang="en-GB" dirty="0"/>
              <a:t>1.1 Sampling data</a:t>
            </a:r>
          </a:p>
        </p:txBody>
      </p:sp>
      <p:sp>
        <p:nvSpPr>
          <p:cNvPr id="26" name="TextBox 3">
            <a:extLst>
              <a:ext uri="{FF2B5EF4-FFF2-40B4-BE49-F238E27FC236}">
                <a16:creationId xmlns:a16="http://schemas.microsoft.com/office/drawing/2014/main" id="{79016AB2-B6CD-8ED7-A756-5A1288745A4D}"/>
              </a:ext>
            </a:extLst>
          </p:cNvPr>
          <p:cNvSpPr txBox="1"/>
          <p:nvPr/>
        </p:nvSpPr>
        <p:spPr>
          <a:xfrm>
            <a:off x="4187951" y="1075342"/>
            <a:ext cx="3816093"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dirty="0"/>
              <a:t>1.2. Atmospheric transport </a:t>
            </a:r>
            <a:r>
              <a:rPr lang="en-GB" dirty="0" err="1"/>
              <a:t>modeling</a:t>
            </a:r>
            <a:endParaRPr lang="en-GB" dirty="0"/>
          </a:p>
        </p:txBody>
      </p:sp>
      <p:sp>
        <p:nvSpPr>
          <p:cNvPr id="27" name="TextBox 3">
            <a:extLst>
              <a:ext uri="{FF2B5EF4-FFF2-40B4-BE49-F238E27FC236}">
                <a16:creationId xmlns:a16="http://schemas.microsoft.com/office/drawing/2014/main" id="{35C23D38-1D02-FA1F-40B5-BBB882222001}"/>
              </a:ext>
            </a:extLst>
          </p:cNvPr>
          <p:cNvSpPr txBox="1"/>
          <p:nvPr/>
        </p:nvSpPr>
        <p:spPr>
          <a:xfrm>
            <a:off x="8216090" y="1109183"/>
            <a:ext cx="3798000"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dirty="0"/>
              <a:t>2. Results </a:t>
            </a:r>
          </a:p>
        </p:txBody>
      </p:sp>
      <p:sp>
        <p:nvSpPr>
          <p:cNvPr id="2" name="Title 1">
            <a:extLst>
              <a:ext uri="{FF2B5EF4-FFF2-40B4-BE49-F238E27FC236}">
                <a16:creationId xmlns:a16="http://schemas.microsoft.com/office/drawing/2014/main" id="{62673B92-7009-6C86-1F81-02E0CB1EF455}"/>
              </a:ext>
            </a:extLst>
          </p:cNvPr>
          <p:cNvSpPr txBox="1">
            <a:spLocks/>
          </p:cNvSpPr>
          <p:nvPr/>
        </p:nvSpPr>
        <p:spPr>
          <a:xfrm>
            <a:off x="11490959" y="-202455"/>
            <a:ext cx="701041" cy="1262357"/>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800" dirty="0">
                <a:solidFill>
                  <a:srgbClr val="1A3A64"/>
                </a:solidFill>
                <a:highlight>
                  <a:srgbClr val="BCCBD9"/>
                </a:highlight>
                <a:latin typeface="Arial" panose="020B0604020202020204" pitchFamily="34" charset="0"/>
                <a:cs typeface="Arial" panose="020B0604020202020204" pitchFamily="34" charset="0"/>
              </a:rPr>
              <a:t>P3.6-017</a:t>
            </a:r>
          </a:p>
        </p:txBody>
      </p:sp>
      <p:pic>
        <p:nvPicPr>
          <p:cNvPr id="17" name="Image 16"/>
          <p:cNvPicPr>
            <a:picLocks noChangeAspect="1"/>
          </p:cNvPicPr>
          <p:nvPr/>
        </p:nvPicPr>
        <p:blipFill rotWithShape="1">
          <a:blip r:embed="rId2" cstate="hqprint">
            <a:extLst>
              <a:ext uri="{28A0092B-C50C-407E-A947-70E740481C1C}">
                <a14:useLocalDpi xmlns:a14="http://schemas.microsoft.com/office/drawing/2010/main" val="0"/>
              </a:ext>
            </a:extLst>
          </a:blip>
          <a:srcRect l="7264" t="4071" r="5196" b="10468"/>
          <a:stretch/>
        </p:blipFill>
        <p:spPr>
          <a:xfrm>
            <a:off x="10859302" y="6446415"/>
            <a:ext cx="1172673" cy="360000"/>
          </a:xfrm>
          <a:prstGeom prst="rect">
            <a:avLst/>
          </a:prstGeom>
        </p:spPr>
      </p:pic>
      <p:sp>
        <p:nvSpPr>
          <p:cNvPr id="18" name="TextBox 3">
            <a:extLst>
              <a:ext uri="{FF2B5EF4-FFF2-40B4-BE49-F238E27FC236}">
                <a16:creationId xmlns:a16="http://schemas.microsoft.com/office/drawing/2014/main" id="{D1B99D56-EC8A-2AAE-205C-D5BC83000B29}"/>
              </a:ext>
            </a:extLst>
          </p:cNvPr>
          <p:cNvSpPr txBox="1"/>
          <p:nvPr/>
        </p:nvSpPr>
        <p:spPr>
          <a:xfrm>
            <a:off x="89602" y="6488668"/>
            <a:ext cx="8691933" cy="369332"/>
          </a:xfrm>
          <a:prstGeom prst="rect">
            <a:avLst/>
          </a:prstGeom>
          <a:noFill/>
        </p:spPr>
        <p:txBody>
          <a:bodyPr wrap="square" lIns="0" tIns="0" rIns="0" bIns="0" anchor="ctr">
            <a:norm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US" sz="800" dirty="0">
                <a:solidFill>
                  <a:schemeClr val="bg1">
                    <a:lumMod val="65000"/>
                  </a:schemeClr>
                </a:solidFill>
              </a:rPr>
              <a:t>Disclaimer</a:t>
            </a:r>
          </a:p>
          <a:p>
            <a:r>
              <a:rPr lang="en-US" sz="800" dirty="0">
                <a:solidFill>
                  <a:schemeClr val="bg1">
                    <a:lumMod val="65000"/>
                  </a:schemeClr>
                </a:solidFill>
              </a:rPr>
              <a:t>The views expressed on this presentation are those of the authors and do not necessarily reflect the view of any organization the authors are currently of have been previously affiliated with</a:t>
            </a:r>
            <a:r>
              <a:rPr lang="en-GB" sz="800" dirty="0">
                <a:solidFill>
                  <a:schemeClr val="bg1">
                    <a:lumMod val="65000"/>
                  </a:schemeClr>
                </a:solidFill>
              </a:rPr>
              <a:t>.</a:t>
            </a:r>
            <a:endParaRPr lang="en-GB" sz="800" noProof="0" dirty="0">
              <a:solidFill>
                <a:schemeClr val="bg1">
                  <a:lumMod val="65000"/>
                </a:schemeClr>
              </a:solidFill>
            </a:endParaRPr>
          </a:p>
        </p:txBody>
      </p:sp>
      <p:pic>
        <p:nvPicPr>
          <p:cNvPr id="3" name="Image 2"/>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60019" y="4919310"/>
            <a:ext cx="3816000" cy="1530767"/>
          </a:xfrm>
          <a:prstGeom prst="rect">
            <a:avLst/>
          </a:prstGeom>
        </p:spPr>
      </p:pic>
      <p:sp>
        <p:nvSpPr>
          <p:cNvPr id="6" name="ZoneTexte 5"/>
          <p:cNvSpPr txBox="1"/>
          <p:nvPr/>
        </p:nvSpPr>
        <p:spPr>
          <a:xfrm>
            <a:off x="8087769" y="4749948"/>
            <a:ext cx="3919427" cy="1754326"/>
          </a:xfrm>
          <a:prstGeom prst="rect">
            <a:avLst/>
          </a:prstGeom>
          <a:noFill/>
        </p:spPr>
        <p:txBody>
          <a:bodyPr wrap="square" rtlCol="0">
            <a:spAutoFit/>
          </a:bodyPr>
          <a:lstStyle/>
          <a:p>
            <a:pPr algn="just"/>
            <a:r>
              <a:rPr lang="fr-FR" sz="1200" dirty="0">
                <a:latin typeface="Arial" panose="020B0604020202020204" pitchFamily="34" charset="0"/>
                <a:cs typeface="Arial" panose="020B0604020202020204" pitchFamily="34" charset="0"/>
              </a:rPr>
              <a:t>The </a:t>
            </a:r>
            <a:r>
              <a:rPr lang="fr-FR" sz="1200" dirty="0" err="1">
                <a:latin typeface="Arial" panose="020B0604020202020204" pitchFamily="34" charset="0"/>
                <a:cs typeface="Arial" panose="020B0604020202020204" pitchFamily="34" charset="0"/>
              </a:rPr>
              <a:t>daily</a:t>
            </a:r>
            <a:r>
              <a:rPr lang="fr-FR" sz="1200" dirty="0">
                <a:latin typeface="Arial" panose="020B0604020202020204" pitchFamily="34" charset="0"/>
                <a:cs typeface="Arial" panose="020B0604020202020204" pitchFamily="34" charset="0"/>
              </a:rPr>
              <a:t> release </a:t>
            </a:r>
            <a:r>
              <a:rPr lang="fr-FR" sz="1200" dirty="0" err="1">
                <a:latin typeface="Arial" panose="020B0604020202020204" pitchFamily="34" charset="0"/>
                <a:cs typeface="Arial" panose="020B0604020202020204" pitchFamily="34" charset="0"/>
              </a:rPr>
              <a:t>estimates</a:t>
            </a:r>
            <a:r>
              <a:rPr lang="fr-FR" sz="1200" dirty="0">
                <a:latin typeface="Arial" panose="020B0604020202020204" pitchFamily="34" charset="0"/>
                <a:cs typeface="Arial" panose="020B0604020202020204" pitchFamily="34" charset="0"/>
              </a:rPr>
              <a:t> </a:t>
            </a:r>
            <a:r>
              <a:rPr lang="fr-FR" sz="1200" dirty="0" err="1">
                <a:latin typeface="Arial" panose="020B0604020202020204" pitchFamily="34" charset="0"/>
                <a:cs typeface="Arial" panose="020B0604020202020204" pitchFamily="34" charset="0"/>
              </a:rPr>
              <a:t>from</a:t>
            </a:r>
            <a:r>
              <a:rPr lang="fr-FR" sz="1200" dirty="0">
                <a:latin typeface="Arial" panose="020B0604020202020204" pitchFamily="34" charset="0"/>
                <a:cs typeface="Arial" panose="020B0604020202020204" pitchFamily="34" charset="0"/>
              </a:rPr>
              <a:t> NTP in South </a:t>
            </a:r>
            <a:r>
              <a:rPr lang="fr-FR" sz="1200" dirty="0" err="1">
                <a:latin typeface="Arial" panose="020B0604020202020204" pitchFamily="34" charset="0"/>
                <a:cs typeface="Arial" panose="020B0604020202020204" pitchFamily="34" charset="0"/>
              </a:rPr>
              <a:t>Africa</a:t>
            </a:r>
            <a:r>
              <a:rPr lang="fr-FR" sz="1200" dirty="0">
                <a:latin typeface="Arial" panose="020B0604020202020204" pitchFamily="34" charset="0"/>
                <a:cs typeface="Arial" panose="020B0604020202020204" pitchFamily="34" charset="0"/>
              </a:rPr>
              <a:t> </a:t>
            </a:r>
            <a:r>
              <a:rPr lang="fr-FR" sz="1200" dirty="0" smtClean="0">
                <a:latin typeface="Arial" panose="020B0604020202020204" pitchFamily="34" charset="0"/>
                <a:cs typeface="Arial" panose="020B0604020202020204" pitchFamily="34" charset="0"/>
              </a:rPr>
              <a:t>for AUXO4 </a:t>
            </a:r>
            <a:r>
              <a:rPr lang="fr-FR" sz="1200" dirty="0" err="1" smtClean="0">
                <a:latin typeface="Arial" panose="020B0604020202020204" pitchFamily="34" charset="0"/>
                <a:cs typeface="Arial" panose="020B0604020202020204" pitchFamily="34" charset="0"/>
              </a:rPr>
              <a:t>vary</a:t>
            </a:r>
            <a:r>
              <a:rPr lang="fr-FR" sz="1200" dirty="0" smtClean="0">
                <a:latin typeface="Arial" panose="020B0604020202020204" pitchFamily="34" charset="0"/>
                <a:cs typeface="Arial" panose="020B0604020202020204" pitchFamily="34" charset="0"/>
              </a:rPr>
              <a:t> </a:t>
            </a:r>
            <a:r>
              <a:rPr lang="fr-FR" sz="1200" dirty="0" err="1">
                <a:latin typeface="Arial" panose="020B0604020202020204" pitchFamily="34" charset="0"/>
                <a:cs typeface="Arial" panose="020B0604020202020204" pitchFamily="34" charset="0"/>
              </a:rPr>
              <a:t>from</a:t>
            </a:r>
            <a:r>
              <a:rPr lang="fr-FR" sz="1200" dirty="0">
                <a:latin typeface="Arial" panose="020B0604020202020204" pitchFamily="34" charset="0"/>
                <a:cs typeface="Arial" panose="020B0604020202020204" pitchFamily="34" charset="0"/>
              </a:rPr>
              <a:t> 3.06e+15 to 2.43e+16 (in </a:t>
            </a:r>
            <a:r>
              <a:rPr lang="fr-FR" sz="1200" dirty="0" err="1">
                <a:latin typeface="Arial" panose="020B0604020202020204" pitchFamily="34" charset="0"/>
                <a:cs typeface="Arial" panose="020B0604020202020204" pitchFamily="34" charset="0"/>
              </a:rPr>
              <a:t>average</a:t>
            </a:r>
            <a:r>
              <a:rPr lang="fr-FR" sz="1200" dirty="0">
                <a:latin typeface="Arial" panose="020B0604020202020204" pitchFamily="34" charset="0"/>
                <a:cs typeface="Arial" panose="020B0604020202020204" pitchFamily="34" charset="0"/>
              </a:rPr>
              <a:t> </a:t>
            </a:r>
            <a:r>
              <a:rPr lang="fr-FR" sz="1200" dirty="0" smtClean="0">
                <a:latin typeface="Arial" panose="020B0604020202020204" pitchFamily="34" charset="0"/>
                <a:cs typeface="Arial" panose="020B0604020202020204" pitchFamily="34" charset="0"/>
              </a:rPr>
              <a:t>1.03e+16 </a:t>
            </a:r>
            <a:r>
              <a:rPr lang="fr-FR" sz="1200" dirty="0">
                <a:latin typeface="Arial" panose="020B0604020202020204" pitchFamily="34" charset="0"/>
                <a:cs typeface="Arial" panose="020B0604020202020204" pitchFamily="34" charset="0"/>
              </a:rPr>
              <a:t>for AUX04 and </a:t>
            </a:r>
            <a:r>
              <a:rPr lang="fr-FR" sz="1200" dirty="0" smtClean="0">
                <a:latin typeface="Arial" panose="020B0604020202020204" pitchFamily="34" charset="0"/>
                <a:cs typeface="Arial" panose="020B0604020202020204" pitchFamily="34" charset="0"/>
              </a:rPr>
              <a:t>1.34e+16</a:t>
            </a:r>
            <a:r>
              <a:rPr lang="fr-FR" sz="1200" dirty="0">
                <a:latin typeface="Arial" panose="020B0604020202020204" pitchFamily="34" charset="0"/>
                <a:cs typeface="Arial" panose="020B0604020202020204" pitchFamily="34" charset="0"/>
              </a:rPr>
              <a:t> </a:t>
            </a:r>
            <a:r>
              <a:rPr lang="fr-FR" sz="1200" dirty="0" smtClean="0">
                <a:latin typeface="Arial" panose="020B0604020202020204" pitchFamily="34" charset="0"/>
                <a:cs typeface="Arial" panose="020B0604020202020204" pitchFamily="34" charset="0"/>
              </a:rPr>
              <a:t>for </a:t>
            </a:r>
            <a:r>
              <a:rPr lang="fr-FR" sz="1200" dirty="0">
                <a:latin typeface="Arial" panose="020B0604020202020204" pitchFamily="34" charset="0"/>
                <a:cs typeface="Arial" panose="020B0604020202020204" pitchFamily="34" charset="0"/>
              </a:rPr>
              <a:t>BRX11). </a:t>
            </a:r>
            <a:r>
              <a:rPr lang="fr-FR" sz="1200" dirty="0" err="1">
                <a:latin typeface="Arial" panose="020B0604020202020204" pitchFamily="34" charset="0"/>
                <a:cs typeface="Arial" panose="020B0604020202020204" pitchFamily="34" charset="0"/>
              </a:rPr>
              <a:t>While</a:t>
            </a:r>
            <a:r>
              <a:rPr lang="fr-FR" sz="1200" dirty="0">
                <a:latin typeface="Arial" panose="020B0604020202020204" pitchFamily="34" charset="0"/>
                <a:cs typeface="Arial" panose="020B0604020202020204" pitchFamily="34" charset="0"/>
              </a:rPr>
              <a:t>, the </a:t>
            </a:r>
            <a:r>
              <a:rPr lang="fr-FR" sz="1200" dirty="0" err="1">
                <a:latin typeface="Arial" panose="020B0604020202020204" pitchFamily="34" charset="0"/>
                <a:cs typeface="Arial" panose="020B0604020202020204" pitchFamily="34" charset="0"/>
              </a:rPr>
              <a:t>daily</a:t>
            </a:r>
            <a:r>
              <a:rPr lang="fr-FR" sz="1200" dirty="0">
                <a:latin typeface="Arial" panose="020B0604020202020204" pitchFamily="34" charset="0"/>
                <a:cs typeface="Arial" panose="020B0604020202020204" pitchFamily="34" charset="0"/>
              </a:rPr>
              <a:t> release </a:t>
            </a:r>
            <a:r>
              <a:rPr lang="fr-FR" sz="1200" dirty="0" err="1">
                <a:latin typeface="Arial" panose="020B0604020202020204" pitchFamily="34" charset="0"/>
                <a:cs typeface="Arial" panose="020B0604020202020204" pitchFamily="34" charset="0"/>
              </a:rPr>
              <a:t>from</a:t>
            </a:r>
            <a:r>
              <a:rPr lang="fr-FR" sz="1200" dirty="0">
                <a:latin typeface="Arial" panose="020B0604020202020204" pitchFamily="34" charset="0"/>
                <a:cs typeface="Arial" panose="020B0604020202020204" pitchFamily="34" charset="0"/>
              </a:rPr>
              <a:t> INUKI in </a:t>
            </a:r>
            <a:r>
              <a:rPr lang="fr-FR" sz="1200" dirty="0" err="1">
                <a:latin typeface="Arial" panose="020B0604020202020204" pitchFamily="34" charset="0"/>
                <a:cs typeface="Arial" panose="020B0604020202020204" pitchFamily="34" charset="0"/>
              </a:rPr>
              <a:t>Indonesia</a:t>
            </a:r>
            <a:r>
              <a:rPr lang="fr-FR" sz="1200" dirty="0">
                <a:latin typeface="Arial" panose="020B0604020202020204" pitchFamily="34" charset="0"/>
                <a:cs typeface="Arial" panose="020B0604020202020204" pitchFamily="34" charset="0"/>
              </a:rPr>
              <a:t> </a:t>
            </a:r>
            <a:r>
              <a:rPr lang="fr-FR" sz="1200" dirty="0" err="1">
                <a:latin typeface="Arial" panose="020B0604020202020204" pitchFamily="34" charset="0"/>
                <a:cs typeface="Arial" panose="020B0604020202020204" pitchFamily="34" charset="0"/>
              </a:rPr>
              <a:t>vary</a:t>
            </a:r>
            <a:r>
              <a:rPr lang="fr-FR" sz="1200" dirty="0">
                <a:latin typeface="Arial" panose="020B0604020202020204" pitchFamily="34" charset="0"/>
                <a:cs typeface="Arial" panose="020B0604020202020204" pitchFamily="34" charset="0"/>
              </a:rPr>
              <a:t> </a:t>
            </a:r>
            <a:r>
              <a:rPr lang="fr-FR" sz="1200" dirty="0" err="1">
                <a:latin typeface="Arial" panose="020B0604020202020204" pitchFamily="34" charset="0"/>
                <a:cs typeface="Arial" panose="020B0604020202020204" pitchFamily="34" charset="0"/>
              </a:rPr>
              <a:t>from</a:t>
            </a:r>
            <a:r>
              <a:rPr lang="fr-FR" sz="1200" dirty="0">
                <a:latin typeface="Arial" panose="020B0604020202020204" pitchFamily="34" charset="0"/>
                <a:cs typeface="Arial" panose="020B0604020202020204" pitchFamily="34" charset="0"/>
              </a:rPr>
              <a:t> </a:t>
            </a:r>
            <a:r>
              <a:rPr lang="fr-FR" sz="1200" dirty="0" smtClean="0">
                <a:latin typeface="Arial" panose="020B0604020202020204" pitchFamily="34" charset="0"/>
                <a:cs typeface="Arial" panose="020B0604020202020204" pitchFamily="34" charset="0"/>
              </a:rPr>
              <a:t>5.91e+13 </a:t>
            </a:r>
            <a:r>
              <a:rPr lang="fr-FR" sz="1200" dirty="0">
                <a:latin typeface="Arial" panose="020B0604020202020204" pitchFamily="34" charset="0"/>
                <a:cs typeface="Arial" panose="020B0604020202020204" pitchFamily="34" charset="0"/>
              </a:rPr>
              <a:t>to </a:t>
            </a:r>
            <a:r>
              <a:rPr lang="fr-FR" sz="1200" dirty="0" smtClean="0">
                <a:latin typeface="Arial" panose="020B0604020202020204" pitchFamily="34" charset="0"/>
                <a:cs typeface="Arial" panose="020B0604020202020204" pitchFamily="34" charset="0"/>
              </a:rPr>
              <a:t>4.48e+14 in </a:t>
            </a:r>
            <a:r>
              <a:rPr lang="fr-FR" sz="1200" dirty="0" err="1" smtClean="0">
                <a:latin typeface="Arial" panose="020B0604020202020204" pitchFamily="34" charset="0"/>
                <a:cs typeface="Arial" panose="020B0604020202020204" pitchFamily="34" charset="0"/>
              </a:rPr>
              <a:t>average</a:t>
            </a:r>
            <a:r>
              <a:rPr lang="fr-FR" sz="1200" dirty="0" smtClean="0">
                <a:latin typeface="Arial" panose="020B0604020202020204" pitchFamily="34" charset="0"/>
                <a:cs typeface="Arial" panose="020B0604020202020204" pitchFamily="34" charset="0"/>
              </a:rPr>
              <a:t> </a:t>
            </a:r>
            <a:r>
              <a:rPr lang="fr-FR" sz="1200" dirty="0" smtClean="0">
                <a:latin typeface="Arial" panose="020B0604020202020204" pitchFamily="34" charset="0"/>
                <a:cs typeface="Arial" panose="020B0604020202020204" pitchFamily="34" charset="0"/>
              </a:rPr>
              <a:t>source </a:t>
            </a:r>
            <a:r>
              <a:rPr lang="fr-FR" sz="1200" dirty="0">
                <a:latin typeface="Arial" panose="020B0604020202020204" pitchFamily="34" charset="0"/>
                <a:cs typeface="Arial" panose="020B0604020202020204" pitchFamily="34" charset="0"/>
              </a:rPr>
              <a:t>2.67e+14</a:t>
            </a:r>
            <a:r>
              <a:rPr lang="fr-FR" sz="1200" dirty="0" smtClean="0">
                <a:latin typeface="Arial" panose="020B0604020202020204" pitchFamily="34" charset="0"/>
                <a:cs typeface="Arial" panose="020B0604020202020204" pitchFamily="34" charset="0"/>
              </a:rPr>
              <a:t> for AUXO4</a:t>
            </a:r>
            <a:r>
              <a:rPr lang="fr-FR" sz="1200" dirty="0" smtClean="0">
                <a:latin typeface="Arial" panose="020B0604020202020204" pitchFamily="34" charset="0"/>
                <a:cs typeface="Arial" panose="020B0604020202020204" pitchFamily="34" charset="0"/>
              </a:rPr>
              <a:t>.These </a:t>
            </a:r>
            <a:r>
              <a:rPr lang="fr-FR" sz="1200" dirty="0" smtClean="0">
                <a:latin typeface="Arial" panose="020B0604020202020204" pitchFamily="34" charset="0"/>
                <a:cs typeface="Arial" panose="020B0604020202020204" pitchFamily="34" charset="0"/>
              </a:rPr>
              <a:t>are </a:t>
            </a:r>
            <a:r>
              <a:rPr lang="fr-FR" sz="1200" dirty="0" err="1">
                <a:latin typeface="Arial" panose="020B0604020202020204" pitchFamily="34" charset="0"/>
                <a:cs typeface="Arial" panose="020B0604020202020204" pitchFamily="34" charset="0"/>
              </a:rPr>
              <a:t>higher</a:t>
            </a:r>
            <a:r>
              <a:rPr lang="fr-FR" sz="1200" dirty="0">
                <a:latin typeface="Arial" panose="020B0604020202020204" pitchFamily="34" charset="0"/>
                <a:cs typeface="Arial" panose="020B0604020202020204" pitchFamily="34" charset="0"/>
              </a:rPr>
              <a:t> </a:t>
            </a:r>
            <a:r>
              <a:rPr lang="fr-FR" sz="1200" dirty="0" err="1">
                <a:latin typeface="Arial" panose="020B0604020202020204" pitchFamily="34" charset="0"/>
                <a:cs typeface="Arial" panose="020B0604020202020204" pitchFamily="34" charset="0"/>
              </a:rPr>
              <a:t>than</a:t>
            </a:r>
            <a:r>
              <a:rPr lang="fr-FR" sz="1200" dirty="0">
                <a:latin typeface="Arial" panose="020B0604020202020204" pitchFamily="34" charset="0"/>
                <a:cs typeface="Arial" panose="020B0604020202020204" pitchFamily="34" charset="0"/>
              </a:rPr>
              <a:t> the release </a:t>
            </a:r>
            <a:r>
              <a:rPr lang="fr-FR" sz="1200" dirty="0" err="1">
                <a:latin typeface="Arial" panose="020B0604020202020204" pitchFamily="34" charset="0"/>
                <a:cs typeface="Arial" panose="020B0604020202020204" pitchFamily="34" charset="0"/>
              </a:rPr>
              <a:t>estimate</a:t>
            </a:r>
            <a:r>
              <a:rPr lang="fr-FR" sz="1200" dirty="0">
                <a:latin typeface="Arial" panose="020B0604020202020204" pitchFamily="34" charset="0"/>
                <a:cs typeface="Arial" panose="020B0604020202020204" pitchFamily="34" charset="0"/>
              </a:rPr>
              <a:t> by </a:t>
            </a:r>
            <a:r>
              <a:rPr lang="fr-FR" sz="1200" dirty="0" err="1">
                <a:latin typeface="Arial" panose="020B0604020202020204" pitchFamily="34" charset="0"/>
                <a:cs typeface="Arial" panose="020B0604020202020204" pitchFamily="34" charset="0"/>
              </a:rPr>
              <a:t>Eslinger</a:t>
            </a:r>
            <a:r>
              <a:rPr lang="fr-FR" sz="1200" dirty="0">
                <a:latin typeface="Arial" panose="020B0604020202020204" pitchFamily="34" charset="0"/>
                <a:cs typeface="Arial" panose="020B0604020202020204" pitchFamily="34" charset="0"/>
              </a:rPr>
              <a:t>. This </a:t>
            </a:r>
            <a:r>
              <a:rPr lang="fr-FR" sz="1200" dirty="0" err="1">
                <a:latin typeface="Arial" panose="020B0604020202020204" pitchFamily="34" charset="0"/>
                <a:cs typeface="Arial" panose="020B0604020202020204" pitchFamily="34" charset="0"/>
              </a:rPr>
              <a:t>is</a:t>
            </a:r>
            <a:r>
              <a:rPr lang="fr-FR" sz="1200" dirty="0">
                <a:latin typeface="Arial" panose="020B0604020202020204" pitchFamily="34" charset="0"/>
                <a:cs typeface="Arial" panose="020B0604020202020204" pitchFamily="34" charset="0"/>
              </a:rPr>
              <a:t> consistent </a:t>
            </a:r>
            <a:r>
              <a:rPr lang="fr-FR" sz="1200" dirty="0" err="1">
                <a:latin typeface="Arial" panose="020B0604020202020204" pitchFamily="34" charset="0"/>
                <a:cs typeface="Arial" panose="020B0604020202020204" pitchFamily="34" charset="0"/>
              </a:rPr>
              <a:t>with</a:t>
            </a:r>
            <a:r>
              <a:rPr lang="fr-FR" sz="1200" dirty="0">
                <a:latin typeface="Arial" panose="020B0604020202020204" pitchFamily="34" charset="0"/>
                <a:cs typeface="Arial" panose="020B0604020202020204" pitchFamily="34" charset="0"/>
              </a:rPr>
              <a:t> the </a:t>
            </a:r>
            <a:r>
              <a:rPr lang="fr-FR" sz="1200" dirty="0" err="1">
                <a:latin typeface="Arial" panose="020B0604020202020204" pitchFamily="34" charset="0"/>
                <a:cs typeface="Arial" panose="020B0604020202020204" pitchFamily="34" charset="0"/>
              </a:rPr>
              <a:t>experience</a:t>
            </a:r>
            <a:r>
              <a:rPr lang="fr-FR" sz="1200" dirty="0">
                <a:latin typeface="Arial" panose="020B0604020202020204" pitchFamily="34" charset="0"/>
                <a:cs typeface="Arial" panose="020B0604020202020204" pitchFamily="34" charset="0"/>
              </a:rPr>
              <a:t> </a:t>
            </a:r>
            <a:r>
              <a:rPr lang="fr-FR" sz="1200" dirty="0" err="1">
                <a:latin typeface="Arial" panose="020B0604020202020204" pitchFamily="34" charset="0"/>
                <a:cs typeface="Arial" panose="020B0604020202020204" pitchFamily="34" charset="0"/>
              </a:rPr>
              <a:t>that</a:t>
            </a:r>
            <a:r>
              <a:rPr lang="fr-FR" sz="1200" dirty="0">
                <a:latin typeface="Arial" panose="020B0604020202020204" pitchFamily="34" charset="0"/>
                <a:cs typeface="Arial" panose="020B0604020202020204" pitchFamily="34" charset="0"/>
              </a:rPr>
              <a:t> short-</a:t>
            </a:r>
            <a:r>
              <a:rPr lang="fr-FR" sz="1200" dirty="0" err="1">
                <a:latin typeface="Arial" panose="020B0604020202020204" pitchFamily="34" charset="0"/>
                <a:cs typeface="Arial" panose="020B0604020202020204" pitchFamily="34" charset="0"/>
              </a:rPr>
              <a:t>term</a:t>
            </a:r>
            <a:r>
              <a:rPr lang="fr-FR" sz="1200" dirty="0">
                <a:latin typeface="Arial" panose="020B0604020202020204" pitchFamily="34" charset="0"/>
                <a:cs typeface="Arial" panose="020B0604020202020204" pitchFamily="34" charset="0"/>
              </a:rPr>
              <a:t> </a:t>
            </a:r>
            <a:r>
              <a:rPr lang="fr-FR" sz="1200" dirty="0" err="1">
                <a:latin typeface="Arial" panose="020B0604020202020204" pitchFamily="34" charset="0"/>
                <a:cs typeface="Arial" panose="020B0604020202020204" pitchFamily="34" charset="0"/>
              </a:rPr>
              <a:t>peak</a:t>
            </a:r>
            <a:r>
              <a:rPr lang="fr-FR" sz="1200" dirty="0">
                <a:latin typeface="Arial" panose="020B0604020202020204" pitchFamily="34" charset="0"/>
                <a:cs typeface="Arial" panose="020B0604020202020204" pitchFamily="34" charset="0"/>
              </a:rPr>
              <a:t> </a:t>
            </a:r>
            <a:r>
              <a:rPr lang="fr-FR" sz="1200" dirty="0" err="1">
                <a:latin typeface="Arial" panose="020B0604020202020204" pitchFamily="34" charset="0"/>
                <a:cs typeface="Arial" panose="020B0604020202020204" pitchFamily="34" charset="0"/>
              </a:rPr>
              <a:t>emissions</a:t>
            </a:r>
            <a:r>
              <a:rPr lang="fr-FR" sz="1200" dirty="0">
                <a:latin typeface="Arial" panose="020B0604020202020204" pitchFamily="34" charset="0"/>
                <a:cs typeface="Arial" panose="020B0604020202020204" pitchFamily="34" charset="0"/>
              </a:rPr>
              <a:t> are </a:t>
            </a:r>
            <a:r>
              <a:rPr lang="fr-FR" sz="1200" dirty="0" err="1">
                <a:latin typeface="Arial" panose="020B0604020202020204" pitchFamily="34" charset="0"/>
                <a:cs typeface="Arial" panose="020B0604020202020204" pitchFamily="34" charset="0"/>
              </a:rPr>
              <a:t>higher</a:t>
            </a:r>
            <a:r>
              <a:rPr lang="fr-FR" sz="1200" dirty="0">
                <a:latin typeface="Arial" panose="020B0604020202020204" pitchFamily="34" charset="0"/>
                <a:cs typeface="Arial" panose="020B0604020202020204" pitchFamily="34" charset="0"/>
              </a:rPr>
              <a:t> </a:t>
            </a:r>
            <a:r>
              <a:rPr lang="fr-FR" sz="1200" dirty="0" err="1">
                <a:latin typeface="Arial" panose="020B0604020202020204" pitchFamily="34" charset="0"/>
                <a:cs typeface="Arial" panose="020B0604020202020204" pitchFamily="34" charset="0"/>
              </a:rPr>
              <a:t>than</a:t>
            </a:r>
            <a:r>
              <a:rPr lang="fr-FR" sz="1200" dirty="0">
                <a:latin typeface="Arial" panose="020B0604020202020204" pitchFamily="34" charset="0"/>
                <a:cs typeface="Arial" panose="020B0604020202020204" pitchFamily="34" charset="0"/>
              </a:rPr>
              <a:t> </a:t>
            </a:r>
            <a:r>
              <a:rPr lang="fr-FR" sz="1200" dirty="0" err="1">
                <a:latin typeface="Arial" panose="020B0604020202020204" pitchFamily="34" charset="0"/>
                <a:cs typeface="Arial" panose="020B0604020202020204" pitchFamily="34" charset="0"/>
              </a:rPr>
              <a:t>averages</a:t>
            </a:r>
            <a:r>
              <a:rPr lang="fr-FR" sz="1200" dirty="0">
                <a:latin typeface="Arial" panose="020B0604020202020204" pitchFamily="34" charset="0"/>
                <a:cs typeface="Arial" panose="020B0604020202020204" pitchFamily="34" charset="0"/>
              </a:rPr>
              <a:t> </a:t>
            </a:r>
            <a:r>
              <a:rPr lang="fr-FR" sz="1200" dirty="0" err="1">
                <a:latin typeface="Arial" panose="020B0604020202020204" pitchFamily="34" charset="0"/>
                <a:cs typeface="Arial" panose="020B0604020202020204" pitchFamily="34" charset="0"/>
              </a:rPr>
              <a:t>based</a:t>
            </a:r>
            <a:r>
              <a:rPr lang="fr-FR" sz="1200" dirty="0">
                <a:latin typeface="Arial" panose="020B0604020202020204" pitchFamily="34" charset="0"/>
                <a:cs typeface="Arial" panose="020B0604020202020204" pitchFamily="34" charset="0"/>
              </a:rPr>
              <a:t> on </a:t>
            </a:r>
            <a:r>
              <a:rPr lang="fr-FR" sz="1200" dirty="0" err="1">
                <a:latin typeface="Arial" panose="020B0604020202020204" pitchFamily="34" charset="0"/>
                <a:cs typeface="Arial" panose="020B0604020202020204" pitchFamily="34" charset="0"/>
              </a:rPr>
              <a:t>annual</a:t>
            </a:r>
            <a:r>
              <a:rPr lang="fr-FR" sz="1200" dirty="0">
                <a:latin typeface="Arial" panose="020B0604020202020204" pitchFamily="34" charset="0"/>
                <a:cs typeface="Arial" panose="020B0604020202020204" pitchFamily="34" charset="0"/>
              </a:rPr>
              <a:t> total releases.</a:t>
            </a:r>
          </a:p>
        </p:txBody>
      </p:sp>
      <p:pic>
        <p:nvPicPr>
          <p:cNvPr id="5" name="Image 5">
            <a:extLst>
              <a:ext uri="{FF2B5EF4-FFF2-40B4-BE49-F238E27FC236}">
                <a16:creationId xmlns:a16="http://schemas.microsoft.com/office/drawing/2014/main" id="{021FAB8A-35BB-A013-08C1-9B0B9AAD0142}"/>
              </a:ext>
            </a:extLst>
          </p:cNvPr>
          <p:cNvPicPr>
            <a:picLocks noChangeAspect="1"/>
          </p:cNvPicPr>
          <p:nvPr/>
        </p:nvPicPr>
        <p:blipFill rotWithShape="1">
          <a:blip r:embed="rId4">
            <a:extLst>
              <a:ext uri="{28A0092B-C50C-407E-A947-70E740481C1C}">
                <a14:useLocalDpi xmlns:a14="http://schemas.microsoft.com/office/drawing/2010/main" val="0"/>
              </a:ext>
            </a:extLst>
          </a:blip>
          <a:srcRect l="686" t="26421" r="31101" b="2544"/>
          <a:stretch>
            <a:fillRect/>
          </a:stretch>
        </p:blipFill>
        <p:spPr>
          <a:xfrm>
            <a:off x="4187951" y="3655164"/>
            <a:ext cx="3816000" cy="2791251"/>
          </a:xfrm>
          <a:prstGeom prst="rect">
            <a:avLst/>
          </a:prstGeom>
        </p:spPr>
      </p:pic>
      <p:graphicFrame>
        <p:nvGraphicFramePr>
          <p:cNvPr id="16" name="Tableau 15"/>
          <p:cNvGraphicFramePr>
            <a:graphicFrameLocks noGrp="1"/>
          </p:cNvGraphicFramePr>
          <p:nvPr>
            <p:extLst>
              <p:ext uri="{D42A27DB-BD31-4B8C-83A1-F6EECF244321}">
                <p14:modId xmlns:p14="http://schemas.microsoft.com/office/powerpoint/2010/main" val="763991860"/>
              </p:ext>
            </p:extLst>
          </p:nvPr>
        </p:nvGraphicFramePr>
        <p:xfrm>
          <a:off x="8096721" y="1098494"/>
          <a:ext cx="3935254" cy="3651459"/>
        </p:xfrm>
        <a:graphic>
          <a:graphicData uri="http://schemas.openxmlformats.org/drawingml/2006/table">
            <a:tbl>
              <a:tblPr firstRow="1" firstCol="1" bandRow="1">
                <a:tableStyleId>{5C22544A-7EE6-4342-B048-85BDC9FD1C3A}</a:tableStyleId>
              </a:tblPr>
              <a:tblGrid>
                <a:gridCol w="1108001">
                  <a:extLst>
                    <a:ext uri="{9D8B030D-6E8A-4147-A177-3AD203B41FA5}">
                      <a16:colId xmlns:a16="http://schemas.microsoft.com/office/drawing/2014/main" val="3283375202"/>
                    </a:ext>
                  </a:extLst>
                </a:gridCol>
                <a:gridCol w="941295">
                  <a:extLst>
                    <a:ext uri="{9D8B030D-6E8A-4147-A177-3AD203B41FA5}">
                      <a16:colId xmlns:a16="http://schemas.microsoft.com/office/drawing/2014/main" val="1677961516"/>
                    </a:ext>
                  </a:extLst>
                </a:gridCol>
                <a:gridCol w="942979">
                  <a:extLst>
                    <a:ext uri="{9D8B030D-6E8A-4147-A177-3AD203B41FA5}">
                      <a16:colId xmlns:a16="http://schemas.microsoft.com/office/drawing/2014/main" val="2712104992"/>
                    </a:ext>
                  </a:extLst>
                </a:gridCol>
                <a:gridCol w="942979">
                  <a:extLst>
                    <a:ext uri="{9D8B030D-6E8A-4147-A177-3AD203B41FA5}">
                      <a16:colId xmlns:a16="http://schemas.microsoft.com/office/drawing/2014/main" val="1386841834"/>
                    </a:ext>
                  </a:extLst>
                </a:gridCol>
              </a:tblGrid>
              <a:tr h="182199">
                <a:tc rowSpan="2">
                  <a:txBody>
                    <a:bodyPr/>
                    <a:lstStyle/>
                    <a:p>
                      <a:pPr>
                        <a:lnSpc>
                          <a:spcPct val="107000"/>
                        </a:lnSpc>
                        <a:spcAft>
                          <a:spcPts val="0"/>
                        </a:spcAft>
                      </a:pPr>
                      <a:r>
                        <a:rPr lang="fr-FR"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222" marR="68222" marT="0" marB="0"/>
                </a:tc>
                <a:tc gridSpan="2">
                  <a:txBody>
                    <a:bodyPr/>
                    <a:lstStyle/>
                    <a:p>
                      <a:pPr algn="ctr">
                        <a:lnSpc>
                          <a:spcPct val="107000"/>
                        </a:lnSpc>
                        <a:spcAft>
                          <a:spcPts val="0"/>
                        </a:spcAft>
                      </a:pPr>
                      <a:r>
                        <a:rPr lang="fr-FR" sz="1100">
                          <a:effectLst/>
                        </a:rPr>
                        <a:t>NTP</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222" marR="68222" marT="0" marB="0"/>
                </a:tc>
                <a:tc hMerge="1">
                  <a:txBody>
                    <a:bodyPr/>
                    <a:lstStyle/>
                    <a:p>
                      <a:endParaRPr lang="fr-FR"/>
                    </a:p>
                  </a:txBody>
                  <a:tcPr/>
                </a:tc>
                <a:tc>
                  <a:txBody>
                    <a:bodyPr/>
                    <a:lstStyle/>
                    <a:p>
                      <a:pPr algn="ctr">
                        <a:lnSpc>
                          <a:spcPct val="107000"/>
                        </a:lnSpc>
                        <a:spcAft>
                          <a:spcPts val="0"/>
                        </a:spcAft>
                      </a:pPr>
                      <a:r>
                        <a:rPr lang="fr-FR" sz="1100">
                          <a:effectLst/>
                        </a:rPr>
                        <a:t>INUKI</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222" marR="68222" marT="0" marB="0"/>
                </a:tc>
                <a:extLst>
                  <a:ext uri="{0D108BD9-81ED-4DB2-BD59-A6C34878D82A}">
                    <a16:rowId xmlns:a16="http://schemas.microsoft.com/office/drawing/2014/main" val="1791431455"/>
                  </a:ext>
                </a:extLst>
              </a:tr>
              <a:tr h="182199">
                <a:tc vMerge="1">
                  <a:txBody>
                    <a:bodyPr/>
                    <a:lstStyle/>
                    <a:p>
                      <a:endParaRPr lang="fr-FR"/>
                    </a:p>
                  </a:txBody>
                  <a:tcPr/>
                </a:tc>
                <a:tc>
                  <a:txBody>
                    <a:bodyPr/>
                    <a:lstStyle/>
                    <a:p>
                      <a:pPr>
                        <a:lnSpc>
                          <a:spcPct val="107000"/>
                        </a:lnSpc>
                        <a:spcAft>
                          <a:spcPts val="0"/>
                        </a:spcAft>
                      </a:pPr>
                      <a:r>
                        <a:rPr lang="fr-FR" sz="1100">
                          <a:effectLst/>
                        </a:rPr>
                        <a:t>AUX04</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222" marR="68222" marT="0" marB="0"/>
                </a:tc>
                <a:tc>
                  <a:txBody>
                    <a:bodyPr/>
                    <a:lstStyle/>
                    <a:p>
                      <a:pPr>
                        <a:lnSpc>
                          <a:spcPct val="107000"/>
                        </a:lnSpc>
                        <a:spcAft>
                          <a:spcPts val="0"/>
                        </a:spcAft>
                      </a:pPr>
                      <a:r>
                        <a:rPr lang="fr-FR" sz="1100">
                          <a:effectLst/>
                        </a:rPr>
                        <a:t>BRX11</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222" marR="68222" marT="0" marB="0"/>
                </a:tc>
                <a:tc>
                  <a:txBody>
                    <a:bodyPr/>
                    <a:lstStyle/>
                    <a:p>
                      <a:pPr>
                        <a:lnSpc>
                          <a:spcPct val="107000"/>
                        </a:lnSpc>
                        <a:spcAft>
                          <a:spcPts val="0"/>
                        </a:spcAft>
                      </a:pPr>
                      <a:r>
                        <a:rPr lang="fr-FR" sz="1100">
                          <a:effectLst/>
                        </a:rPr>
                        <a:t>AUX04</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222" marR="68222" marT="0" marB="0"/>
                </a:tc>
                <a:extLst>
                  <a:ext uri="{0D108BD9-81ED-4DB2-BD59-A6C34878D82A}">
                    <a16:rowId xmlns:a16="http://schemas.microsoft.com/office/drawing/2014/main" val="1966472069"/>
                  </a:ext>
                </a:extLst>
              </a:tr>
              <a:tr h="347965">
                <a:tc>
                  <a:txBody>
                    <a:bodyPr/>
                    <a:lstStyle/>
                    <a:p>
                      <a:pPr>
                        <a:lnSpc>
                          <a:spcPct val="107000"/>
                        </a:lnSpc>
                        <a:spcAft>
                          <a:spcPts val="0"/>
                        </a:spcAft>
                      </a:pPr>
                      <a:r>
                        <a:rPr lang="fr-FR" sz="1200">
                          <a:effectLst/>
                        </a:rPr>
                        <a:t>2014</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222" marR="68222" marT="0" marB="0"/>
                </a:tc>
                <a:tc>
                  <a:txBody>
                    <a:bodyPr/>
                    <a:lstStyle/>
                    <a:p>
                      <a:pPr>
                        <a:lnSpc>
                          <a:spcPct val="107000"/>
                        </a:lnSpc>
                        <a:spcAft>
                          <a:spcPts val="0"/>
                        </a:spcAft>
                      </a:pPr>
                      <a:r>
                        <a:rPr lang="fr-FR" sz="1200">
                          <a:effectLst/>
                        </a:rPr>
                        <a:t>3.06e+15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222" marR="68222" marT="0" marB="0" anchor="ctr"/>
                </a:tc>
                <a:tc>
                  <a:txBody>
                    <a:bodyPr/>
                    <a:lstStyle/>
                    <a:p>
                      <a:pPr>
                        <a:lnSpc>
                          <a:spcPct val="107000"/>
                        </a:lnSpc>
                        <a:spcAft>
                          <a:spcPts val="0"/>
                        </a:spcAft>
                      </a:pPr>
                      <a:r>
                        <a:rPr lang="fr-FR" sz="1200">
                          <a:effectLst/>
                        </a:rPr>
                        <a:t>1.37e+15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222" marR="68222" marT="0" marB="0" anchor="ctr"/>
                </a:tc>
                <a:tc>
                  <a:txBody>
                    <a:bodyPr/>
                    <a:lstStyle/>
                    <a:p>
                      <a:pPr algn="r">
                        <a:lnSpc>
                          <a:spcPct val="107000"/>
                        </a:lnSpc>
                        <a:spcAft>
                          <a:spcPts val="0"/>
                        </a:spcAft>
                      </a:pPr>
                      <a:r>
                        <a:rPr lang="fr-FR" sz="1200" dirty="0" smtClean="0">
                          <a:effectLst/>
                        </a:rPr>
                        <a:t>-------</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222" marR="68222" marT="0" marB="0" anchor="b"/>
                </a:tc>
                <a:extLst>
                  <a:ext uri="{0D108BD9-81ED-4DB2-BD59-A6C34878D82A}">
                    <a16:rowId xmlns:a16="http://schemas.microsoft.com/office/drawing/2014/main" val="72008613"/>
                  </a:ext>
                </a:extLst>
              </a:tr>
              <a:tr h="198786">
                <a:tc>
                  <a:txBody>
                    <a:bodyPr/>
                    <a:lstStyle/>
                    <a:p>
                      <a:pPr>
                        <a:lnSpc>
                          <a:spcPct val="107000"/>
                        </a:lnSpc>
                        <a:spcAft>
                          <a:spcPts val="0"/>
                        </a:spcAft>
                      </a:pPr>
                      <a:r>
                        <a:rPr lang="fr-FR" sz="1200">
                          <a:effectLst/>
                        </a:rPr>
                        <a:t>2015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222" marR="68222" marT="0" marB="0"/>
                </a:tc>
                <a:tc>
                  <a:txBody>
                    <a:bodyPr/>
                    <a:lstStyle/>
                    <a:p>
                      <a:pPr>
                        <a:lnSpc>
                          <a:spcPct val="107000"/>
                        </a:lnSpc>
                        <a:spcAft>
                          <a:spcPts val="0"/>
                        </a:spcAft>
                      </a:pPr>
                      <a:r>
                        <a:rPr lang="fr-FR" sz="1200">
                          <a:effectLst/>
                        </a:rPr>
                        <a:t>3.92e+15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222" marR="68222" marT="0" marB="0" anchor="ctr"/>
                </a:tc>
                <a:tc>
                  <a:txBody>
                    <a:bodyPr/>
                    <a:lstStyle/>
                    <a:p>
                      <a:pPr>
                        <a:lnSpc>
                          <a:spcPct val="107000"/>
                        </a:lnSpc>
                        <a:spcAft>
                          <a:spcPts val="0"/>
                        </a:spcAft>
                      </a:pPr>
                      <a:r>
                        <a:rPr lang="fr-FR" sz="1200">
                          <a:effectLst/>
                        </a:rPr>
                        <a:t>1.60e+16</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222" marR="68222" marT="0" marB="0" anchor="ctr"/>
                </a:tc>
                <a:tc>
                  <a:txBody>
                    <a:bodyPr/>
                    <a:lstStyle/>
                    <a:p>
                      <a:pPr>
                        <a:lnSpc>
                          <a:spcPct val="107000"/>
                        </a:lnSpc>
                        <a:spcAft>
                          <a:spcPts val="0"/>
                        </a:spcAft>
                      </a:pPr>
                      <a:r>
                        <a:rPr lang="fr-FR" sz="1200">
                          <a:effectLst/>
                        </a:rPr>
                        <a:t>2.97e+14</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222" marR="68222" marT="0" marB="0" anchor="ctr"/>
                </a:tc>
                <a:extLst>
                  <a:ext uri="{0D108BD9-81ED-4DB2-BD59-A6C34878D82A}">
                    <a16:rowId xmlns:a16="http://schemas.microsoft.com/office/drawing/2014/main" val="2779384676"/>
                  </a:ext>
                </a:extLst>
              </a:tr>
              <a:tr h="347965">
                <a:tc>
                  <a:txBody>
                    <a:bodyPr/>
                    <a:lstStyle/>
                    <a:p>
                      <a:pPr>
                        <a:lnSpc>
                          <a:spcPct val="107000"/>
                        </a:lnSpc>
                        <a:spcAft>
                          <a:spcPts val="0"/>
                        </a:spcAft>
                      </a:pPr>
                      <a:r>
                        <a:rPr lang="fr-FR" sz="1200">
                          <a:effectLst/>
                        </a:rPr>
                        <a:t>2016</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222" marR="68222" marT="0" marB="0"/>
                </a:tc>
                <a:tc>
                  <a:txBody>
                    <a:bodyPr/>
                    <a:lstStyle/>
                    <a:p>
                      <a:pPr>
                        <a:lnSpc>
                          <a:spcPct val="107000"/>
                        </a:lnSpc>
                        <a:spcAft>
                          <a:spcPts val="0"/>
                        </a:spcAft>
                      </a:pPr>
                      <a:r>
                        <a:rPr lang="fr-FR" sz="1200">
                          <a:effectLst/>
                        </a:rPr>
                        <a:t>1.01e+16</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222" marR="68222" marT="0" marB="0" anchor="ctr"/>
                </a:tc>
                <a:tc>
                  <a:txBody>
                    <a:bodyPr/>
                    <a:lstStyle/>
                    <a:p>
                      <a:pPr algn="r">
                        <a:lnSpc>
                          <a:spcPct val="107000"/>
                        </a:lnSpc>
                        <a:spcAft>
                          <a:spcPts val="0"/>
                        </a:spcAft>
                      </a:pPr>
                      <a:r>
                        <a:rPr lang="fr-FR" sz="1200" dirty="0" smtClean="0">
                          <a:effectLst/>
                        </a:rPr>
                        <a:t>--------</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222" marR="68222" marT="0" marB="0" anchor="b"/>
                </a:tc>
                <a:tc>
                  <a:txBody>
                    <a:bodyPr/>
                    <a:lstStyle/>
                    <a:p>
                      <a:pPr>
                        <a:lnSpc>
                          <a:spcPct val="107000"/>
                        </a:lnSpc>
                        <a:spcAft>
                          <a:spcPts val="0"/>
                        </a:spcAft>
                      </a:pPr>
                      <a:r>
                        <a:rPr lang="fr-FR" sz="1200">
                          <a:effectLst/>
                        </a:rPr>
                        <a:t>3.04e+14</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222" marR="68222" marT="0" marB="0" anchor="ctr"/>
                </a:tc>
                <a:extLst>
                  <a:ext uri="{0D108BD9-81ED-4DB2-BD59-A6C34878D82A}">
                    <a16:rowId xmlns:a16="http://schemas.microsoft.com/office/drawing/2014/main" val="1323353726"/>
                  </a:ext>
                </a:extLst>
              </a:tr>
              <a:tr h="347965">
                <a:tc>
                  <a:txBody>
                    <a:bodyPr/>
                    <a:lstStyle/>
                    <a:p>
                      <a:pPr>
                        <a:lnSpc>
                          <a:spcPct val="107000"/>
                        </a:lnSpc>
                        <a:spcAft>
                          <a:spcPts val="0"/>
                        </a:spcAft>
                      </a:pPr>
                      <a:r>
                        <a:rPr lang="fr-FR" sz="1200">
                          <a:effectLst/>
                        </a:rPr>
                        <a:t>2017</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222" marR="68222" marT="0" marB="0"/>
                </a:tc>
                <a:tc>
                  <a:txBody>
                    <a:bodyPr/>
                    <a:lstStyle/>
                    <a:p>
                      <a:pPr>
                        <a:lnSpc>
                          <a:spcPct val="107000"/>
                        </a:lnSpc>
                        <a:spcAft>
                          <a:spcPts val="0"/>
                        </a:spcAft>
                      </a:pPr>
                      <a:r>
                        <a:rPr lang="fr-FR" sz="1200">
                          <a:effectLst/>
                        </a:rPr>
                        <a:t>4.39e+15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222" marR="68222" marT="0" marB="0" anchor="ctr"/>
                </a:tc>
                <a:tc>
                  <a:txBody>
                    <a:bodyPr/>
                    <a:lstStyle/>
                    <a:p>
                      <a:pPr>
                        <a:lnSpc>
                          <a:spcPct val="107000"/>
                        </a:lnSpc>
                        <a:spcAft>
                          <a:spcPts val="0"/>
                        </a:spcAft>
                      </a:pPr>
                      <a:r>
                        <a:rPr lang="fr-FR" sz="1200">
                          <a:effectLst/>
                        </a:rPr>
                        <a:t>4.26e+16</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222" marR="68222" marT="0" marB="0" anchor="ctr"/>
                </a:tc>
                <a:tc>
                  <a:txBody>
                    <a:bodyPr/>
                    <a:lstStyle/>
                    <a:p>
                      <a:pPr algn="r">
                        <a:lnSpc>
                          <a:spcPct val="107000"/>
                        </a:lnSpc>
                        <a:spcAft>
                          <a:spcPts val="0"/>
                        </a:spcAft>
                      </a:pPr>
                      <a:r>
                        <a:rPr lang="fr-FR" sz="1200" dirty="0" smtClean="0">
                          <a:effectLst/>
                        </a:rPr>
                        <a:t>-------</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222" marR="68222" marT="0" marB="0" anchor="b"/>
                </a:tc>
                <a:extLst>
                  <a:ext uri="{0D108BD9-81ED-4DB2-BD59-A6C34878D82A}">
                    <a16:rowId xmlns:a16="http://schemas.microsoft.com/office/drawing/2014/main" val="4006485642"/>
                  </a:ext>
                </a:extLst>
              </a:tr>
              <a:tr h="198786">
                <a:tc>
                  <a:txBody>
                    <a:bodyPr/>
                    <a:lstStyle/>
                    <a:p>
                      <a:pPr>
                        <a:lnSpc>
                          <a:spcPct val="107000"/>
                        </a:lnSpc>
                        <a:spcAft>
                          <a:spcPts val="0"/>
                        </a:spcAft>
                      </a:pPr>
                      <a:r>
                        <a:rPr lang="fr-FR" sz="1200">
                          <a:effectLst/>
                        </a:rPr>
                        <a:t>2018</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222" marR="68222" marT="0" marB="0"/>
                </a:tc>
                <a:tc>
                  <a:txBody>
                    <a:bodyPr/>
                    <a:lstStyle/>
                    <a:p>
                      <a:pPr>
                        <a:lnSpc>
                          <a:spcPct val="107000"/>
                        </a:lnSpc>
                        <a:spcAft>
                          <a:spcPts val="0"/>
                        </a:spcAft>
                      </a:pPr>
                      <a:r>
                        <a:rPr lang="fr-FR" sz="1200">
                          <a:effectLst/>
                        </a:rPr>
                        <a:t>1.40e+16</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222" marR="68222" marT="0" marB="0" anchor="ctr"/>
                </a:tc>
                <a:tc>
                  <a:txBody>
                    <a:bodyPr/>
                    <a:lstStyle/>
                    <a:p>
                      <a:pPr>
                        <a:lnSpc>
                          <a:spcPct val="107000"/>
                        </a:lnSpc>
                        <a:spcAft>
                          <a:spcPts val="0"/>
                        </a:spcAft>
                      </a:pPr>
                      <a:r>
                        <a:rPr lang="fr-FR" sz="1200">
                          <a:effectLst/>
                        </a:rPr>
                        <a:t>5.76e+15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222" marR="68222" marT="0" marB="0" anchor="ctr"/>
                </a:tc>
                <a:tc>
                  <a:txBody>
                    <a:bodyPr/>
                    <a:lstStyle/>
                    <a:p>
                      <a:pPr>
                        <a:lnSpc>
                          <a:spcPct val="107000"/>
                        </a:lnSpc>
                        <a:spcAft>
                          <a:spcPts val="0"/>
                        </a:spcAft>
                      </a:pPr>
                      <a:r>
                        <a:rPr lang="fr-FR" sz="1200">
                          <a:effectLst/>
                        </a:rPr>
                        <a:t>2.29e+14</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222" marR="68222" marT="0" marB="0" anchor="ctr"/>
                </a:tc>
                <a:extLst>
                  <a:ext uri="{0D108BD9-81ED-4DB2-BD59-A6C34878D82A}">
                    <a16:rowId xmlns:a16="http://schemas.microsoft.com/office/drawing/2014/main" val="1638609860"/>
                  </a:ext>
                </a:extLst>
              </a:tr>
              <a:tr h="347965">
                <a:tc>
                  <a:txBody>
                    <a:bodyPr/>
                    <a:lstStyle/>
                    <a:p>
                      <a:pPr>
                        <a:lnSpc>
                          <a:spcPct val="107000"/>
                        </a:lnSpc>
                        <a:spcAft>
                          <a:spcPts val="0"/>
                        </a:spcAft>
                      </a:pPr>
                      <a:r>
                        <a:rPr lang="fr-FR" sz="1200">
                          <a:effectLst/>
                        </a:rPr>
                        <a:t>2019</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222" marR="68222" marT="0" marB="0"/>
                </a:tc>
                <a:tc>
                  <a:txBody>
                    <a:bodyPr/>
                    <a:lstStyle/>
                    <a:p>
                      <a:pPr>
                        <a:lnSpc>
                          <a:spcPct val="107000"/>
                        </a:lnSpc>
                        <a:spcAft>
                          <a:spcPts val="0"/>
                        </a:spcAft>
                      </a:pPr>
                      <a:r>
                        <a:rPr lang="fr-FR" sz="1200">
                          <a:effectLst/>
                        </a:rPr>
                        <a:t>1.53e+15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222" marR="68222" marT="0" marB="0" anchor="ctr"/>
                </a:tc>
                <a:tc>
                  <a:txBody>
                    <a:bodyPr/>
                    <a:lstStyle/>
                    <a:p>
                      <a:pPr>
                        <a:lnSpc>
                          <a:spcPct val="107000"/>
                        </a:lnSpc>
                        <a:spcAft>
                          <a:spcPts val="0"/>
                        </a:spcAft>
                      </a:pPr>
                      <a:r>
                        <a:rPr lang="fr-FR" sz="1200">
                          <a:effectLst/>
                        </a:rPr>
                        <a:t>7.99e+14</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222" marR="68222" marT="0" marB="0" anchor="ctr"/>
                </a:tc>
                <a:tc>
                  <a:txBody>
                    <a:bodyPr/>
                    <a:lstStyle/>
                    <a:p>
                      <a:pPr algn="r">
                        <a:lnSpc>
                          <a:spcPct val="107000"/>
                        </a:lnSpc>
                        <a:spcAft>
                          <a:spcPts val="0"/>
                        </a:spcAft>
                      </a:pPr>
                      <a:r>
                        <a:rPr lang="fr-FR" sz="1200" dirty="0" smtClean="0">
                          <a:effectLst/>
                        </a:rPr>
                        <a:t>--------</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222" marR="68222" marT="0" marB="0" anchor="b"/>
                </a:tc>
                <a:extLst>
                  <a:ext uri="{0D108BD9-81ED-4DB2-BD59-A6C34878D82A}">
                    <a16:rowId xmlns:a16="http://schemas.microsoft.com/office/drawing/2014/main" val="2213021618"/>
                  </a:ext>
                </a:extLst>
              </a:tr>
              <a:tr h="347965">
                <a:tc>
                  <a:txBody>
                    <a:bodyPr/>
                    <a:lstStyle/>
                    <a:p>
                      <a:pPr>
                        <a:lnSpc>
                          <a:spcPct val="107000"/>
                        </a:lnSpc>
                        <a:spcAft>
                          <a:spcPts val="0"/>
                        </a:spcAft>
                      </a:pPr>
                      <a:r>
                        <a:rPr lang="fr-FR" sz="1200">
                          <a:effectLst/>
                        </a:rPr>
                        <a:t>2020</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222" marR="68222" marT="0" marB="0"/>
                </a:tc>
                <a:tc>
                  <a:txBody>
                    <a:bodyPr/>
                    <a:lstStyle/>
                    <a:p>
                      <a:pPr>
                        <a:lnSpc>
                          <a:spcPct val="107000"/>
                        </a:lnSpc>
                        <a:spcAft>
                          <a:spcPts val="0"/>
                        </a:spcAft>
                      </a:pPr>
                      <a:r>
                        <a:rPr lang="fr-FR" sz="1200">
                          <a:effectLst/>
                        </a:rPr>
                        <a:t>2.43e+16</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222" marR="68222" marT="0" marB="0" anchor="ctr"/>
                </a:tc>
                <a:tc>
                  <a:txBody>
                    <a:bodyPr/>
                    <a:lstStyle/>
                    <a:p>
                      <a:pPr algn="r">
                        <a:lnSpc>
                          <a:spcPct val="107000"/>
                        </a:lnSpc>
                        <a:spcAft>
                          <a:spcPts val="0"/>
                        </a:spcAft>
                      </a:pPr>
                      <a:r>
                        <a:rPr lang="fr-FR" sz="1200" dirty="0" smtClean="0">
                          <a:effectLst/>
                        </a:rPr>
                        <a:t>--------</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222" marR="68222" marT="0" marB="0" anchor="b"/>
                </a:tc>
                <a:tc>
                  <a:txBody>
                    <a:bodyPr/>
                    <a:lstStyle/>
                    <a:p>
                      <a:pPr>
                        <a:lnSpc>
                          <a:spcPct val="107000"/>
                        </a:lnSpc>
                        <a:spcAft>
                          <a:spcPts val="0"/>
                        </a:spcAft>
                      </a:pPr>
                      <a:r>
                        <a:rPr lang="fr-FR" sz="1200">
                          <a:effectLst/>
                        </a:rPr>
                        <a:t>4.48e+14</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222" marR="68222" marT="0" marB="0" anchor="ctr"/>
                </a:tc>
                <a:extLst>
                  <a:ext uri="{0D108BD9-81ED-4DB2-BD59-A6C34878D82A}">
                    <a16:rowId xmlns:a16="http://schemas.microsoft.com/office/drawing/2014/main" val="1492591765"/>
                  </a:ext>
                </a:extLst>
              </a:tr>
              <a:tr h="347965">
                <a:tc>
                  <a:txBody>
                    <a:bodyPr/>
                    <a:lstStyle/>
                    <a:p>
                      <a:pPr>
                        <a:lnSpc>
                          <a:spcPct val="107000"/>
                        </a:lnSpc>
                        <a:spcAft>
                          <a:spcPts val="0"/>
                        </a:spcAft>
                      </a:pPr>
                      <a:r>
                        <a:rPr lang="fr-FR" sz="1200">
                          <a:effectLst/>
                        </a:rPr>
                        <a:t>2021</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222" marR="68222" marT="0" marB="0"/>
                </a:tc>
                <a:tc>
                  <a:txBody>
                    <a:bodyPr/>
                    <a:lstStyle/>
                    <a:p>
                      <a:pPr>
                        <a:lnSpc>
                          <a:spcPct val="107000"/>
                        </a:lnSpc>
                        <a:spcAft>
                          <a:spcPts val="0"/>
                        </a:spcAft>
                      </a:pPr>
                      <a:r>
                        <a:rPr lang="fr-FR" sz="1200">
                          <a:effectLst/>
                        </a:rPr>
                        <a:t>8.47e+15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222" marR="68222" marT="0" marB="0" anchor="ctr"/>
                </a:tc>
                <a:tc>
                  <a:txBody>
                    <a:bodyPr/>
                    <a:lstStyle/>
                    <a:p>
                      <a:pPr>
                        <a:lnSpc>
                          <a:spcPct val="107000"/>
                        </a:lnSpc>
                        <a:spcAft>
                          <a:spcPts val="0"/>
                        </a:spcAft>
                      </a:pPr>
                      <a:r>
                        <a:rPr lang="fr-FR" sz="1200">
                          <a:effectLst/>
                        </a:rPr>
                        <a:t>3.28e+15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222" marR="68222" marT="0" marB="0" anchor="ctr"/>
                </a:tc>
                <a:tc>
                  <a:txBody>
                    <a:bodyPr/>
                    <a:lstStyle/>
                    <a:p>
                      <a:pPr algn="r">
                        <a:lnSpc>
                          <a:spcPct val="107000"/>
                        </a:lnSpc>
                        <a:spcAft>
                          <a:spcPts val="0"/>
                        </a:spcAft>
                      </a:pPr>
                      <a:r>
                        <a:rPr lang="fr-FR" sz="1200" dirty="0" smtClean="0">
                          <a:effectLst/>
                        </a:rPr>
                        <a:t>-------</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222" marR="68222" marT="0" marB="0" anchor="b"/>
                </a:tc>
                <a:extLst>
                  <a:ext uri="{0D108BD9-81ED-4DB2-BD59-A6C34878D82A}">
                    <a16:rowId xmlns:a16="http://schemas.microsoft.com/office/drawing/2014/main" val="1420630335"/>
                  </a:ext>
                </a:extLst>
              </a:tr>
              <a:tr h="198786">
                <a:tc>
                  <a:txBody>
                    <a:bodyPr/>
                    <a:lstStyle/>
                    <a:p>
                      <a:pPr>
                        <a:lnSpc>
                          <a:spcPct val="107000"/>
                        </a:lnSpc>
                        <a:spcAft>
                          <a:spcPts val="0"/>
                        </a:spcAft>
                      </a:pPr>
                      <a:r>
                        <a:rPr lang="fr-FR" sz="1200">
                          <a:effectLst/>
                        </a:rPr>
                        <a:t>2022</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222" marR="68222" marT="0" marB="0"/>
                </a:tc>
                <a:tc>
                  <a:txBody>
                    <a:bodyPr/>
                    <a:lstStyle/>
                    <a:p>
                      <a:pPr>
                        <a:lnSpc>
                          <a:spcPct val="107000"/>
                        </a:lnSpc>
                        <a:spcAft>
                          <a:spcPts val="0"/>
                        </a:spcAft>
                      </a:pPr>
                      <a:r>
                        <a:rPr lang="fr-FR" sz="1200">
                          <a:effectLst/>
                        </a:rPr>
                        <a:t>2.29e+16</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222" marR="68222" marT="0" marB="0" anchor="ctr"/>
                </a:tc>
                <a:tc>
                  <a:txBody>
                    <a:bodyPr/>
                    <a:lstStyle/>
                    <a:p>
                      <a:pPr>
                        <a:lnSpc>
                          <a:spcPct val="107000"/>
                        </a:lnSpc>
                        <a:spcAft>
                          <a:spcPts val="0"/>
                        </a:spcAft>
                      </a:pPr>
                      <a:r>
                        <a:rPr lang="fr-FR" sz="1200">
                          <a:effectLst/>
                        </a:rPr>
                        <a:t>2.38e+16</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222" marR="68222" marT="0" marB="0" anchor="ctr"/>
                </a:tc>
                <a:tc>
                  <a:txBody>
                    <a:bodyPr/>
                    <a:lstStyle/>
                    <a:p>
                      <a:pPr>
                        <a:lnSpc>
                          <a:spcPct val="107000"/>
                        </a:lnSpc>
                        <a:spcAft>
                          <a:spcPts val="0"/>
                        </a:spcAft>
                      </a:pPr>
                      <a:r>
                        <a:rPr lang="fr-FR" sz="1200">
                          <a:effectLst/>
                        </a:rPr>
                        <a:t>5.91e+13</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222" marR="68222" marT="0" marB="0" anchor="b"/>
                </a:tc>
                <a:extLst>
                  <a:ext uri="{0D108BD9-81ED-4DB2-BD59-A6C34878D82A}">
                    <a16:rowId xmlns:a16="http://schemas.microsoft.com/office/drawing/2014/main" val="342015575"/>
                  </a:ext>
                </a:extLst>
              </a:tr>
              <a:tr h="602913">
                <a:tc>
                  <a:txBody>
                    <a:bodyPr/>
                    <a:lstStyle/>
                    <a:p>
                      <a:pPr>
                        <a:lnSpc>
                          <a:spcPct val="107000"/>
                        </a:lnSpc>
                        <a:spcAft>
                          <a:spcPts val="0"/>
                        </a:spcAft>
                      </a:pPr>
                      <a:r>
                        <a:rPr lang="fr-FR" sz="1200">
                          <a:effectLst/>
                        </a:rPr>
                        <a:t>Eslinger et al.(2014)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222" marR="68222" marT="0" marB="0"/>
                </a:tc>
                <a:tc gridSpan="2">
                  <a:txBody>
                    <a:bodyPr/>
                    <a:lstStyle/>
                    <a:p>
                      <a:pPr>
                        <a:lnSpc>
                          <a:spcPct val="107000"/>
                        </a:lnSpc>
                        <a:spcAft>
                          <a:spcPts val="0"/>
                        </a:spcAft>
                      </a:pPr>
                      <a:r>
                        <a:rPr lang="fr-FR" sz="1200">
                          <a:effectLst/>
                        </a:rPr>
                        <a:t> </a:t>
                      </a:r>
                      <a:endParaRPr lang="fr-FR" sz="1100">
                        <a:effectLst/>
                      </a:endParaRPr>
                    </a:p>
                    <a:p>
                      <a:pPr>
                        <a:lnSpc>
                          <a:spcPct val="107000"/>
                        </a:lnSpc>
                        <a:spcAft>
                          <a:spcPts val="0"/>
                        </a:spcAft>
                      </a:pPr>
                      <a:r>
                        <a:rPr lang="fr-FR" sz="1200">
                          <a:effectLst/>
                        </a:rPr>
                        <a:t>6.30e+13</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222" marR="68222" marT="0" marB="0" anchor="ctr"/>
                </a:tc>
                <a:tc hMerge="1">
                  <a:txBody>
                    <a:bodyPr/>
                    <a:lstStyle/>
                    <a:p>
                      <a:endParaRPr lang="fr-FR"/>
                    </a:p>
                  </a:txBody>
                  <a:tcPr/>
                </a:tc>
                <a:tc>
                  <a:txBody>
                    <a:bodyPr/>
                    <a:lstStyle/>
                    <a:p>
                      <a:pPr>
                        <a:lnSpc>
                          <a:spcPct val="107000"/>
                        </a:lnSpc>
                        <a:spcAft>
                          <a:spcPts val="0"/>
                        </a:spcAft>
                      </a:pPr>
                      <a:r>
                        <a:rPr lang="fr-FR" sz="1200" dirty="0">
                          <a:effectLst/>
                        </a:rPr>
                        <a:t>6.30e+11</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222" marR="68222" marT="0" marB="0" anchor="b"/>
                </a:tc>
                <a:extLst>
                  <a:ext uri="{0D108BD9-81ED-4DB2-BD59-A6C34878D82A}">
                    <a16:rowId xmlns:a16="http://schemas.microsoft.com/office/drawing/2014/main" val="1416113564"/>
                  </a:ext>
                </a:extLst>
              </a:tr>
            </a:tbl>
          </a:graphicData>
        </a:graphic>
      </p:graphicFrame>
    </p:spTree>
    <p:extLst>
      <p:ext uri="{BB962C8B-B14F-4D97-AF65-F5344CB8AC3E}">
        <p14:creationId xmlns:p14="http://schemas.microsoft.com/office/powerpoint/2010/main" val="11542376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SnT2025_E-Poster Template_CLEAN" id="{0EBCCD38-EFA5-4A59-98E1-17915631503A}" vid="{43BEDF90-3C52-4D4C-AD5D-39E9BB777266}"/>
    </a:ext>
  </a:extLst>
</a:theme>
</file>

<file path=docProps/app.xml><?xml version="1.0" encoding="utf-8"?>
<Properties xmlns="http://schemas.openxmlformats.org/officeDocument/2006/extended-properties" xmlns:vt="http://schemas.openxmlformats.org/officeDocument/2006/docPropsVTypes">
  <Template>SnT2025_E-Poster Template_CLEAN_250702</Template>
  <TotalTime>57</TotalTime>
  <Words>605</Words>
  <Application>Microsoft Office PowerPoint</Application>
  <PresentationFormat>Grand écran</PresentationFormat>
  <Paragraphs>68</Paragraphs>
  <Slides>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vt:i4>
      </vt:variant>
    </vt:vector>
  </HeadingPairs>
  <TitlesOfParts>
    <vt:vector size="8" baseType="lpstr">
      <vt:lpstr>Aptos</vt:lpstr>
      <vt:lpstr>Aptos Display</vt:lpstr>
      <vt:lpstr>Arial</vt:lpstr>
      <vt:lpstr>Calibri</vt:lpstr>
      <vt:lpstr>Times New Roman</vt:lpstr>
      <vt:lpstr>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LENOVO</dc:creator>
  <cp:lastModifiedBy>LENOVO</cp:lastModifiedBy>
  <cp:revision>25</cp:revision>
  <dcterms:created xsi:type="dcterms:W3CDTF">2025-08-19T11:47:23Z</dcterms:created>
  <dcterms:modified xsi:type="dcterms:W3CDTF">2025-08-25T15:18:28Z</dcterms:modified>
</cp:coreProperties>
</file>