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CBC6"/>
    <a:srgbClr val="1A3A64"/>
    <a:srgbClr val="EEEE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924E2A-93D3-4F06-B8A2-22DBF040F63A}" v="15" dt="2025-08-27T14:47:13.5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FFMAN Ian" userId="099775e2-792e-4ec4-b74e-20db0d6be48c" providerId="ADAL" clId="{7E924E2A-93D3-4F06-B8A2-22DBF040F63A}"/>
    <pc:docChg chg="undo custSel modSld">
      <pc:chgData name="HOFFMAN Ian" userId="099775e2-792e-4ec4-b74e-20db0d6be48c" providerId="ADAL" clId="{7E924E2A-93D3-4F06-B8A2-22DBF040F63A}" dt="2025-08-27T14:47:16.514" v="771" actId="1076"/>
      <pc:docMkLst>
        <pc:docMk/>
      </pc:docMkLst>
      <pc:sldChg chg="addSp delSp modSp mod">
        <pc:chgData name="HOFFMAN Ian" userId="099775e2-792e-4ec4-b74e-20db0d6be48c" providerId="ADAL" clId="{7E924E2A-93D3-4F06-B8A2-22DBF040F63A}" dt="2025-08-27T14:47:16.514" v="771" actId="1076"/>
        <pc:sldMkLst>
          <pc:docMk/>
          <pc:sldMk cId="3649860611" sldId="256"/>
        </pc:sldMkLst>
        <pc:spChg chg="mod">
          <ac:chgData name="HOFFMAN Ian" userId="099775e2-792e-4ec4-b74e-20db0d6be48c" providerId="ADAL" clId="{7E924E2A-93D3-4F06-B8A2-22DBF040F63A}" dt="2025-08-26T12:54:26.186" v="8" actId="6549"/>
          <ac:spMkLst>
            <pc:docMk/>
            <pc:sldMk cId="3649860611" sldId="256"/>
            <ac:spMk id="4" creationId="{1545F3E5-D3CC-F39D-D5A4-E99C5076F250}"/>
          </ac:spMkLst>
        </pc:spChg>
        <pc:spChg chg="mod">
          <ac:chgData name="HOFFMAN Ian" userId="099775e2-792e-4ec4-b74e-20db0d6be48c" providerId="ADAL" clId="{7E924E2A-93D3-4F06-B8A2-22DBF040F63A}" dt="2025-08-21T12:31:06.902" v="2" actId="6549"/>
          <ac:spMkLst>
            <pc:docMk/>
            <pc:sldMk cId="3649860611" sldId="256"/>
            <ac:spMk id="5" creationId="{85BEB553-B80A-F162-FB89-86C2A440C13A}"/>
          </ac:spMkLst>
        </pc:spChg>
        <pc:spChg chg="mod">
          <ac:chgData name="HOFFMAN Ian" userId="099775e2-792e-4ec4-b74e-20db0d6be48c" providerId="ADAL" clId="{7E924E2A-93D3-4F06-B8A2-22DBF040F63A}" dt="2025-08-27T08:24:45.166" v="769" actId="20577"/>
          <ac:spMkLst>
            <pc:docMk/>
            <pc:sldMk cId="3649860611" sldId="256"/>
            <ac:spMk id="9" creationId="{89EA74CD-7C66-4B77-605D-E0D86DB56FF2}"/>
          </ac:spMkLst>
        </pc:spChg>
        <pc:spChg chg="mod">
          <ac:chgData name="HOFFMAN Ian" userId="099775e2-792e-4ec4-b74e-20db0d6be48c" providerId="ADAL" clId="{7E924E2A-93D3-4F06-B8A2-22DBF040F63A}" dt="2025-08-26T12:55:02.312" v="173" actId="20577"/>
          <ac:spMkLst>
            <pc:docMk/>
            <pc:sldMk cId="3649860611" sldId="256"/>
            <ac:spMk id="10" creationId="{D5AE4295-86D6-0ED9-4F2B-A8BCD338E5F5}"/>
          </ac:spMkLst>
        </pc:spChg>
        <pc:spChg chg="add del">
          <ac:chgData name="HOFFMAN Ian" userId="099775e2-792e-4ec4-b74e-20db0d6be48c" providerId="ADAL" clId="{7E924E2A-93D3-4F06-B8A2-22DBF040F63A}" dt="2025-08-26T12:55:28.794" v="178" actId="478"/>
          <ac:spMkLst>
            <pc:docMk/>
            <pc:sldMk cId="3649860611" sldId="256"/>
            <ac:spMk id="13" creationId="{6A323FA7-6C67-D7D8-C60F-22F60C72221A}"/>
          </ac:spMkLst>
        </pc:spChg>
        <pc:spChg chg="mod">
          <ac:chgData name="HOFFMAN Ian" userId="099775e2-792e-4ec4-b74e-20db0d6be48c" providerId="ADAL" clId="{7E924E2A-93D3-4F06-B8A2-22DBF040F63A}" dt="2025-08-26T12:54:06.533" v="5"/>
          <ac:spMkLst>
            <pc:docMk/>
            <pc:sldMk cId="3649860611" sldId="256"/>
            <ac:spMk id="28" creationId="{B80091A9-21A6-ACE8-7D0F-BF92C1995514}"/>
          </ac:spMkLst>
        </pc:spChg>
        <pc:picChg chg="add mod">
          <ac:chgData name="HOFFMAN Ian" userId="099775e2-792e-4ec4-b74e-20db0d6be48c" providerId="ADAL" clId="{7E924E2A-93D3-4F06-B8A2-22DBF040F63A}" dt="2025-08-27T14:47:16.514" v="771" actId="1076"/>
          <ac:picMkLst>
            <pc:docMk/>
            <pc:sldMk cId="3649860611" sldId="256"/>
            <ac:picMk id="3" creationId="{C7FB45B1-3D93-94EC-90EB-18C4CE0B105E}"/>
          </ac:picMkLst>
        </pc:picChg>
        <pc:picChg chg="add mod">
          <ac:chgData name="HOFFMAN Ian" userId="099775e2-792e-4ec4-b74e-20db0d6be48c" providerId="ADAL" clId="{7E924E2A-93D3-4F06-B8A2-22DBF040F63A}" dt="2025-08-26T12:55:21.931" v="175"/>
          <ac:picMkLst>
            <pc:docMk/>
            <pc:sldMk cId="3649860611" sldId="256"/>
            <ac:picMk id="3" creationId="{D7178F19-17EF-D2B9-4BFF-0149A3F9ABBA}"/>
          </ac:picMkLst>
        </pc:picChg>
        <pc:picChg chg="add mod">
          <ac:chgData name="HOFFMAN Ian" userId="099775e2-792e-4ec4-b74e-20db0d6be48c" providerId="ADAL" clId="{7E924E2A-93D3-4F06-B8A2-22DBF040F63A}" dt="2025-08-26T12:55:26.573" v="177"/>
          <ac:picMkLst>
            <pc:docMk/>
            <pc:sldMk cId="3649860611" sldId="256"/>
            <ac:picMk id="6" creationId="{D0DFDA4D-A4C8-44AA-A97B-740A76C2318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1462BB-03C6-EC18-DD8B-B019ACC25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1D143D7-35CC-8239-8541-451308221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F5C86A-FEB6-6444-674D-878883DCE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27.08.2025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1CABDE-322F-BEF9-CE09-389D73314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A56BCE-43DE-E833-B09E-49095A0A9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92568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066274-3BEF-8BAF-BC4E-87A6E0E86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C36D3D2-0BAB-7582-0453-DC097926D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853E14-BE89-BA00-2215-5CE8E7317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27.08.2025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EAC353-AFEC-A877-175D-AD16A3368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2B817A-90B0-87BB-3773-B749B79C6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35015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AACDB85-D685-A4FE-8887-E0A65165F5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D4C6333-3169-CB92-6347-C46F289D2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3E2F9E1-81EB-628C-1E94-FE42B2B80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27.08.2025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4339DDA-8407-93A9-571C-A9233079A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E4927B-6356-2DBF-A032-24862B5B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86439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3E03E7-FB47-BA05-B0A0-ADBE5334C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580C84-DBB9-33B0-6C98-E1B6F9172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736A48-FCA0-7673-504B-CEAFF55DE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27.08.2025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9A3569-8E67-891D-9FE8-BED238474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7793BB-56D7-CC34-A0F2-7EF172F49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3218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F11894-1C15-1E9F-28E5-316B45AD4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D4B307-C9AC-DBB0-8A3D-7031E3EF8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8A328A-243B-0CD0-FAAE-F3E0C629C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27.08.2025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17B5C8-F1D1-7128-9E71-4D419E0B3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7738D1-BEA9-FE1B-A844-E29DBB5AE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09062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E7ACEC-C195-5184-C2AC-59F93B640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073810-6858-8B47-50B0-70DA6C2CC2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92AC868-6701-9AF5-75C3-C62873144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A366C38-9DA6-B135-10CE-DEB561CC5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27.08.2025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A415E0F-E2F2-9537-F4FA-582E36C57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A4C6A5-BCE7-713F-0688-395565F45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010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282D99-D0B4-1D12-5E42-246B39016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08595C7-19E6-C982-213E-0D06248C1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3C02A30-BFF3-2DF6-9043-F6405AC55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B1D9C90-1ED0-DDE6-1686-A02299F839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53F07DF-F537-1004-0982-F86591A883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67AFEF2-A9A9-826D-24E1-8991E02BC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27.08.2025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8915963-A1E2-2D74-B7B6-A32074D3E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2FB518B-7722-E795-D367-463D6DCD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16162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45AE4B-FBCE-323A-CDE9-B1E7B7982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C063ACF-B377-5488-70A1-AC09ED3D0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27.08.2025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80F58A9-5DBB-3855-9D77-F4361CF2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96EB511-E18F-9BA2-4AA7-CCE4CC7D8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73568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78B13EA-088E-8C10-C5DF-CF2576029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27.08.2025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D24B357-3962-93FF-BBB6-9C54E10D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5C706DF-8C3E-E9B7-CD76-CD4BD6516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58776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2EF08-8D41-2117-D74E-AAFC27FE8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409215-7806-A6A2-D933-D1A7F208E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7C0884-3B5C-3540-0FEE-C786FFA018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E68EF75-1282-4936-D7C7-35858B145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27.08.2025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58B69D3-756B-1744-31BD-0DA6BE959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42EC043-162F-EC88-57C0-A36F9B9D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27388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FD2273-9C95-2BA1-8244-B32F5C77B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800F816-0156-86E6-1725-5C7768972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A63B92B-CE93-CF24-C7B9-849662958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5A43AC3-ACBC-416B-C40A-3E60F04E5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27.08.2025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F70FAB3-6CF7-5AA4-093E-325A19B9D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5B5E49B-8673-315B-7F9C-D1C1C7942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82797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3EADE16-7830-8AB3-8BEE-03A2B4B6B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C3F146-67D8-AFC2-C996-9C93BAAFC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0F9612-DC19-0B52-BA6C-1DBE0DD437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DC3642-44F9-4841-A39A-061A9EDE6E17}" type="datetimeFigureOut">
              <a:rPr lang="de-AT" smtClean="0"/>
              <a:t>27.08.2025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60AB3D-3E8F-AC2D-0E19-9A9F8F8BC6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0C9E6F-842B-9480-CFB7-C9B01239D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4072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>
            <a:extLst>
              <a:ext uri="{FF2B5EF4-FFF2-40B4-BE49-F238E27FC236}">
                <a16:creationId xmlns:a16="http://schemas.microsoft.com/office/drawing/2014/main" id="{D5AE4295-86D6-0ED9-4F2B-A8BCD338E5F5}"/>
              </a:ext>
            </a:extLst>
          </p:cNvPr>
          <p:cNvSpPr txBox="1"/>
          <p:nvPr/>
        </p:nvSpPr>
        <p:spPr>
          <a:xfrm>
            <a:off x="187156" y="6440942"/>
            <a:ext cx="3798000" cy="369332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800" noProof="0" dirty="0">
                <a:solidFill>
                  <a:schemeClr val="bg1">
                    <a:lumMod val="65000"/>
                  </a:schemeClr>
                </a:solidFill>
              </a:rPr>
              <a:t>DISCLAIMER </a:t>
            </a:r>
            <a:r>
              <a:rPr lang="en-US" sz="800" noProof="0" dirty="0">
                <a:solidFill>
                  <a:schemeClr val="bg1">
                    <a:lumMod val="65000"/>
                  </a:schemeClr>
                </a:solidFill>
              </a:rPr>
              <a:t>DISCLAIMER The views expressed on this e-poster are those of the author and do not necessarily reflect the view of the CTBTO Preparatory Commission</a:t>
            </a:r>
          </a:p>
        </p:txBody>
      </p:sp>
      <p:pic>
        <p:nvPicPr>
          <p:cNvPr id="2" name="Grafik 1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12132E0B-E116-9D7D-3E94-CE25DE0CD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37" t="58098" r="764" b="5248"/>
          <a:stretch>
            <a:fillRect/>
          </a:stretch>
        </p:blipFill>
        <p:spPr>
          <a:xfrm>
            <a:off x="0" y="673101"/>
            <a:ext cx="2022237" cy="2438400"/>
          </a:xfrm>
          <a:prstGeom prst="rect">
            <a:avLst/>
          </a:prstGeom>
        </p:spPr>
      </p:pic>
      <p:pic>
        <p:nvPicPr>
          <p:cNvPr id="11" name="Grafik 10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0A982369-6EB6-234C-C0A7-58E556ED1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67" t="61204" r="764" b="5248"/>
          <a:stretch>
            <a:fillRect/>
          </a:stretch>
        </p:blipFill>
        <p:spPr>
          <a:xfrm>
            <a:off x="1993680" y="881061"/>
            <a:ext cx="244695" cy="2231535"/>
          </a:xfrm>
          <a:prstGeom prst="rect">
            <a:avLst/>
          </a:prstGeom>
        </p:spPr>
      </p:pic>
      <p:pic>
        <p:nvPicPr>
          <p:cNvPr id="14" name="Grafik 13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DF35B26D-BD9A-11F3-E5E5-FEB1BDE2669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5" t="80667" r="765" b="16818"/>
          <a:stretch>
            <a:fillRect/>
          </a:stretch>
        </p:blipFill>
        <p:spPr>
          <a:xfrm>
            <a:off x="2238375" y="1275898"/>
            <a:ext cx="589234" cy="212384"/>
          </a:xfrm>
          <a:prstGeom prst="rect">
            <a:avLst/>
          </a:prstGeom>
        </p:spPr>
      </p:pic>
      <p:pic>
        <p:nvPicPr>
          <p:cNvPr id="15" name="Grafik 14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F744C5CF-ABA7-8191-B25E-DC7835232A9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5" t="80667" r="765" b="16818"/>
          <a:stretch>
            <a:fillRect/>
          </a:stretch>
        </p:blipFill>
        <p:spPr>
          <a:xfrm>
            <a:off x="2801699" y="1275897"/>
            <a:ext cx="589234" cy="212384"/>
          </a:xfrm>
          <a:prstGeom prst="rect">
            <a:avLst/>
          </a:prstGeom>
        </p:spPr>
      </p:pic>
      <p:pic>
        <p:nvPicPr>
          <p:cNvPr id="16" name="Grafik 15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ECE73A0F-CB91-0545-6D23-F3B16FF6ADC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5" t="80667" r="765" b="16818"/>
          <a:stretch>
            <a:fillRect/>
          </a:stretch>
        </p:blipFill>
        <p:spPr>
          <a:xfrm>
            <a:off x="2903990" y="1275896"/>
            <a:ext cx="589234" cy="212384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89EA74CD-7C66-4B77-605D-E0D86DB56FF2}"/>
              </a:ext>
            </a:extLst>
          </p:cNvPr>
          <p:cNvSpPr txBox="1"/>
          <p:nvPr/>
        </p:nvSpPr>
        <p:spPr>
          <a:xfrm>
            <a:off x="3595515" y="1136649"/>
            <a:ext cx="7793154" cy="493077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 anchor="t">
            <a:noAutofit/>
          </a:bodyPr>
          <a:lstStyle/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GB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poster is about updating and modernizing the IDC radionuclide software for particulate and </a:t>
            </a:r>
            <a:r>
              <a:rPr lang="en-GB" sz="1400" dirty="0" err="1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HPGe</a:t>
            </a:r>
            <a:r>
              <a:rPr lang="en-GB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noble gas analysis.</a:t>
            </a:r>
            <a:endParaRPr lang="en-GB" sz="14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GB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going to tell you what design requirements are important, and talk about use of </a:t>
            </a:r>
            <a:r>
              <a:rPr lang="en-GB" sz="1400" dirty="0" err="1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nbdev</a:t>
            </a:r>
            <a:r>
              <a:rPr lang="en-GB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 exciting approach to software development.</a:t>
            </a: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GB" sz="1400" dirty="0" err="1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Nbdev</a:t>
            </a:r>
            <a:r>
              <a:rPr lang="en-GB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an exploratory notebook environment that is self-documenting, with integrated software tests that can be fully integrated into CI/CD deployments </a:t>
            </a:r>
            <a:endParaRPr lang="en-GB" sz="14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GB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find out more, come over for a chat in front of our poster</a:t>
            </a:r>
          </a:p>
          <a:p>
            <a:pPr>
              <a:lnSpc>
                <a:spcPct val="200000"/>
              </a:lnSpc>
              <a:buClr>
                <a:srgbClr val="1A3A64"/>
              </a:buClr>
            </a:pPr>
            <a:endParaRPr lang="en-GB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buClr>
                <a:srgbClr val="1A3A64"/>
              </a:buClr>
            </a:pPr>
            <a:endParaRPr lang="en-GB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85BEB553-B80A-F162-FB89-86C2A440C13A}"/>
              </a:ext>
            </a:extLst>
          </p:cNvPr>
          <p:cNvSpPr txBox="1"/>
          <p:nvPr/>
        </p:nvSpPr>
        <p:spPr>
          <a:xfrm>
            <a:off x="3756661" y="61299"/>
            <a:ext cx="660654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(Re)Development of IDC software for particulate and </a:t>
            </a:r>
            <a:r>
              <a:rPr lang="en-US" sz="1600" b="1" noProof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HPGe</a:t>
            </a:r>
            <a:r>
              <a:rPr lang="en-US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noble gas analysis</a:t>
            </a:r>
            <a:endParaRPr lang="en-GB" sz="1600" b="1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3">
            <a:extLst>
              <a:ext uri="{FF2B5EF4-FFF2-40B4-BE49-F238E27FC236}">
                <a16:creationId xmlns:a16="http://schemas.microsoft.com/office/drawing/2014/main" id="{B80091A9-21A6-ACE8-7D0F-BF92C1995514}"/>
              </a:ext>
            </a:extLst>
          </p:cNvPr>
          <p:cNvSpPr txBox="1"/>
          <p:nvPr/>
        </p:nvSpPr>
        <p:spPr>
          <a:xfrm>
            <a:off x="3756661" y="646416"/>
            <a:ext cx="7445839" cy="396586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Ian Hoffman, Niall Murphy, Aleksandr </a:t>
            </a:r>
            <a:r>
              <a:rPr lang="en-GB" sz="1200" dirty="0" err="1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Shashkin</a:t>
            </a:r>
            <a:endParaRPr lang="en-GB" sz="12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Provisional Technical Secretariat, CTBTO Preparatory Commission</a:t>
            </a:r>
          </a:p>
          <a:p>
            <a:endParaRPr lang="en-GB" sz="12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545F3E5-D3CC-F39D-D5A4-E99C5076F250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noProof="0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P3.6-550</a:t>
            </a:r>
          </a:p>
        </p:txBody>
      </p:sp>
      <p:pic>
        <p:nvPicPr>
          <p:cNvPr id="6" name="Picture 5" descr="A black background with blue letters&#10;&#10;AI-generated content may be incorrect.">
            <a:extLst>
              <a:ext uri="{FF2B5EF4-FFF2-40B4-BE49-F238E27FC236}">
                <a16:creationId xmlns:a16="http://schemas.microsoft.com/office/drawing/2014/main" id="{D0DFDA4D-A4C8-44AA-A97B-740A76C23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097" y="6247577"/>
            <a:ext cx="1920240" cy="512441"/>
          </a:xfrm>
          <a:prstGeom prst="rect">
            <a:avLst/>
          </a:prstGeom>
        </p:spPr>
      </p:pic>
      <p:pic>
        <p:nvPicPr>
          <p:cNvPr id="3" name="Picture 2" descr="A diagram of a document&#10;&#10;AI-generated content may be incorrect.">
            <a:extLst>
              <a:ext uri="{FF2B5EF4-FFF2-40B4-BE49-F238E27FC236}">
                <a16:creationId xmlns:a16="http://schemas.microsoft.com/office/drawing/2014/main" id="{C7FB45B1-3D93-94EC-90EB-18C4CE0B10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23" y="3319461"/>
            <a:ext cx="1964774" cy="269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60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10" id="{B10BD66C-21F9-4157-B933-30628F4A9519}" vid="{DD404FFB-B75E-47E1-8111-81B4DCD92254}"/>
    </a:ext>
  </a:extLst>
</a:theme>
</file>

<file path=docMetadata/LabelInfo.xml><?xml version="1.0" encoding="utf-8"?>
<clbl:labelList xmlns:clbl="http://schemas.microsoft.com/office/2020/mipLabelMetadata">
  <clbl:label id="{beb0b889-53f4-4e3a-9b3f-a04468ed6d76}" enabled="0" method="" siteId="{beb0b889-53f4-4e3a-9b3f-a04468ed6d7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SnT2025_Lightning Talk Template_CLEAN_250702</Template>
  <TotalTime>8699</TotalTime>
  <Words>142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Kabel LT Std Book</vt:lpstr>
      <vt:lpstr>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HOFFMAN Ian</dc:creator>
  <cp:lastModifiedBy>HOFFMAN Ian</cp:lastModifiedBy>
  <cp:revision>1</cp:revision>
  <dcterms:created xsi:type="dcterms:W3CDTF">2025-08-21T11:46:32Z</dcterms:created>
  <dcterms:modified xsi:type="dcterms:W3CDTF">2025-08-27T14:47:22Z</dcterms:modified>
</cp:coreProperties>
</file>