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6"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B25E3-C6E2-4732-B39A-E06EDD5E13A8}" v="21" dt="2025-08-27T15:01:32.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Ian" userId="099775e2-792e-4ec4-b74e-20db0d6be48c" providerId="ADAL" clId="{385B25E3-C6E2-4732-B39A-E06EDD5E13A8}"/>
    <pc:docChg chg="undo custSel addSld delSld modSld modSection">
      <pc:chgData name="HOFFMAN Ian" userId="099775e2-792e-4ec4-b74e-20db0d6be48c" providerId="ADAL" clId="{385B25E3-C6E2-4732-B39A-E06EDD5E13A8}" dt="2025-08-27T15:04:26.921" v="7199" actId="20577"/>
      <pc:docMkLst>
        <pc:docMk/>
      </pc:docMkLst>
      <pc:sldChg chg="addSp delSp modSp mod">
        <pc:chgData name="HOFFMAN Ian" userId="099775e2-792e-4ec4-b74e-20db0d6be48c" providerId="ADAL" clId="{385B25E3-C6E2-4732-B39A-E06EDD5E13A8}" dt="2025-08-27T15:04:26.921" v="7199" actId="20577"/>
        <pc:sldMkLst>
          <pc:docMk/>
          <pc:sldMk cId="1154237620" sldId="256"/>
        </pc:sldMkLst>
        <pc:spChg chg="mod">
          <ac:chgData name="HOFFMAN Ian" userId="099775e2-792e-4ec4-b74e-20db0d6be48c" providerId="ADAL" clId="{385B25E3-C6E2-4732-B39A-E06EDD5E13A8}" dt="2025-08-21T12:39:10.497" v="112" actId="6549"/>
          <ac:spMkLst>
            <pc:docMk/>
            <pc:sldMk cId="1154237620" sldId="256"/>
            <ac:spMk id="2" creationId="{62673B92-7009-6C86-1F81-02E0CB1EF455}"/>
          </ac:spMkLst>
        </pc:spChg>
        <pc:spChg chg="mod">
          <ac:chgData name="HOFFMAN Ian" userId="099775e2-792e-4ec4-b74e-20db0d6be48c" providerId="ADAL" clId="{385B25E3-C6E2-4732-B39A-E06EDD5E13A8}" dt="2025-08-21T12:38:51.917" v="103" actId="27636"/>
          <ac:spMkLst>
            <pc:docMk/>
            <pc:sldMk cId="1154237620" sldId="256"/>
            <ac:spMk id="7" creationId="{9A5EB31E-0D60-B708-DDA3-638C6CE2CC33}"/>
          </ac:spMkLst>
        </pc:spChg>
        <pc:spChg chg="mod">
          <ac:chgData name="HOFFMAN Ian" userId="099775e2-792e-4ec4-b74e-20db0d6be48c" providerId="ADAL" clId="{385B25E3-C6E2-4732-B39A-E06EDD5E13A8}" dt="2025-08-27T15:03:15.351" v="7169" actId="20577"/>
          <ac:spMkLst>
            <pc:docMk/>
            <pc:sldMk cId="1154237620" sldId="256"/>
            <ac:spMk id="8" creationId="{E90810EB-C9FE-C1F2-4CE1-32C95CB36FE8}"/>
          </ac:spMkLst>
        </pc:spChg>
        <pc:spChg chg="mod">
          <ac:chgData name="HOFFMAN Ian" userId="099775e2-792e-4ec4-b74e-20db0d6be48c" providerId="ADAL" clId="{385B25E3-C6E2-4732-B39A-E06EDD5E13A8}" dt="2025-08-22T11:57:42.193" v="4275" actId="20577"/>
          <ac:spMkLst>
            <pc:docMk/>
            <pc:sldMk cId="1154237620" sldId="256"/>
            <ac:spMk id="15" creationId="{143C780A-D306-D9FA-EEC7-455406624C00}"/>
          </ac:spMkLst>
        </pc:spChg>
        <pc:spChg chg="mod">
          <ac:chgData name="HOFFMAN Ian" userId="099775e2-792e-4ec4-b74e-20db0d6be48c" providerId="ADAL" clId="{385B25E3-C6E2-4732-B39A-E06EDD5E13A8}" dt="2025-08-21T12:46:13.052" v="387" actId="20577"/>
          <ac:spMkLst>
            <pc:docMk/>
            <pc:sldMk cId="1154237620" sldId="256"/>
            <ac:spMk id="16" creationId="{D44A0D56-4CCC-CD44-4432-02AE7D654D6B}"/>
          </ac:spMkLst>
        </pc:spChg>
        <pc:spChg chg="mod">
          <ac:chgData name="HOFFMAN Ian" userId="099775e2-792e-4ec4-b74e-20db0d6be48c" providerId="ADAL" clId="{385B25E3-C6E2-4732-B39A-E06EDD5E13A8}" dt="2025-08-27T15:04:26.921" v="7199" actId="20577"/>
          <ac:spMkLst>
            <pc:docMk/>
            <pc:sldMk cId="1154237620" sldId="256"/>
            <ac:spMk id="20" creationId="{1E89CD43-FF80-3593-7026-BDF338BBFF94}"/>
          </ac:spMkLst>
        </pc:spChg>
        <pc:spChg chg="mod">
          <ac:chgData name="HOFFMAN Ian" userId="099775e2-792e-4ec4-b74e-20db0d6be48c" providerId="ADAL" clId="{385B25E3-C6E2-4732-B39A-E06EDD5E13A8}" dt="2025-08-25T13:53:58.853" v="6171" actId="20577"/>
          <ac:spMkLst>
            <pc:docMk/>
            <pc:sldMk cId="1154237620" sldId="256"/>
            <ac:spMk id="21" creationId="{E5B67DD5-AF62-4996-BFC8-D0709EAAF04C}"/>
          </ac:spMkLst>
        </pc:spChg>
        <pc:spChg chg="mod">
          <ac:chgData name="HOFFMAN Ian" userId="099775e2-792e-4ec4-b74e-20db0d6be48c" providerId="ADAL" clId="{385B25E3-C6E2-4732-B39A-E06EDD5E13A8}" dt="2025-08-22T08:17:33.367" v="2164" actId="20577"/>
          <ac:spMkLst>
            <pc:docMk/>
            <pc:sldMk cId="1154237620" sldId="256"/>
            <ac:spMk id="24" creationId="{A34004C7-4749-B7E3-E7D7-B3572BC231EF}"/>
          </ac:spMkLst>
        </pc:spChg>
        <pc:spChg chg="mod">
          <ac:chgData name="HOFFMAN Ian" userId="099775e2-792e-4ec4-b74e-20db0d6be48c" providerId="ADAL" clId="{385B25E3-C6E2-4732-B39A-E06EDD5E13A8}" dt="2025-08-22T14:35:56.548" v="5360" actId="20577"/>
          <ac:spMkLst>
            <pc:docMk/>
            <pc:sldMk cId="1154237620" sldId="256"/>
            <ac:spMk id="26" creationId="{79016AB2-B6CD-8ED7-A756-5A1288745A4D}"/>
          </ac:spMkLst>
        </pc:spChg>
        <pc:spChg chg="mod">
          <ac:chgData name="HOFFMAN Ian" userId="099775e2-792e-4ec4-b74e-20db0d6be48c" providerId="ADAL" clId="{385B25E3-C6E2-4732-B39A-E06EDD5E13A8}" dt="2025-08-22T14:36:16.614" v="5387" actId="20577"/>
          <ac:spMkLst>
            <pc:docMk/>
            <pc:sldMk cId="1154237620" sldId="256"/>
            <ac:spMk id="27" creationId="{35C23D38-1D02-FA1F-40B5-BBB882222001}"/>
          </ac:spMkLst>
        </pc:spChg>
        <pc:picChg chg="add mod">
          <ac:chgData name="HOFFMAN Ian" userId="099775e2-792e-4ec4-b74e-20db0d6be48c" providerId="ADAL" clId="{385B25E3-C6E2-4732-B39A-E06EDD5E13A8}" dt="2025-08-21T13:09:30.678" v="405" actId="14100"/>
          <ac:picMkLst>
            <pc:docMk/>
            <pc:sldMk cId="1154237620" sldId="256"/>
            <ac:picMk id="9" creationId="{C9BFEC6E-A716-CA5D-B236-D00097C9FB27}"/>
          </ac:picMkLst>
        </pc:picChg>
      </pc:sldChg>
      <pc:sldChg chg="addSp delSp modSp mod">
        <pc:chgData name="HOFFMAN Ian" userId="099775e2-792e-4ec4-b74e-20db0d6be48c" providerId="ADAL" clId="{385B25E3-C6E2-4732-B39A-E06EDD5E13A8}" dt="2025-08-27T15:01:32.734" v="7154"/>
        <pc:sldMkLst>
          <pc:docMk/>
          <pc:sldMk cId="223735078" sldId="257"/>
        </pc:sldMkLst>
        <pc:spChg chg="mod">
          <ac:chgData name="HOFFMAN Ian" userId="099775e2-792e-4ec4-b74e-20db0d6be48c" providerId="ADAL" clId="{385B25E3-C6E2-4732-B39A-E06EDD5E13A8}" dt="2025-08-21T12:38:14.806" v="93" actId="6549"/>
          <ac:spMkLst>
            <pc:docMk/>
            <pc:sldMk cId="223735078" sldId="257"/>
            <ac:spMk id="2" creationId="{2991A715-793F-3235-8617-18E9A2538876}"/>
          </ac:spMkLst>
        </pc:spChg>
        <pc:spChg chg="mod">
          <ac:chgData name="HOFFMAN Ian" userId="099775e2-792e-4ec4-b74e-20db0d6be48c" providerId="ADAL" clId="{385B25E3-C6E2-4732-B39A-E06EDD5E13A8}" dt="2025-08-21T12:31:38.402" v="3" actId="255"/>
          <ac:spMkLst>
            <pc:docMk/>
            <pc:sldMk cId="223735078" sldId="257"/>
            <ac:spMk id="6" creationId="{5641CF85-E5C3-9FF3-BBD7-6666AB809856}"/>
          </ac:spMkLst>
        </pc:spChg>
        <pc:spChg chg="mod">
          <ac:chgData name="HOFFMAN Ian" userId="099775e2-792e-4ec4-b74e-20db0d6be48c" providerId="ADAL" clId="{385B25E3-C6E2-4732-B39A-E06EDD5E13A8}" dt="2025-08-22T11:57:52.043" v="4289" actId="20577"/>
          <ac:spMkLst>
            <pc:docMk/>
            <pc:sldMk cId="223735078" sldId="257"/>
            <ac:spMk id="10" creationId="{3D37EAC3-90CD-EA42-4DD4-7E98DD56B841}"/>
          </ac:spMkLst>
        </pc:spChg>
        <pc:spChg chg="mod">
          <ac:chgData name="HOFFMAN Ian" userId="099775e2-792e-4ec4-b74e-20db0d6be48c" providerId="ADAL" clId="{385B25E3-C6E2-4732-B39A-E06EDD5E13A8}" dt="2025-08-21T12:45:42.057" v="339" actId="20577"/>
          <ac:spMkLst>
            <pc:docMk/>
            <pc:sldMk cId="223735078" sldId="257"/>
            <ac:spMk id="12" creationId="{D704B700-9CAA-AD00-BCFB-1247EE1D285E}"/>
          </ac:spMkLst>
        </pc:spChg>
        <pc:spChg chg="mod">
          <ac:chgData name="HOFFMAN Ian" userId="099775e2-792e-4ec4-b74e-20db0d6be48c" providerId="ADAL" clId="{385B25E3-C6E2-4732-B39A-E06EDD5E13A8}" dt="2025-08-21T12:45:58.260" v="362" actId="20577"/>
          <ac:spMkLst>
            <pc:docMk/>
            <pc:sldMk cId="223735078" sldId="257"/>
            <ac:spMk id="13" creationId="{D1B99D56-EC8A-2AAE-205C-D5BC83000B29}"/>
          </ac:spMkLst>
        </pc:spChg>
        <pc:spChg chg="mod">
          <ac:chgData name="HOFFMAN Ian" userId="099775e2-792e-4ec4-b74e-20db0d6be48c" providerId="ADAL" clId="{385B25E3-C6E2-4732-B39A-E06EDD5E13A8}" dt="2025-08-27T15:01:32.734" v="7154"/>
          <ac:spMkLst>
            <pc:docMk/>
            <pc:sldMk cId="223735078" sldId="257"/>
            <ac:spMk id="14" creationId="{D46122D2-621E-31CE-451D-B174F76F9990}"/>
          </ac:spMkLst>
        </pc:spChg>
        <pc:picChg chg="add mod">
          <ac:chgData name="HOFFMAN Ian" userId="099775e2-792e-4ec4-b74e-20db0d6be48c" providerId="ADAL" clId="{385B25E3-C6E2-4732-B39A-E06EDD5E13A8}" dt="2025-08-21T13:08:42.431" v="394" actId="1076"/>
          <ac:picMkLst>
            <pc:docMk/>
            <pc:sldMk cId="223735078" sldId="257"/>
            <ac:picMk id="7" creationId="{22D3D286-A2AC-B9C1-EB19-4A8AFA25B017}"/>
          </ac:picMkLst>
        </pc:picChg>
      </pc:sldChg>
      <pc:sldChg chg="addSp delSp modSp mod">
        <pc:chgData name="HOFFMAN Ian" userId="099775e2-792e-4ec4-b74e-20db0d6be48c" providerId="ADAL" clId="{385B25E3-C6E2-4732-B39A-E06EDD5E13A8}" dt="2025-08-27T06:11:37.248" v="6763" actId="20577"/>
        <pc:sldMkLst>
          <pc:docMk/>
          <pc:sldMk cId="379868936" sldId="258"/>
        </pc:sldMkLst>
        <pc:spChg chg="add mod">
          <ac:chgData name="HOFFMAN Ian" userId="099775e2-792e-4ec4-b74e-20db0d6be48c" providerId="ADAL" clId="{385B25E3-C6E2-4732-B39A-E06EDD5E13A8}" dt="2025-08-26T08:39:04.753" v="6185" actId="164"/>
          <ac:spMkLst>
            <pc:docMk/>
            <pc:sldMk cId="379868936" sldId="258"/>
            <ac:spMk id="5" creationId="{0134A629-1C44-6E6B-E1FE-C4D7C393DFC0}"/>
          </ac:spMkLst>
        </pc:spChg>
        <pc:spChg chg="add mod">
          <ac:chgData name="HOFFMAN Ian" userId="099775e2-792e-4ec4-b74e-20db0d6be48c" providerId="ADAL" clId="{385B25E3-C6E2-4732-B39A-E06EDD5E13A8}" dt="2025-08-26T08:39:04.753" v="6185" actId="164"/>
          <ac:spMkLst>
            <pc:docMk/>
            <pc:sldMk cId="379868936" sldId="258"/>
            <ac:spMk id="6" creationId="{8F821F55-4BD0-0E3A-708E-470380C601D3}"/>
          </ac:spMkLst>
        </pc:spChg>
        <pc:spChg chg="mod">
          <ac:chgData name="HOFFMAN Ian" userId="099775e2-792e-4ec4-b74e-20db0d6be48c" providerId="ADAL" clId="{385B25E3-C6E2-4732-B39A-E06EDD5E13A8}" dt="2025-08-25T13:19:50.365" v="6137" actId="20577"/>
          <ac:spMkLst>
            <pc:docMk/>
            <pc:sldMk cId="379868936" sldId="258"/>
            <ac:spMk id="8" creationId="{87AE4D2F-9104-F93B-D660-3B985EC50AEC}"/>
          </ac:spMkLst>
        </pc:spChg>
        <pc:spChg chg="add mod">
          <ac:chgData name="HOFFMAN Ian" userId="099775e2-792e-4ec4-b74e-20db0d6be48c" providerId="ADAL" clId="{385B25E3-C6E2-4732-B39A-E06EDD5E13A8}" dt="2025-08-26T08:39:04.753" v="6185" actId="164"/>
          <ac:spMkLst>
            <pc:docMk/>
            <pc:sldMk cId="379868936" sldId="258"/>
            <ac:spMk id="10" creationId="{6B290FA8-090F-4603-8902-26523F841B6D}"/>
          </ac:spMkLst>
        </pc:spChg>
        <pc:spChg chg="add mod">
          <ac:chgData name="HOFFMAN Ian" userId="099775e2-792e-4ec4-b74e-20db0d6be48c" providerId="ADAL" clId="{385B25E3-C6E2-4732-B39A-E06EDD5E13A8}" dt="2025-08-26T08:39:04.753" v="6185" actId="164"/>
          <ac:spMkLst>
            <pc:docMk/>
            <pc:sldMk cId="379868936" sldId="258"/>
            <ac:spMk id="11" creationId="{2B3B6945-78DA-1DE1-6453-F56DEA649C9F}"/>
          </ac:spMkLst>
        </pc:spChg>
        <pc:spChg chg="add">
          <ac:chgData name="HOFFMAN Ian" userId="099775e2-792e-4ec4-b74e-20db0d6be48c" providerId="ADAL" clId="{385B25E3-C6E2-4732-B39A-E06EDD5E13A8}" dt="2025-08-26T08:31:14.217" v="6173"/>
          <ac:spMkLst>
            <pc:docMk/>
            <pc:sldMk cId="379868936" sldId="258"/>
            <ac:spMk id="18" creationId="{1E2551E9-7252-B50A-88C2-DD2AF981DB06}"/>
          </ac:spMkLst>
        </pc:spChg>
        <pc:spChg chg="mod">
          <ac:chgData name="HOFFMAN Ian" userId="099775e2-792e-4ec4-b74e-20db0d6be48c" providerId="ADAL" clId="{385B25E3-C6E2-4732-B39A-E06EDD5E13A8}" dt="2025-08-26T09:12:30.238" v="6294" actId="20577"/>
          <ac:spMkLst>
            <pc:docMk/>
            <pc:sldMk cId="379868936" sldId="258"/>
            <ac:spMk id="20" creationId="{0A56D3F1-EB67-0146-BC20-F43BC724A247}"/>
          </ac:spMkLst>
        </pc:spChg>
        <pc:spChg chg="mod">
          <ac:chgData name="HOFFMAN Ian" userId="099775e2-792e-4ec4-b74e-20db0d6be48c" providerId="ADAL" clId="{385B25E3-C6E2-4732-B39A-E06EDD5E13A8}" dt="2025-08-27T06:11:37.248" v="6763" actId="20577"/>
          <ac:spMkLst>
            <pc:docMk/>
            <pc:sldMk cId="379868936" sldId="258"/>
            <ac:spMk id="21" creationId="{7B18728D-37CF-95BA-E1EE-5D94211CE111}"/>
          </ac:spMkLst>
        </pc:spChg>
        <pc:spChg chg="add mod">
          <ac:chgData name="HOFFMAN Ian" userId="099775e2-792e-4ec4-b74e-20db0d6be48c" providerId="ADAL" clId="{385B25E3-C6E2-4732-B39A-E06EDD5E13A8}" dt="2025-08-26T08:31:29.485" v="6176" actId="14100"/>
          <ac:spMkLst>
            <pc:docMk/>
            <pc:sldMk cId="379868936" sldId="258"/>
            <ac:spMk id="22" creationId="{569B9703-ACC5-A2E1-C5E7-9E23133A88B1}"/>
          </ac:spMkLst>
        </pc:spChg>
        <pc:spChg chg="mod">
          <ac:chgData name="HOFFMAN Ian" userId="099775e2-792e-4ec4-b74e-20db0d6be48c" providerId="ADAL" clId="{385B25E3-C6E2-4732-B39A-E06EDD5E13A8}" dt="2025-08-26T11:58:06.062" v="6737" actId="1076"/>
          <ac:spMkLst>
            <pc:docMk/>
            <pc:sldMk cId="379868936" sldId="258"/>
            <ac:spMk id="27" creationId="{EE857D5E-F437-008B-F7DC-756A0BC4E817}"/>
          </ac:spMkLst>
        </pc:spChg>
        <pc:spChg chg="add mod">
          <ac:chgData name="HOFFMAN Ian" userId="099775e2-792e-4ec4-b74e-20db0d6be48c" providerId="ADAL" clId="{385B25E3-C6E2-4732-B39A-E06EDD5E13A8}" dt="2025-08-26T12:04:02.323" v="6749" actId="20577"/>
          <ac:spMkLst>
            <pc:docMk/>
            <pc:sldMk cId="379868936" sldId="258"/>
            <ac:spMk id="29" creationId="{42634487-80CD-B786-3B7E-3E9B174A053F}"/>
          </ac:spMkLst>
        </pc:spChg>
        <pc:spChg chg="add mod">
          <ac:chgData name="HOFFMAN Ian" userId="099775e2-792e-4ec4-b74e-20db0d6be48c" providerId="ADAL" clId="{385B25E3-C6E2-4732-B39A-E06EDD5E13A8}" dt="2025-08-26T12:01:42.094" v="6747" actId="1076"/>
          <ac:spMkLst>
            <pc:docMk/>
            <pc:sldMk cId="379868936" sldId="258"/>
            <ac:spMk id="30" creationId="{A9145323-F6CF-852C-3138-EB525F9A58A1}"/>
          </ac:spMkLst>
        </pc:spChg>
        <pc:grpChg chg="add mod">
          <ac:chgData name="HOFFMAN Ian" userId="099775e2-792e-4ec4-b74e-20db0d6be48c" providerId="ADAL" clId="{385B25E3-C6E2-4732-B39A-E06EDD5E13A8}" dt="2025-08-26T08:39:07.875" v="6186" actId="1076"/>
          <ac:grpSpMkLst>
            <pc:docMk/>
            <pc:sldMk cId="379868936" sldId="258"/>
            <ac:grpSpMk id="28" creationId="{15BD25E0-A339-F98A-80AF-C1CB74DDAF4D}"/>
          </ac:grpSpMkLst>
        </pc:grpChg>
        <pc:picChg chg="add mod">
          <ac:chgData name="HOFFMAN Ian" userId="099775e2-792e-4ec4-b74e-20db0d6be48c" providerId="ADAL" clId="{385B25E3-C6E2-4732-B39A-E06EDD5E13A8}" dt="2025-08-26T08:39:04.753" v="6185" actId="164"/>
          <ac:picMkLst>
            <pc:docMk/>
            <pc:sldMk cId="379868936" sldId="258"/>
            <ac:picMk id="3" creationId="{660E8A03-0848-87BD-A037-115B721B9D32}"/>
          </ac:picMkLst>
        </pc:picChg>
        <pc:picChg chg="mod">
          <ac:chgData name="HOFFMAN Ian" userId="099775e2-792e-4ec4-b74e-20db0d6be48c" providerId="ADAL" clId="{385B25E3-C6E2-4732-B39A-E06EDD5E13A8}" dt="2025-08-26T08:22:44.282" v="6172" actId="1076"/>
          <ac:picMkLst>
            <pc:docMk/>
            <pc:sldMk cId="379868936" sldId="258"/>
            <ac:picMk id="4" creationId="{4A4BC9BF-AD14-67BB-F003-1B9660BFF19E}"/>
          </ac:picMkLst>
        </pc:picChg>
        <pc:picChg chg="add mod">
          <ac:chgData name="HOFFMAN Ian" userId="099775e2-792e-4ec4-b74e-20db0d6be48c" providerId="ADAL" clId="{385B25E3-C6E2-4732-B39A-E06EDD5E13A8}" dt="2025-08-26T12:01:06.943" v="6743" actId="14100"/>
          <ac:picMkLst>
            <pc:docMk/>
            <pc:sldMk cId="379868936" sldId="258"/>
            <ac:picMk id="25" creationId="{7998C7E3-71A0-AF2C-18B8-9E241D1C2B7F}"/>
          </ac:picMkLst>
        </pc:picChg>
      </pc:sldChg>
      <pc:sldChg chg="add del">
        <pc:chgData name="HOFFMAN Ian" userId="099775e2-792e-4ec4-b74e-20db0d6be48c" providerId="ADAL" clId="{385B25E3-C6E2-4732-B39A-E06EDD5E13A8}" dt="2025-08-22T08:30:01.113" v="2596" actId="2890"/>
        <pc:sldMkLst>
          <pc:docMk/>
          <pc:sldMk cId="2310032431" sldId="258"/>
        </pc:sldMkLst>
      </pc:sldChg>
    </pc:docChg>
  </pc:docChgLst>
  <pc:docChgLst>
    <pc:chgData name="HOFFMAN Ian" userId="099775e2-792e-4ec4-b74e-20db0d6be48c" providerId="ADAL" clId="{6B8B6F92-8E07-47F0-95B8-23834BFDF7D0}"/>
    <pc:docChg chg="undo custSel addSld modSld modSection">
      <pc:chgData name="HOFFMAN Ian" userId="099775e2-792e-4ec4-b74e-20db0d6be48c" providerId="ADAL" clId="{6B8B6F92-8E07-47F0-95B8-23834BFDF7D0}" dt="2025-08-25T09:40:36.620" v="2076" actId="20577"/>
      <pc:docMkLst>
        <pc:docMk/>
      </pc:docMkLst>
      <pc:sldChg chg="addSp delSp modSp mod">
        <pc:chgData name="HOFFMAN Ian" userId="099775e2-792e-4ec4-b74e-20db0d6be48c" providerId="ADAL" clId="{6B8B6F92-8E07-47F0-95B8-23834BFDF7D0}" dt="2025-08-25T09:40:36.620" v="2076" actId="20577"/>
        <pc:sldMkLst>
          <pc:docMk/>
          <pc:sldMk cId="1154237620" sldId="256"/>
        </pc:sldMkLst>
        <pc:spChg chg="mod">
          <ac:chgData name="HOFFMAN Ian" userId="099775e2-792e-4ec4-b74e-20db0d6be48c" providerId="ADAL" clId="{6B8B6F92-8E07-47F0-95B8-23834BFDF7D0}" dt="2025-08-25T09:40:36.620" v="2076" actId="20577"/>
          <ac:spMkLst>
            <pc:docMk/>
            <pc:sldMk cId="1154237620" sldId="256"/>
            <ac:spMk id="20" creationId="{1E89CD43-FF80-3593-7026-BDF338BBFF94}"/>
          </ac:spMkLst>
        </pc:spChg>
        <pc:spChg chg="mod">
          <ac:chgData name="HOFFMAN Ian" userId="099775e2-792e-4ec4-b74e-20db0d6be48c" providerId="ADAL" clId="{6B8B6F92-8E07-47F0-95B8-23834BFDF7D0}" dt="2025-08-25T09:25:11.383" v="2029" actId="21"/>
          <ac:spMkLst>
            <pc:docMk/>
            <pc:sldMk cId="1154237620" sldId="256"/>
            <ac:spMk id="21" creationId="{E5B67DD5-AF62-4996-BFC8-D0709EAAF04C}"/>
          </ac:spMkLst>
        </pc:spChg>
        <pc:spChg chg="mod">
          <ac:chgData name="HOFFMAN Ian" userId="099775e2-792e-4ec4-b74e-20db0d6be48c" providerId="ADAL" clId="{6B8B6F92-8E07-47F0-95B8-23834BFDF7D0}" dt="2025-08-25T08:55:17.191" v="1144" actId="20577"/>
          <ac:spMkLst>
            <pc:docMk/>
            <pc:sldMk cId="1154237620" sldId="256"/>
            <ac:spMk id="26" creationId="{79016AB2-B6CD-8ED7-A756-5A1288745A4D}"/>
          </ac:spMkLst>
        </pc:spChg>
        <pc:spChg chg="mod">
          <ac:chgData name="HOFFMAN Ian" userId="099775e2-792e-4ec4-b74e-20db0d6be48c" providerId="ADAL" clId="{6B8B6F92-8E07-47F0-95B8-23834BFDF7D0}" dt="2025-08-25T09:39:37.077" v="2067" actId="20577"/>
          <ac:spMkLst>
            <pc:docMk/>
            <pc:sldMk cId="1154237620" sldId="256"/>
            <ac:spMk id="27" creationId="{35C23D38-1D02-FA1F-40B5-BBB882222001}"/>
          </ac:spMkLst>
        </pc:spChg>
      </pc:sldChg>
      <pc:sldChg chg="modSp add mod">
        <pc:chgData name="HOFFMAN Ian" userId="099775e2-792e-4ec4-b74e-20db0d6be48c" providerId="ADAL" clId="{6B8B6F92-8E07-47F0-95B8-23834BFDF7D0}" dt="2025-08-25T09:40:03.114" v="2068" actId="21"/>
        <pc:sldMkLst>
          <pc:docMk/>
          <pc:sldMk cId="379868936" sldId="258"/>
        </pc:sldMkLst>
        <pc:spChg chg="mod">
          <ac:chgData name="HOFFMAN Ian" userId="099775e2-792e-4ec4-b74e-20db0d6be48c" providerId="ADAL" clId="{6B8B6F92-8E07-47F0-95B8-23834BFDF7D0}" dt="2025-08-25T09:40:03.114" v="2068" actId="21"/>
          <ac:spMkLst>
            <pc:docMk/>
            <pc:sldMk cId="379868936" sldId="258"/>
            <ac:spMk id="8" creationId="{87AE4D2F-9104-F93B-D660-3B985EC50AEC}"/>
          </ac:spMkLst>
        </pc:spChg>
        <pc:spChg chg="mod">
          <ac:chgData name="HOFFMAN Ian" userId="099775e2-792e-4ec4-b74e-20db0d6be48c" providerId="ADAL" clId="{6B8B6F92-8E07-47F0-95B8-23834BFDF7D0}" dt="2025-08-25T09:15:26.173" v="1923" actId="20577"/>
          <ac:spMkLst>
            <pc:docMk/>
            <pc:sldMk cId="379868936" sldId="258"/>
            <ac:spMk id="20" creationId="{0A56D3F1-EB67-0146-BC20-F43BC724A247}"/>
          </ac:spMkLst>
        </pc:spChg>
        <pc:spChg chg="mod">
          <ac:chgData name="HOFFMAN Ian" userId="099775e2-792e-4ec4-b74e-20db0d6be48c" providerId="ADAL" clId="{6B8B6F92-8E07-47F0-95B8-23834BFDF7D0}" dt="2025-08-25T06:34:08.413" v="367" actId="20577"/>
          <ac:spMkLst>
            <pc:docMk/>
            <pc:sldMk cId="379868936" sldId="258"/>
            <ac:spMk id="21" creationId="{7B18728D-37CF-95BA-E1EE-5D94211CE111}"/>
          </ac:spMkLst>
        </pc:spChg>
        <pc:spChg chg="mod">
          <ac:chgData name="HOFFMAN Ian" userId="099775e2-792e-4ec4-b74e-20db0d6be48c" providerId="ADAL" clId="{6B8B6F92-8E07-47F0-95B8-23834BFDF7D0}" dt="2025-08-25T06:21:10.407" v="353"/>
          <ac:spMkLst>
            <pc:docMk/>
            <pc:sldMk cId="379868936" sldId="258"/>
            <ac:spMk id="24" creationId="{E585A2C6-C147-1BE0-D191-CB94B936DF23}"/>
          </ac:spMkLst>
        </pc:spChg>
        <pc:spChg chg="mod">
          <ac:chgData name="HOFFMAN Ian" userId="099775e2-792e-4ec4-b74e-20db0d6be48c" providerId="ADAL" clId="{6B8B6F92-8E07-47F0-95B8-23834BFDF7D0}" dt="2025-08-25T08:47:10.763" v="874" actId="20577"/>
          <ac:spMkLst>
            <pc:docMk/>
            <pc:sldMk cId="379868936" sldId="258"/>
            <ac:spMk id="26" creationId="{F42B277B-71DF-531F-708D-FDDEA87F88CD}"/>
          </ac:spMkLst>
        </pc:spChg>
        <pc:spChg chg="mod">
          <ac:chgData name="HOFFMAN Ian" userId="099775e2-792e-4ec4-b74e-20db0d6be48c" providerId="ADAL" clId="{6B8B6F92-8E07-47F0-95B8-23834BFDF7D0}" dt="2025-08-25T08:48:06.321" v="990" actId="20577"/>
          <ac:spMkLst>
            <pc:docMk/>
            <pc:sldMk cId="379868936" sldId="258"/>
            <ac:spMk id="27" creationId="{EE857D5E-F437-008B-F7DC-756A0BC4E817}"/>
          </ac:spMkLst>
        </pc:spChg>
        <pc:picChg chg="mod">
          <ac:chgData name="HOFFMAN Ian" userId="099775e2-792e-4ec4-b74e-20db0d6be48c" providerId="ADAL" clId="{6B8B6F92-8E07-47F0-95B8-23834BFDF7D0}" dt="2025-08-25T08:46:05.772" v="837" actId="1076"/>
          <ac:picMkLst>
            <pc:docMk/>
            <pc:sldMk cId="379868936" sldId="258"/>
            <ac:picMk id="4" creationId="{4A4BC9BF-AD14-67BB-F003-1B9660BFF1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09699-789E-4C56-9CD9-DECFBDFE581F}" type="datetimeFigureOut">
              <a:rPr lang="en-US" smtClean="0"/>
              <a:t>27/08/2025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E389D-084B-40FA-90FD-A4A3C83D7841}" type="slidenum">
              <a:rPr lang="en-US" smtClean="0"/>
              <a:t>‹#›</a:t>
            </a:fld>
            <a:endParaRPr lang="en-US"/>
          </a:p>
        </p:txBody>
      </p:sp>
    </p:spTree>
    <p:extLst>
      <p:ext uri="{BB962C8B-B14F-4D97-AF65-F5344CB8AC3E}">
        <p14:creationId xmlns:p14="http://schemas.microsoft.com/office/powerpoint/2010/main" val="337621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E389D-084B-40FA-90FD-A4A3C83D7841}" type="slidenum">
              <a:rPr lang="en-US" smtClean="0"/>
              <a:t>2</a:t>
            </a:fld>
            <a:endParaRPr lang="en-US"/>
          </a:p>
        </p:txBody>
      </p:sp>
    </p:spTree>
    <p:extLst>
      <p:ext uri="{BB962C8B-B14F-4D97-AF65-F5344CB8AC3E}">
        <p14:creationId xmlns:p14="http://schemas.microsoft.com/office/powerpoint/2010/main" val="264731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40712-70EF-DC4F-EBEA-75BBBE56B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F3E80-9CE4-8760-42F8-8FD91249B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92F26-2800-DBE3-4DCF-F202657483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6ED588-3B2E-31D1-2E09-5A812F268AFE}"/>
              </a:ext>
            </a:extLst>
          </p:cNvPr>
          <p:cNvSpPr>
            <a:spLocks noGrp="1"/>
          </p:cNvSpPr>
          <p:nvPr>
            <p:ph type="sldNum" sz="quarter" idx="5"/>
          </p:nvPr>
        </p:nvSpPr>
        <p:spPr/>
        <p:txBody>
          <a:bodyPr/>
          <a:lstStyle/>
          <a:p>
            <a:fld id="{82CE389D-084B-40FA-90FD-A4A3C83D7841}" type="slidenum">
              <a:rPr lang="en-US" smtClean="0"/>
              <a:t>3</a:t>
            </a:fld>
            <a:endParaRPr lang="en-US"/>
          </a:p>
        </p:txBody>
      </p:sp>
    </p:spTree>
    <p:extLst>
      <p:ext uri="{BB962C8B-B14F-4D97-AF65-F5344CB8AC3E}">
        <p14:creationId xmlns:p14="http://schemas.microsoft.com/office/powerpoint/2010/main" val="81285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27.08.2025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27.08.2025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quarto.org/"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doi.org/10.1016/j.jenvrad.2024.107508" TargetMode="External"/><Relationship Id="rId4" Type="http://schemas.openxmlformats.org/officeDocument/2006/relationships/hyperlink" Target="https://nbdev.fast.ai/" TargetMode="External"/><Relationship Id="rId9" Type="http://schemas.openxmlformats.org/officeDocument/2006/relationships/hyperlink" Target="https://doi.org/10.1016/j.apradiso.2022.1101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200" b="1" noProof="0" dirty="0">
                <a:solidFill>
                  <a:srgbClr val="1A3A64"/>
                </a:solidFill>
                <a:latin typeface="Arial" panose="020B0604020202020204" pitchFamily="34" charset="0"/>
                <a:cs typeface="Arial" panose="020B0604020202020204" pitchFamily="34" charset="0"/>
              </a:rPr>
              <a:t>(Re)Development of IDC software for particulate and </a:t>
            </a:r>
            <a:r>
              <a:rPr lang="en-US" sz="2200" b="1" noProof="0" dirty="0" err="1">
                <a:solidFill>
                  <a:srgbClr val="1A3A64"/>
                </a:solidFill>
                <a:latin typeface="Arial" panose="020B0604020202020204" pitchFamily="34" charset="0"/>
                <a:cs typeface="Arial" panose="020B0604020202020204" pitchFamily="34" charset="0"/>
              </a:rPr>
              <a:t>HPGe</a:t>
            </a:r>
            <a:r>
              <a:rPr lang="en-US" sz="2200" b="1" noProof="0" dirty="0">
                <a:solidFill>
                  <a:srgbClr val="1A3A64"/>
                </a:solidFill>
                <a:latin typeface="Arial" panose="020B0604020202020204" pitchFamily="34" charset="0"/>
                <a:cs typeface="Arial" panose="020B0604020202020204" pitchFamily="34" charset="0"/>
              </a:rPr>
              <a:t> noble gas analysis</a:t>
            </a:r>
            <a:endParaRPr lang="en-GB" sz="22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Ian Hoffman, Niall Murphy, Aleksandr </a:t>
            </a:r>
            <a:r>
              <a:rPr lang="en-GB" noProof="0" dirty="0" err="1">
                <a:solidFill>
                  <a:srgbClr val="1A3A64"/>
                </a:solidFill>
                <a:latin typeface="Arial" panose="020B0604020202020204" pitchFamily="34" charset="0"/>
                <a:cs typeface="Arial" panose="020B0604020202020204" pitchFamily="34" charset="0"/>
              </a:rPr>
              <a:t>Shashkin</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Provisional Technical Secretariat, CTBTO Preparatory Commission</a:t>
            </a:r>
          </a:p>
          <a:p>
            <a:r>
              <a:rPr lang="en-GB" sz="1400" noProof="0" dirty="0"/>
              <a:t> </a:t>
            </a:r>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a:t>
            </a:r>
            <a:r>
              <a:rPr lang="en-US" sz="800" dirty="0">
                <a:solidFill>
                  <a:schemeClr val="bg1">
                    <a:lumMod val="65000"/>
                  </a:schemeClr>
                </a:solidFill>
              </a:rPr>
              <a:t>The views expressed on this e-poster are those of the author and do not necessarily reflect the view of the CTBTO Preparatory Commission </a:t>
            </a:r>
            <a:endParaRPr lang="en-GB" sz="800" noProof="0" dirty="0">
              <a:solidFill>
                <a:schemeClr val="bg1">
                  <a:lumMod val="65000"/>
                </a:schemeClr>
              </a:solidFill>
            </a:endParaRP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The particulate and </a:t>
            </a:r>
            <a:r>
              <a:rPr lang="en-US" dirty="0" err="1"/>
              <a:t>HPGe</a:t>
            </a:r>
            <a:r>
              <a:rPr lang="en-US" dirty="0"/>
              <a:t> noble gas analysis engine, </a:t>
            </a:r>
            <a:r>
              <a:rPr lang="en-US" dirty="0" err="1"/>
              <a:t>Autosaint</a:t>
            </a:r>
            <a:r>
              <a:rPr lang="en-US" dirty="0"/>
              <a:t>, has been in use at the International Data Centre (IDC) for over a decade. This code is the last RN analysis component written in C, with Python 3 being the current standard. This presentation will show the requirements, technical considerations, planned features and functions of the new analysis engine under development in the IDC.</a:t>
            </a: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P3.6-550</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Picture 6" descr="A black background with blue letters&#10;&#10;AI-generated content may be incorrect.">
            <a:extLst>
              <a:ext uri="{FF2B5EF4-FFF2-40B4-BE49-F238E27FC236}">
                <a16:creationId xmlns:a16="http://schemas.microsoft.com/office/drawing/2014/main" id="{22D3D286-A2AC-B9C1-EB19-4A8AFA25B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333" y="2941201"/>
            <a:ext cx="2164459" cy="577614"/>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A change in operational software should improve, augment or expand upon existing capabilities. Some of the areas where improvements could be made are:</a:t>
            </a:r>
          </a:p>
          <a:p>
            <a:endParaRPr lang="en-GB" sz="1200" dirty="0"/>
          </a:p>
          <a:p>
            <a:pPr marL="171450" indent="-171450">
              <a:buFont typeface="Arial" panose="020B0604020202020204" pitchFamily="34" charset="0"/>
              <a:buChar char="•"/>
            </a:pPr>
            <a:r>
              <a:rPr lang="en-GB" sz="1200" dirty="0"/>
              <a:t>Use derivative method for peak location, but remain flexible to other approaches (e.g. correlation)</a:t>
            </a:r>
          </a:p>
          <a:p>
            <a:pPr marL="171450" indent="-171450">
              <a:buFont typeface="Arial" panose="020B0604020202020204" pitchFamily="34" charset="0"/>
              <a:buChar char="•"/>
            </a:pPr>
            <a:r>
              <a:rPr lang="en-GB" sz="1200" dirty="0"/>
              <a:t>Improve calibration process and provide analysts with better tools and information (fitting metrics, residuals) to visualize calibration source options</a:t>
            </a:r>
          </a:p>
          <a:p>
            <a:pPr marL="171450" indent="-171450">
              <a:buFont typeface="Arial" panose="020B0604020202020204" pitchFamily="34" charset="0"/>
              <a:buChar char="•"/>
            </a:pPr>
            <a:r>
              <a:rPr lang="en-GB" sz="1200" dirty="0"/>
              <a:t>Default energy/resolution calibration from naturals present in spectra, compare with other calibration data sources (QC, SPHDF file, </a:t>
            </a:r>
            <a:r>
              <a:rPr lang="en-GB" sz="1200" dirty="0" err="1"/>
              <a:t>GrandSIM</a:t>
            </a:r>
            <a:r>
              <a:rPr lang="en-GB" sz="1200" dirty="0"/>
              <a:t> Monte Carlo simulation)</a:t>
            </a:r>
          </a:p>
          <a:p>
            <a:pPr marL="171450" indent="-171450">
              <a:buFont typeface="Arial" panose="020B0604020202020204" pitchFamily="34" charset="0"/>
              <a:buChar char="•"/>
            </a:pPr>
            <a:r>
              <a:rPr lang="en-GB" sz="1200" dirty="0"/>
              <a:t>Generalised calibration fitting functions (e.g. degree of polynomial, √ polynomial) with goodness of fit metrics (i.e. reduced </a:t>
            </a:r>
            <a:r>
              <a:rPr lang="el-GR" sz="1200" dirty="0"/>
              <a:t>Χ</a:t>
            </a:r>
            <a:r>
              <a:rPr lang="en-US" sz="1200" baseline="30000" dirty="0"/>
              <a:t>2</a:t>
            </a:r>
            <a:r>
              <a:rPr lang="en-US" sz="1200" dirty="0"/>
              <a:t>)</a:t>
            </a:r>
            <a:endParaRPr lang="en-GB" sz="1200" dirty="0"/>
          </a:p>
          <a:p>
            <a:pPr marL="171450" indent="-171450">
              <a:buFont typeface="Arial" panose="020B0604020202020204" pitchFamily="34" charset="0"/>
              <a:buChar char="•"/>
            </a:pPr>
            <a:r>
              <a:rPr lang="en-GB" sz="1200" dirty="0"/>
              <a:t>Increased peak fitting flexibility (e.g. Gaussian high/low tail independent, Voigt peak shape for x-rays, annihilation)  </a:t>
            </a:r>
          </a:p>
          <a:p>
            <a:pPr marL="171450" indent="-171450">
              <a:buFont typeface="Arial" panose="020B0604020202020204" pitchFamily="34" charset="0"/>
              <a:buChar char="•"/>
            </a:pPr>
            <a:r>
              <a:rPr lang="en-GB" sz="1200" dirty="0" err="1"/>
              <a:t>Multiplet</a:t>
            </a:r>
            <a:r>
              <a:rPr lang="en-GB" sz="1200" dirty="0"/>
              <a:t> fitting/deconvolution capability with residuals</a:t>
            </a:r>
          </a:p>
          <a:p>
            <a:pPr marL="171450" indent="-171450">
              <a:buFont typeface="Arial" panose="020B0604020202020204" pitchFamily="34" charset="0"/>
              <a:buChar char="•"/>
            </a:pPr>
            <a:r>
              <a:rPr lang="en-GB" sz="1200" dirty="0"/>
              <a:t>Implement Absolute Total Efficiency calibration capability for improved isotope quantification</a:t>
            </a:r>
          </a:p>
          <a:p>
            <a:pPr marL="171450" indent="-171450">
              <a:buFont typeface="Arial" panose="020B0604020202020204" pitchFamily="34" charset="0"/>
              <a:buChar char="•"/>
            </a:pPr>
            <a:r>
              <a:rPr lang="en-GB" sz="1200" dirty="0"/>
              <a:t>PREL spectra peak area evolution for nuclide ID support</a:t>
            </a:r>
          </a:p>
          <a:p>
            <a:pPr marL="171450" indent="-171450">
              <a:buFont typeface="Arial" panose="020B0604020202020204" pitchFamily="34" charset="0"/>
              <a:buChar char="•"/>
            </a:pPr>
            <a:r>
              <a:rPr lang="en-GB" sz="1200" dirty="0"/>
              <a:t>Summation peak, escape peak identification</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endParaRPr lang="en-GB" sz="1200" dirty="0"/>
          </a:p>
          <a:p>
            <a:endParaRPr lang="en-GB" sz="120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The software used at the IDC should:</a:t>
            </a:r>
          </a:p>
          <a:p>
            <a:pPr marL="171450" indent="-171450">
              <a:buFont typeface="Arial" panose="020B0604020202020204" pitchFamily="34" charset="0"/>
              <a:buChar char="•"/>
            </a:pPr>
            <a:r>
              <a:rPr lang="en-GB" sz="1200" dirty="0"/>
              <a:t>Be open source and python-based, for consistency with other IDC software </a:t>
            </a:r>
            <a:r>
              <a:rPr lang="en-GB" sz="1200"/>
              <a:t>and long-term maintainability</a:t>
            </a:r>
            <a:endParaRPr lang="en-GB" sz="1200" dirty="0"/>
          </a:p>
          <a:p>
            <a:pPr marL="171450" indent="-171450">
              <a:buFont typeface="Arial" panose="020B0604020202020204" pitchFamily="34" charset="0"/>
              <a:buChar char="•"/>
            </a:pPr>
            <a:r>
              <a:rPr lang="en-GB" sz="1200" dirty="0"/>
              <a:t>Be fit for the purpose of treaty monitoring (CTBT relevant radionuclides fully supported)</a:t>
            </a:r>
          </a:p>
          <a:p>
            <a:pPr marL="171450" indent="-171450">
              <a:buFont typeface="Arial" panose="020B0604020202020204" pitchFamily="34" charset="0"/>
              <a:buChar char="•"/>
            </a:pPr>
            <a:r>
              <a:rPr lang="en-GB" sz="1200" dirty="0"/>
              <a:t>Have CTBT tailored identification rules for aerosol/air filter analysis (e.g. parent-daughter, in-growth, half-life)</a:t>
            </a:r>
          </a:p>
          <a:p>
            <a:pPr marL="171450" indent="-171450">
              <a:buFont typeface="Arial" panose="020B0604020202020204" pitchFamily="34" charset="0"/>
              <a:buChar char="•"/>
            </a:pPr>
            <a:r>
              <a:rPr lang="en-GB" sz="1200" dirty="0"/>
              <a:t>Use Natural radionuclides present for QA/QC, calibration, while supporting civil and scientific applications</a:t>
            </a:r>
          </a:p>
          <a:p>
            <a:pPr marL="171450" indent="-171450">
              <a:buFont typeface="Arial" panose="020B0604020202020204" pitchFamily="34" charset="0"/>
              <a:buChar char="•"/>
            </a:pPr>
            <a:r>
              <a:rPr lang="en-GB" sz="1200" dirty="0"/>
              <a:t>Provide easy metrics that show if sample requirements are met (timely, sufficient air flow, etc.)</a:t>
            </a:r>
          </a:p>
          <a:p>
            <a:pPr marL="171450" indent="-171450">
              <a:buFont typeface="Arial" panose="020B0604020202020204" pitchFamily="34" charset="0"/>
              <a:buChar char="•"/>
            </a:pPr>
            <a:r>
              <a:rPr lang="en-GB" sz="1200" dirty="0"/>
              <a:t>Have metrics and criteria for peak identification based upon risk level</a:t>
            </a:r>
          </a:p>
          <a:p>
            <a:pPr marL="171450" indent="-171450">
              <a:buFont typeface="Arial" panose="020B0604020202020204" pitchFamily="34" charset="0"/>
              <a:buChar char="•"/>
            </a:pPr>
            <a:r>
              <a:rPr lang="en-GB" sz="1200" dirty="0"/>
              <a:t>Support Expert Technical Analysis requirements (i.e. non-standard algorithms through modular software environment)</a:t>
            </a:r>
          </a:p>
          <a:p>
            <a:pPr marL="171450" indent="-171450">
              <a:buFont typeface="Arial" panose="020B0604020202020204" pitchFamily="34" charset="0"/>
              <a:buChar char="•"/>
            </a:pPr>
            <a:r>
              <a:rPr lang="en-GB" sz="1200" dirty="0"/>
              <a:t>Support future changes in technology and analysis procedures (e.g. IDC should be able to see raw laboratory results in the case of dual detector systems (T-list))</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(Re)Development of IDC software for particulate and </a:t>
            </a:r>
            <a:r>
              <a:rPr lang="en-US" sz="1600" b="1" noProof="0" dirty="0" err="1">
                <a:solidFill>
                  <a:schemeClr val="bg1"/>
                </a:solidFill>
                <a:latin typeface="Arial" panose="020B0604020202020204" pitchFamily="34" charset="0"/>
                <a:cs typeface="Arial" panose="020B0604020202020204" pitchFamily="34" charset="0"/>
              </a:rPr>
              <a:t>HPGe</a:t>
            </a:r>
            <a:r>
              <a:rPr lang="en-US" sz="1600" b="1" noProof="0" dirty="0">
                <a:solidFill>
                  <a:schemeClr val="bg1"/>
                </a:solidFill>
                <a:latin typeface="Arial" panose="020B0604020202020204" pitchFamily="34" charset="0"/>
                <a:cs typeface="Arial" panose="020B0604020202020204" pitchFamily="34" charset="0"/>
              </a:rPr>
              <a:t> noble gas analysis</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The Comprehensive Nuclear-Test-Ban Treaty (CTBT) was opened for signature in 1996. The technological underpinnings of the verification regime were developed in this </a:t>
            </a:r>
            <a:r>
              <a:rPr lang="en-GB" sz="1200" dirty="0"/>
              <a:t>context. The current RN particulate operational software in use at the IDC, </a:t>
            </a:r>
            <a:r>
              <a:rPr lang="en-GB" sz="1200" dirty="0" err="1"/>
              <a:t>Autosaint</a:t>
            </a:r>
            <a:r>
              <a:rPr lang="en-GB" sz="1200" dirty="0"/>
              <a:t>, was developed to meet the early needs of the IDC.</a:t>
            </a:r>
          </a:p>
          <a:p>
            <a:endParaRPr lang="en-GB" sz="1200" dirty="0"/>
          </a:p>
          <a:p>
            <a:r>
              <a:rPr lang="en-GB" sz="1200" dirty="0"/>
              <a:t>With the ongoing migration of the software in use at the Provisional Technical Secretariat to Python, it is timely to formulate requirements and capabilities for the next generation particulate and high-purity germanium (</a:t>
            </a:r>
            <a:r>
              <a:rPr lang="en-GB" sz="1200" dirty="0" err="1"/>
              <a:t>HPGe</a:t>
            </a:r>
            <a:r>
              <a:rPr lang="en-GB" sz="1200" dirty="0"/>
              <a:t>) noble gas analysis platform.</a:t>
            </a:r>
          </a:p>
          <a:p>
            <a:endParaRPr lang="en-GB" sz="1200" noProof="0" dirty="0"/>
          </a:p>
          <a:p>
            <a:r>
              <a:rPr lang="en-GB" sz="1200" noProof="0" dirty="0"/>
              <a:t>Since 1996, radionuclide measurement technology has advanced. Higher sensitivity measurements using multiple detectors</a:t>
            </a:r>
            <a:r>
              <a:rPr lang="en-GB" sz="1200" baseline="30000" noProof="0" dirty="0"/>
              <a:t>1</a:t>
            </a:r>
            <a:r>
              <a:rPr lang="en-GB" sz="1200" noProof="0" dirty="0"/>
              <a:t>, cosmic veto and Compton suppression have improved the sensitivity of laboratory measurements. Further advances such as list mode analyses where individual pulses can be analysed and interpreted have allowed for valuable inferences into the underlying genesis mechanism of aerosols</a:t>
            </a:r>
            <a:r>
              <a:rPr lang="en-GB" sz="1200" baseline="30000" noProof="0" dirty="0"/>
              <a:t>2</a:t>
            </a:r>
            <a:r>
              <a:rPr lang="en-GB" sz="1200" noProof="0" dirty="0"/>
              <a:t>. These inferences can assist in screening relevant samples.</a:t>
            </a:r>
          </a:p>
          <a:p>
            <a:endParaRPr lang="en-GB" sz="1200" dirty="0"/>
          </a:p>
          <a:p>
            <a:r>
              <a:rPr lang="en-GB" sz="1200" noProof="0" dirty="0"/>
              <a:t>Simultaneously</a:t>
            </a:r>
            <a:r>
              <a:rPr lang="en-GB" sz="1200" dirty="0"/>
              <a:t>, further elaboration of policies and procedures, such as Expert Technical Analysis have meant that the software of the future should be flexible to support capabilities beyond current requirements.</a:t>
            </a:r>
            <a:endParaRPr lang="en-GB" sz="1200" noProof="0" dirty="0"/>
          </a:p>
          <a:p>
            <a:endParaRPr lang="en-GB" sz="120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Ian Hoffman, Niall Murphy, Aleksandr </a:t>
            </a:r>
            <a:r>
              <a:rPr lang="en-GB" sz="1200" noProof="0" dirty="0" err="1">
                <a:solidFill>
                  <a:srgbClr val="1A3A64"/>
                </a:solidFill>
                <a:latin typeface="Arial" panose="020B0604020202020204" pitchFamily="34" charset="0"/>
                <a:cs typeface="Arial" panose="020B0604020202020204" pitchFamily="34" charset="0"/>
              </a:rPr>
              <a:t>Shashkin</a:t>
            </a:r>
            <a:endParaRPr lang="en-GB" sz="1200" noProof="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a:t>
            </a:r>
            <a:r>
              <a:rPr lang="en-US" sz="800" noProof="0" dirty="0">
                <a:solidFill>
                  <a:schemeClr val="bg1">
                    <a:lumMod val="65000"/>
                  </a:schemeClr>
                </a:solidFill>
              </a:rPr>
              <a:t>The views expressed on this e-poster are those of the author and do not necessarily reflect the view of the CTBTO Preparatory Commission</a:t>
            </a:r>
            <a:endParaRPr lang="en-GB" sz="800" noProof="0" dirty="0">
              <a:solidFill>
                <a:schemeClr val="bg1">
                  <a:lumMod val="65000"/>
                </a:schemeClr>
              </a:solidFill>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Introduction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Mandatory Requirements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Potential Improvements</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dirty="0">
                <a:solidFill>
                  <a:srgbClr val="1B3B65"/>
                </a:solidFill>
                <a:latin typeface="Arial" panose="020B0604020202020204" pitchFamily="34" charset="0"/>
                <a:cs typeface="Arial" panose="020B0604020202020204" pitchFamily="34" charset="0"/>
              </a:rPr>
              <a:t>P3.6-550</a:t>
            </a:r>
            <a:endParaRPr lang="en-GB" sz="2800" b="1" dirty="0">
              <a:solidFill>
                <a:srgbClr val="1B3B65"/>
              </a:solidFill>
              <a:latin typeface="Arial" panose="020B0604020202020204" pitchFamily="34" charset="0"/>
              <a:cs typeface="Arial" panose="020B0604020202020204" pitchFamily="34" charset="0"/>
            </a:endParaRPr>
          </a:p>
        </p:txBody>
      </p:sp>
      <p:pic>
        <p:nvPicPr>
          <p:cNvPr id="9" name="Picture 8" descr="A black background with blue letters&#10;&#10;AI-generated content may be incorrect.">
            <a:extLst>
              <a:ext uri="{FF2B5EF4-FFF2-40B4-BE49-F238E27FC236}">
                <a16:creationId xmlns:a16="http://schemas.microsoft.com/office/drawing/2014/main" id="{C9BFEC6E-A716-CA5D-B236-D00097C9F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097" y="6247577"/>
            <a:ext cx="1920240" cy="512441"/>
          </a:xfrm>
          <a:prstGeom prst="rect">
            <a:avLst/>
          </a:prstGeom>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8A2D8-B850-7878-7A45-E7C79A9EA1D0}"/>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7B18728D-37CF-95BA-E1EE-5D94211CE111}"/>
              </a:ext>
            </a:extLst>
          </p:cNvPr>
          <p:cNvSpPr txBox="1"/>
          <p:nvPr/>
        </p:nvSpPr>
        <p:spPr>
          <a:xfrm>
            <a:off x="8215890" y="3837709"/>
            <a:ext cx="3798000" cy="146017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a:p>
            <a:r>
              <a:rPr lang="en-GB" sz="1200" dirty="0"/>
              <a:t>The adoption of this framework will result in a code base that improves modularity, performance, extensibility and maintainability. The new software should allow analysts to focus on spectra of interest and reduce analysis burden for normal/natural spectra. </a:t>
            </a:r>
            <a:endParaRPr lang="en-GB" sz="1200" noProof="0" dirty="0"/>
          </a:p>
        </p:txBody>
      </p:sp>
      <p:sp>
        <p:nvSpPr>
          <p:cNvPr id="20" name="TextBox 3">
            <a:extLst>
              <a:ext uri="{FF2B5EF4-FFF2-40B4-BE49-F238E27FC236}">
                <a16:creationId xmlns:a16="http://schemas.microsoft.com/office/drawing/2014/main" id="{0A56D3F1-EB67-0146-BC20-F43BC724A247}"/>
              </a:ext>
            </a:extLst>
          </p:cNvPr>
          <p:cNvSpPr txBox="1"/>
          <p:nvPr/>
        </p:nvSpPr>
        <p:spPr>
          <a:xfrm>
            <a:off x="416986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 typeface="Arial" panose="020B0604020202020204" pitchFamily="34" charset="0"/>
              <a:buChar char="•"/>
            </a:pPr>
            <a:r>
              <a:rPr lang="en-GB" sz="1200" dirty="0"/>
              <a:t>Code tests fully integrated into CI/CD deployment process.</a:t>
            </a:r>
          </a:p>
          <a:p>
            <a:pPr marL="171450" indent="-171450">
              <a:buFont typeface="Arial" panose="020B0604020202020204" pitchFamily="34" charset="0"/>
              <a:buChar char="•"/>
            </a:pPr>
            <a:r>
              <a:rPr lang="en-GB" sz="1200" dirty="0"/>
              <a:t>Git (software repository) fully supported</a:t>
            </a:r>
          </a:p>
          <a:p>
            <a:pPr marL="171450" indent="-171450">
              <a:buFont typeface="Arial" panose="020B0604020202020204" pitchFamily="34" charset="0"/>
              <a:buChar char="•"/>
            </a:pPr>
            <a:r>
              <a:rPr lang="en-GB" sz="1200" dirty="0"/>
              <a:t>Quarto (</a:t>
            </a:r>
            <a:r>
              <a:rPr lang="en-GB" sz="1200" dirty="0">
                <a:hlinkClick r:id="rId3"/>
              </a:rPr>
              <a:t>https://quarto.org/</a:t>
            </a:r>
            <a:r>
              <a:rPr lang="en-GB" sz="1200" dirty="0"/>
              <a:t>)  for technical publications - manuals, graphs, journal manuscripts.</a:t>
            </a:r>
          </a:p>
          <a:p>
            <a:pPr marL="171450" indent="-171450">
              <a:buFont typeface="Arial" panose="020B0604020202020204" pitchFamily="34" charset="0"/>
              <a:buChar char="•"/>
            </a:pPr>
            <a:r>
              <a:rPr lang="en-GB" sz="1200" dirty="0"/>
              <a:t>Inline (markdown) and automatically generated external documentation (pdf, html, doc, </a:t>
            </a:r>
            <a:r>
              <a:rPr lang="en-GB" sz="1200" dirty="0" err="1"/>
              <a:t>ePub</a:t>
            </a:r>
            <a:r>
              <a:rPr lang="en-GB" sz="1200" dirty="0"/>
              <a:t>)</a:t>
            </a:r>
          </a:p>
          <a:p>
            <a:pPr marL="171450" indent="-171450">
              <a:buFont typeface="Arial" panose="020B0604020202020204" pitchFamily="34" charset="0"/>
              <a:buChar char="•"/>
            </a:pPr>
            <a:r>
              <a:rPr lang="en-GB" sz="1200" dirty="0"/>
              <a:t>Notebook fully syncs with plaintext source code </a:t>
            </a:r>
          </a:p>
        </p:txBody>
      </p:sp>
      <p:sp>
        <p:nvSpPr>
          <p:cNvPr id="7" name="TextBox 3">
            <a:extLst>
              <a:ext uri="{FF2B5EF4-FFF2-40B4-BE49-F238E27FC236}">
                <a16:creationId xmlns:a16="http://schemas.microsoft.com/office/drawing/2014/main" id="{9552613E-1635-86F3-F45D-2134F5D23371}"/>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(Re)Development of IDC software for particulate and </a:t>
            </a:r>
            <a:r>
              <a:rPr lang="en-US" sz="1600" b="1" noProof="0" dirty="0" err="1">
                <a:solidFill>
                  <a:schemeClr val="bg1"/>
                </a:solidFill>
                <a:latin typeface="Arial" panose="020B0604020202020204" pitchFamily="34" charset="0"/>
                <a:cs typeface="Arial" panose="020B0604020202020204" pitchFamily="34" charset="0"/>
              </a:rPr>
              <a:t>HPGe</a:t>
            </a:r>
            <a:r>
              <a:rPr lang="en-US" sz="1600" b="1" noProof="0" dirty="0">
                <a:solidFill>
                  <a:schemeClr val="bg1"/>
                </a:solidFill>
                <a:latin typeface="Arial" panose="020B0604020202020204" pitchFamily="34" charset="0"/>
                <a:cs typeface="Arial" panose="020B0604020202020204" pitchFamily="34" charset="0"/>
              </a:rPr>
              <a:t> noble gas analysis</a:t>
            </a:r>
          </a:p>
        </p:txBody>
      </p:sp>
      <p:sp>
        <p:nvSpPr>
          <p:cNvPr id="8" name="TextBox 3">
            <a:extLst>
              <a:ext uri="{FF2B5EF4-FFF2-40B4-BE49-F238E27FC236}">
                <a16:creationId xmlns:a16="http://schemas.microsoft.com/office/drawing/2014/main" id="{87AE4D2F-9104-F93B-D660-3B985EC50AEC}"/>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The code should be maintainable and upgradeable (python libraries)</a:t>
            </a:r>
          </a:p>
          <a:p>
            <a:pPr marL="171450" indent="-171450">
              <a:buFont typeface="Arial" panose="020B0604020202020204" pitchFamily="34" charset="0"/>
              <a:buChar char="•"/>
            </a:pPr>
            <a:r>
              <a:rPr lang="en-GB" sz="1200" dirty="0"/>
              <a:t>Use/expand upon common library of pre-existing scientific functions (</a:t>
            </a:r>
            <a:r>
              <a:rPr lang="en-GB" sz="1200" dirty="0" err="1"/>
              <a:t>pyrnbase</a:t>
            </a:r>
            <a:r>
              <a:rPr lang="en-GB" sz="1200" dirty="0"/>
              <a:t>)</a:t>
            </a:r>
          </a:p>
          <a:p>
            <a:pPr marL="171450" indent="-171450">
              <a:buFont typeface="Arial" panose="020B0604020202020204" pitchFamily="34" charset="0"/>
              <a:buChar char="•"/>
            </a:pPr>
            <a:r>
              <a:rPr lang="en-GB" sz="1200" dirty="0"/>
              <a:t>Modular design to support data and analysis exploration</a:t>
            </a:r>
          </a:p>
          <a:p>
            <a:pPr marL="171450" indent="-171450">
              <a:buFont typeface="Arial" panose="020B0604020202020204" pitchFamily="34" charset="0"/>
              <a:buChar char="•"/>
            </a:pPr>
            <a:r>
              <a:rPr lang="en-GB" sz="1200" dirty="0"/>
              <a:t>Unit and Functional tests using curated synthetic spectra and certified spiked samples to ensure deployment quality</a:t>
            </a:r>
          </a:p>
          <a:p>
            <a:pPr marL="171450" indent="-171450">
              <a:buFont typeface="Arial" panose="020B0604020202020204" pitchFamily="34" charset="0"/>
              <a:buChar char="•"/>
            </a:pPr>
            <a:r>
              <a:rPr lang="en-GB" sz="1200" dirty="0"/>
              <a:t>Leverage </a:t>
            </a:r>
            <a:r>
              <a:rPr lang="en-GB" sz="1200" dirty="0" err="1"/>
              <a:t>nbdev</a:t>
            </a:r>
            <a:r>
              <a:rPr lang="en-GB" sz="1200" dirty="0"/>
              <a:t> (</a:t>
            </a:r>
            <a:r>
              <a:rPr lang="en-GB" sz="1200" dirty="0">
                <a:hlinkClick r:id="rId4"/>
              </a:rPr>
              <a:t>https://nbdev.fast.ai/</a:t>
            </a:r>
            <a:r>
              <a:rPr lang="en-GB" sz="1200" dirty="0"/>
              <a:t>) – notebook environment for self-documenting code that is fully integrated</a:t>
            </a:r>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15" name="TextBox 3">
            <a:extLst>
              <a:ext uri="{FF2B5EF4-FFF2-40B4-BE49-F238E27FC236}">
                <a16:creationId xmlns:a16="http://schemas.microsoft.com/office/drawing/2014/main" id="{4A3D8C57-CF1F-C740-2DFA-878704C664B2}"/>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Ian Hoffman, Niall Murphy, Aleksandr </a:t>
            </a:r>
            <a:r>
              <a:rPr lang="en-GB" sz="1200" noProof="0" dirty="0" err="1">
                <a:solidFill>
                  <a:srgbClr val="1A3A64"/>
                </a:solidFill>
                <a:latin typeface="Arial" panose="020B0604020202020204" pitchFamily="34" charset="0"/>
                <a:cs typeface="Arial" panose="020B0604020202020204" pitchFamily="34" charset="0"/>
              </a:rPr>
              <a:t>Shashkin</a:t>
            </a:r>
            <a:endParaRPr lang="en-GB" sz="1200" noProof="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DE18D5ED-3461-D434-9559-E481DC5F2A59}"/>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a:t>
            </a:r>
            <a:r>
              <a:rPr lang="en-US" sz="800" noProof="0" dirty="0">
                <a:solidFill>
                  <a:schemeClr val="bg1">
                    <a:lumMod val="65000"/>
                  </a:schemeClr>
                </a:solidFill>
              </a:rPr>
              <a:t>The views expressed on this e-poster are those of the author and do not necessarily reflect the view of the CTBTO Preparatory Commission</a:t>
            </a:r>
            <a:endParaRPr lang="en-GB" sz="800" noProof="0" dirty="0">
              <a:solidFill>
                <a:schemeClr val="bg1">
                  <a:lumMod val="65000"/>
                </a:schemeClr>
              </a:solidFill>
            </a:endParaRPr>
          </a:p>
        </p:txBody>
      </p:sp>
      <p:sp>
        <p:nvSpPr>
          <p:cNvPr id="19" name="Rechteck 18">
            <a:extLst>
              <a:ext uri="{FF2B5EF4-FFF2-40B4-BE49-F238E27FC236}">
                <a16:creationId xmlns:a16="http://schemas.microsoft.com/office/drawing/2014/main" id="{72B623D4-751F-4851-140E-20022EB68CA7}"/>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E585A2C6-C147-1BE0-D191-CB94B936DF23}"/>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Proposed Architecture</a:t>
            </a:r>
          </a:p>
        </p:txBody>
      </p:sp>
      <p:sp>
        <p:nvSpPr>
          <p:cNvPr id="26" name="TextBox 3">
            <a:extLst>
              <a:ext uri="{FF2B5EF4-FFF2-40B4-BE49-F238E27FC236}">
                <a16:creationId xmlns:a16="http://schemas.microsoft.com/office/drawing/2014/main" id="{F42B277B-71DF-531F-708D-FDDEA87F88C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err="1"/>
              <a:t>Nbdev</a:t>
            </a:r>
            <a:r>
              <a:rPr lang="en-GB" dirty="0"/>
              <a:t> Features</a:t>
            </a:r>
          </a:p>
        </p:txBody>
      </p:sp>
      <p:sp>
        <p:nvSpPr>
          <p:cNvPr id="27" name="TextBox 3">
            <a:extLst>
              <a:ext uri="{FF2B5EF4-FFF2-40B4-BE49-F238E27FC236}">
                <a16:creationId xmlns:a16="http://schemas.microsoft.com/office/drawing/2014/main" id="{EE857D5E-F437-008B-F7DC-756A0BC4E817}"/>
              </a:ext>
            </a:extLst>
          </p:cNvPr>
          <p:cNvSpPr txBox="1"/>
          <p:nvPr/>
        </p:nvSpPr>
        <p:spPr>
          <a:xfrm>
            <a:off x="8233981" y="3720947"/>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Conclusion</a:t>
            </a:r>
          </a:p>
        </p:txBody>
      </p:sp>
      <p:sp>
        <p:nvSpPr>
          <p:cNvPr id="2" name="Title 1">
            <a:extLst>
              <a:ext uri="{FF2B5EF4-FFF2-40B4-BE49-F238E27FC236}">
                <a16:creationId xmlns:a16="http://schemas.microsoft.com/office/drawing/2014/main" id="{120A0955-2508-7B80-1DBC-53C2C752E24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dirty="0">
                <a:solidFill>
                  <a:srgbClr val="1B3B65"/>
                </a:solidFill>
                <a:latin typeface="Arial" panose="020B0604020202020204" pitchFamily="34" charset="0"/>
                <a:cs typeface="Arial" panose="020B0604020202020204" pitchFamily="34" charset="0"/>
              </a:rPr>
              <a:t>P3.6-550</a:t>
            </a:r>
            <a:endParaRPr lang="en-GB" sz="2800" b="1" dirty="0">
              <a:solidFill>
                <a:srgbClr val="1B3B65"/>
              </a:solidFill>
              <a:latin typeface="Arial" panose="020B0604020202020204" pitchFamily="34" charset="0"/>
              <a:cs typeface="Arial" panose="020B0604020202020204" pitchFamily="34" charset="0"/>
            </a:endParaRPr>
          </a:p>
        </p:txBody>
      </p:sp>
      <p:pic>
        <p:nvPicPr>
          <p:cNvPr id="9" name="Picture 8" descr="A black background with blue letters&#10;&#10;AI-generated content may be incorrect.">
            <a:extLst>
              <a:ext uri="{FF2B5EF4-FFF2-40B4-BE49-F238E27FC236}">
                <a16:creationId xmlns:a16="http://schemas.microsoft.com/office/drawing/2014/main" id="{967D30E8-71F9-73D7-520E-6179776A8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097" y="6247577"/>
            <a:ext cx="1920240" cy="512441"/>
          </a:xfrm>
          <a:prstGeom prst="rect">
            <a:avLst/>
          </a:prstGeom>
        </p:spPr>
      </p:pic>
      <p:pic>
        <p:nvPicPr>
          <p:cNvPr id="4" name="Picture 3">
            <a:extLst>
              <a:ext uri="{FF2B5EF4-FFF2-40B4-BE49-F238E27FC236}">
                <a16:creationId xmlns:a16="http://schemas.microsoft.com/office/drawing/2014/main" id="{4A4BC9BF-AD14-67BB-F003-1B9660BFF19E}"/>
              </a:ext>
            </a:extLst>
          </p:cNvPr>
          <p:cNvPicPr>
            <a:picLocks noChangeAspect="1"/>
          </p:cNvPicPr>
          <p:nvPr/>
        </p:nvPicPr>
        <p:blipFill>
          <a:blip r:embed="rId6"/>
          <a:stretch>
            <a:fillRect/>
          </a:stretch>
        </p:blipFill>
        <p:spPr>
          <a:xfrm>
            <a:off x="178110" y="3837709"/>
            <a:ext cx="3816091" cy="1822258"/>
          </a:xfrm>
          <a:prstGeom prst="rect">
            <a:avLst/>
          </a:prstGeom>
        </p:spPr>
      </p:pic>
      <p:grpSp>
        <p:nvGrpSpPr>
          <p:cNvPr id="28" name="Group 27">
            <a:extLst>
              <a:ext uri="{FF2B5EF4-FFF2-40B4-BE49-F238E27FC236}">
                <a16:creationId xmlns:a16="http://schemas.microsoft.com/office/drawing/2014/main" id="{15BD25E0-A339-F98A-80AF-C1CB74DDAF4D}"/>
              </a:ext>
            </a:extLst>
          </p:cNvPr>
          <p:cNvGrpSpPr/>
          <p:nvPr/>
        </p:nvGrpSpPr>
        <p:grpSpPr>
          <a:xfrm>
            <a:off x="4303154" y="3025981"/>
            <a:ext cx="3745923" cy="3712279"/>
            <a:chOff x="4273358" y="2600483"/>
            <a:chExt cx="3745923" cy="3712279"/>
          </a:xfrm>
        </p:grpSpPr>
        <p:pic>
          <p:nvPicPr>
            <p:cNvPr id="3" name="Picture 2">
              <a:extLst>
                <a:ext uri="{FF2B5EF4-FFF2-40B4-BE49-F238E27FC236}">
                  <a16:creationId xmlns:a16="http://schemas.microsoft.com/office/drawing/2014/main" id="{660E8A03-0848-87BD-A037-115B721B9D32}"/>
                </a:ext>
              </a:extLst>
            </p:cNvPr>
            <p:cNvPicPr>
              <a:picLocks noChangeAspect="1"/>
            </p:cNvPicPr>
            <p:nvPr/>
          </p:nvPicPr>
          <p:blipFill>
            <a:blip r:embed="rId7"/>
            <a:stretch>
              <a:fillRect/>
            </a:stretch>
          </p:blipFill>
          <p:spPr>
            <a:xfrm>
              <a:off x="4273358" y="3090756"/>
              <a:ext cx="3745923" cy="2691902"/>
            </a:xfrm>
            <a:prstGeom prst="rect">
              <a:avLst/>
            </a:prstGeom>
          </p:spPr>
        </p:pic>
        <p:sp>
          <p:nvSpPr>
            <p:cNvPr id="5" name="TextBox 4">
              <a:extLst>
                <a:ext uri="{FF2B5EF4-FFF2-40B4-BE49-F238E27FC236}">
                  <a16:creationId xmlns:a16="http://schemas.microsoft.com/office/drawing/2014/main" id="{0134A629-1C44-6E6B-E1FE-C4D7C393DFC0}"/>
                </a:ext>
              </a:extLst>
            </p:cNvPr>
            <p:cNvSpPr txBox="1"/>
            <p:nvPr/>
          </p:nvSpPr>
          <p:spPr>
            <a:xfrm>
              <a:off x="4540737" y="2600483"/>
              <a:ext cx="3211164" cy="307777"/>
            </a:xfrm>
            <a:prstGeom prst="rect">
              <a:avLst/>
            </a:prstGeom>
            <a:noFill/>
          </p:spPr>
          <p:txBody>
            <a:bodyPr wrap="square" rtlCol="0">
              <a:spAutoFit/>
            </a:bodyPr>
            <a:lstStyle/>
            <a:p>
              <a:r>
                <a:rPr lang="en-US" sz="1400" dirty="0"/>
                <a:t>Markdown (Inline) Documentation</a:t>
              </a:r>
            </a:p>
          </p:txBody>
        </p:sp>
        <p:sp>
          <p:nvSpPr>
            <p:cNvPr id="6" name="Arrow: Down 5">
              <a:extLst>
                <a:ext uri="{FF2B5EF4-FFF2-40B4-BE49-F238E27FC236}">
                  <a16:creationId xmlns:a16="http://schemas.microsoft.com/office/drawing/2014/main" id="{8F821F55-4BD0-0E3A-708E-470380C601D3}"/>
                </a:ext>
              </a:extLst>
            </p:cNvPr>
            <p:cNvSpPr/>
            <p:nvPr/>
          </p:nvSpPr>
          <p:spPr>
            <a:xfrm>
              <a:off x="5577840" y="2849779"/>
              <a:ext cx="45719" cy="1737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B290FA8-090F-4603-8902-26523F841B6D}"/>
                </a:ext>
              </a:extLst>
            </p:cNvPr>
            <p:cNvSpPr txBox="1"/>
            <p:nvPr/>
          </p:nvSpPr>
          <p:spPr>
            <a:xfrm>
              <a:off x="4834155" y="6004985"/>
              <a:ext cx="2624328" cy="307777"/>
            </a:xfrm>
            <a:prstGeom prst="rect">
              <a:avLst/>
            </a:prstGeom>
            <a:noFill/>
          </p:spPr>
          <p:txBody>
            <a:bodyPr wrap="square" rtlCol="0">
              <a:spAutoFit/>
            </a:bodyPr>
            <a:lstStyle/>
            <a:p>
              <a:r>
                <a:rPr lang="en-US" sz="1400" dirty="0"/>
                <a:t>Code</a:t>
              </a:r>
            </a:p>
          </p:txBody>
        </p:sp>
        <p:sp>
          <p:nvSpPr>
            <p:cNvPr id="11" name="Arrow: Down 10">
              <a:extLst>
                <a:ext uri="{FF2B5EF4-FFF2-40B4-BE49-F238E27FC236}">
                  <a16:creationId xmlns:a16="http://schemas.microsoft.com/office/drawing/2014/main" id="{2B3B6945-78DA-1DE1-6453-F56DEA649C9F}"/>
                </a:ext>
              </a:extLst>
            </p:cNvPr>
            <p:cNvSpPr/>
            <p:nvPr/>
          </p:nvSpPr>
          <p:spPr>
            <a:xfrm rot="10800000">
              <a:off x="5099304" y="5859924"/>
              <a:ext cx="45719" cy="17373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descr="A diagram of a document&#10;&#10;AI-generated content may be incorrect.">
            <a:extLst>
              <a:ext uri="{FF2B5EF4-FFF2-40B4-BE49-F238E27FC236}">
                <a16:creationId xmlns:a16="http://schemas.microsoft.com/office/drawing/2014/main" id="{7998C7E3-71A0-AF2C-18B8-9E241D1C2B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29710" y="1120075"/>
            <a:ext cx="1964774" cy="2691903"/>
          </a:xfrm>
          <a:prstGeom prst="rect">
            <a:avLst/>
          </a:prstGeom>
        </p:spPr>
      </p:pic>
      <p:sp>
        <p:nvSpPr>
          <p:cNvPr id="29" name="TextBox 3">
            <a:extLst>
              <a:ext uri="{FF2B5EF4-FFF2-40B4-BE49-F238E27FC236}">
                <a16:creationId xmlns:a16="http://schemas.microsoft.com/office/drawing/2014/main" id="{42634487-80CD-B786-3B7E-3E9B174A053F}"/>
              </a:ext>
            </a:extLst>
          </p:cNvPr>
          <p:cNvSpPr txBox="1"/>
          <p:nvPr/>
        </p:nvSpPr>
        <p:spPr>
          <a:xfrm>
            <a:off x="8233981" y="5234819"/>
            <a:ext cx="3798000" cy="515245"/>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baseline="30000" dirty="0"/>
              <a:t>1</a:t>
            </a:r>
            <a:r>
              <a:rPr lang="en-GB" sz="800" dirty="0"/>
              <a:t>.</a:t>
            </a:r>
            <a:r>
              <a:rPr lang="en-US" sz="800" dirty="0"/>
              <a:t> R. Britton, A.V. Davies,</a:t>
            </a:r>
          </a:p>
          <a:p>
            <a:r>
              <a:rPr lang="en-US" sz="800" dirty="0"/>
              <a:t>Next-generation particulate monitoring, Applied Radiation and Isotopes, Volume 184,2022,110156, ISSN 0969-8043, </a:t>
            </a:r>
            <a:r>
              <a:rPr lang="en-US" sz="800" dirty="0">
                <a:hlinkClick r:id="rId9"/>
              </a:rPr>
              <a:t>https://doi.org/10.1016/j.apradiso.2022.110156</a:t>
            </a:r>
            <a:endParaRPr lang="en-US" sz="800" dirty="0"/>
          </a:p>
          <a:p>
            <a:r>
              <a:rPr lang="en-US" sz="800" baseline="30000" noProof="0" dirty="0"/>
              <a:t>2</a:t>
            </a:r>
            <a:r>
              <a:rPr lang="en-US" sz="800" dirty="0"/>
              <a:t>. Ian Hoffman, </a:t>
            </a:r>
            <a:r>
              <a:rPr lang="en-US" sz="800" i="1" dirty="0"/>
              <a:t>et al</a:t>
            </a:r>
            <a:r>
              <a:rPr lang="en-US" sz="800" dirty="0"/>
              <a:t>. Determination of the source location of anthropogenic radionuclides collected in Finland and Sweden in June 2020 using a multi-technology analysis, Journal of Environmental Radioactivity, Volume 278, 2024, 107508, ISSN 0265-931X, </a:t>
            </a:r>
            <a:r>
              <a:rPr lang="en-US" sz="800" dirty="0">
                <a:hlinkClick r:id="rId10"/>
              </a:rPr>
              <a:t>https://doi.org/10.1016/j.jenvrad.2024.107508</a:t>
            </a:r>
            <a:r>
              <a:rPr lang="en-US" sz="800" dirty="0"/>
              <a:t> </a:t>
            </a:r>
            <a:endParaRPr lang="en-GB" sz="800" noProof="0" dirty="0"/>
          </a:p>
        </p:txBody>
      </p:sp>
      <p:sp>
        <p:nvSpPr>
          <p:cNvPr id="30" name="TextBox 3">
            <a:extLst>
              <a:ext uri="{FF2B5EF4-FFF2-40B4-BE49-F238E27FC236}">
                <a16:creationId xmlns:a16="http://schemas.microsoft.com/office/drawing/2014/main" id="{A9145323-F6CF-852C-3138-EB525F9A58A1}"/>
              </a:ext>
            </a:extLst>
          </p:cNvPr>
          <p:cNvSpPr txBox="1"/>
          <p:nvPr/>
        </p:nvSpPr>
        <p:spPr>
          <a:xfrm>
            <a:off x="8206353" y="4929264"/>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sz="1050" dirty="0"/>
              <a:t>References</a:t>
            </a:r>
          </a:p>
        </p:txBody>
      </p:sp>
    </p:spTree>
    <p:extLst>
      <p:ext uri="{BB962C8B-B14F-4D97-AF65-F5344CB8AC3E}">
        <p14:creationId xmlns:p14="http://schemas.microsoft.com/office/powerpoint/2010/main" val="3798689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SnT2025_E-Poster Template_CLEAN_250702</Template>
  <TotalTime>4818</TotalTime>
  <Words>1099</Words>
  <Application>Microsoft Office PowerPoint</Application>
  <PresentationFormat>Widescreen</PresentationFormat>
  <Paragraphs>89</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Aptos Display</vt:lpstr>
      <vt:lpstr>Arial</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HOFFMAN Ian</dc:creator>
  <cp:lastModifiedBy>HOFFMAN Ian</cp:lastModifiedBy>
  <cp:revision>1</cp:revision>
  <dcterms:created xsi:type="dcterms:W3CDTF">2025-08-21T11:46:25Z</dcterms:created>
  <dcterms:modified xsi:type="dcterms:W3CDTF">2025-08-27T15:04:28Z</dcterms:modified>
</cp:coreProperties>
</file>