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Braden" userId="765a254e-c613-402e-adbd-ff0ba2536e10" providerId="ADAL" clId="{4190F9A0-7821-41FF-B936-470BFB428B54}"/>
    <pc:docChg chg="custSel modSld">
      <pc:chgData name="WALSH Braden" userId="765a254e-c613-402e-adbd-ff0ba2536e10" providerId="ADAL" clId="{4190F9A0-7821-41FF-B936-470BFB428B54}" dt="2025-08-20T09:46:42.545" v="170" actId="33524"/>
      <pc:docMkLst>
        <pc:docMk/>
      </pc:docMkLst>
      <pc:sldChg chg="modSp mod">
        <pc:chgData name="WALSH Braden" userId="765a254e-c613-402e-adbd-ff0ba2536e10" providerId="ADAL" clId="{4190F9A0-7821-41FF-B936-470BFB428B54}" dt="2025-08-20T09:46:42.545" v="170" actId="33524"/>
        <pc:sldMkLst>
          <pc:docMk/>
          <pc:sldMk cId="3649860611" sldId="256"/>
        </pc:sldMkLst>
        <pc:spChg chg="mod">
          <ac:chgData name="WALSH Braden" userId="765a254e-c613-402e-adbd-ff0ba2536e10" providerId="ADAL" clId="{4190F9A0-7821-41FF-B936-470BFB428B54}" dt="2025-08-20T09:46:42.545" v="170" actId="33524"/>
          <ac:spMkLst>
            <pc:docMk/>
            <pc:sldMk cId="3649860611" sldId="256"/>
            <ac:spMk id="9" creationId="{89EA74CD-7C66-4B77-605D-E0D86DB56FF2}"/>
          </ac:spMkLst>
        </pc:spChg>
        <pc:spChg chg="mod">
          <ac:chgData name="WALSH Braden" userId="765a254e-c613-402e-adbd-ff0ba2536e10" providerId="ADAL" clId="{4190F9A0-7821-41FF-B936-470BFB428B54}" dt="2025-08-20T09:45:46.097" v="126" actId="1076"/>
          <ac:spMkLst>
            <pc:docMk/>
            <pc:sldMk cId="3649860611" sldId="256"/>
            <ac:spMk id="24" creationId="{2DF56194-4053-7EDA-B2EA-0DB31255C4A5}"/>
          </ac:spMkLst>
        </pc:spChg>
        <pc:spChg chg="mod">
          <ac:chgData name="WALSH Braden" userId="765a254e-c613-402e-adbd-ff0ba2536e10" providerId="ADAL" clId="{4190F9A0-7821-41FF-B936-470BFB428B54}" dt="2025-08-20T09:45:46.097" v="126" actId="1076"/>
          <ac:spMkLst>
            <pc:docMk/>
            <pc:sldMk cId="3649860611" sldId="256"/>
            <ac:spMk id="25" creationId="{9D058ECE-BAFB-8F07-8967-0304798C3040}"/>
          </ac:spMkLst>
        </pc:spChg>
        <pc:spChg chg="mod">
          <ac:chgData name="WALSH Braden" userId="765a254e-c613-402e-adbd-ff0ba2536e10" providerId="ADAL" clId="{4190F9A0-7821-41FF-B936-470BFB428B54}" dt="2025-08-20T09:45:46.097" v="126" actId="1076"/>
          <ac:spMkLst>
            <pc:docMk/>
            <pc:sldMk cId="3649860611" sldId="256"/>
            <ac:spMk id="26" creationId="{EE71DDAE-4A05-27D8-3ED5-DEA8014D8AFD}"/>
          </ac:spMkLst>
        </pc:spChg>
        <pc:spChg chg="mod">
          <ac:chgData name="WALSH Braden" userId="765a254e-c613-402e-adbd-ff0ba2536e10" providerId="ADAL" clId="{4190F9A0-7821-41FF-B936-470BFB428B54}" dt="2025-08-20T09:45:46.097" v="126" actId="1076"/>
          <ac:spMkLst>
            <pc:docMk/>
            <pc:sldMk cId="3649860611" sldId="256"/>
            <ac:spMk id="27" creationId="{AED055E0-6669-E8E1-5673-C5BD3E527D0D}"/>
          </ac:spMkLst>
        </pc:spChg>
        <pc:graphicFrameChg chg="mod">
          <ac:chgData name="WALSH Braden" userId="765a254e-c613-402e-adbd-ff0ba2536e10" providerId="ADAL" clId="{4190F9A0-7821-41FF-B936-470BFB428B54}" dt="2025-08-20T09:45:46.097" v="126" actId="1076"/>
          <ac:graphicFrameMkLst>
            <pc:docMk/>
            <pc:sldMk cId="3649860611" sldId="256"/>
            <ac:graphicFrameMk id="22" creationId="{74AB855D-32A0-697D-1CBC-D09B33D2627C}"/>
          </ac:graphicFrameMkLst>
        </pc:graphicFrameChg>
        <pc:graphicFrameChg chg="mod">
          <ac:chgData name="WALSH Braden" userId="765a254e-c613-402e-adbd-ff0ba2536e10" providerId="ADAL" clId="{4190F9A0-7821-41FF-B936-470BFB428B54}" dt="2025-08-20T09:45:46.097" v="126" actId="1076"/>
          <ac:graphicFrameMkLst>
            <pc:docMk/>
            <pc:sldMk cId="3649860611" sldId="256"/>
            <ac:graphicFrameMk id="23" creationId="{5FCB26F1-C45B-E879-3AE6-3CA39557C597}"/>
          </ac:graphicFrameMkLst>
        </pc:graphicFrameChg>
        <pc:picChg chg="mod">
          <ac:chgData name="WALSH Braden" userId="765a254e-c613-402e-adbd-ff0ba2536e10" providerId="ADAL" clId="{4190F9A0-7821-41FF-B936-470BFB428B54}" dt="2025-08-20T09:45:50.617" v="127" actId="1076"/>
          <ac:picMkLst>
            <pc:docMk/>
            <pc:sldMk cId="3649860611" sldId="256"/>
            <ac:picMk id="8" creationId="{48F6C5D1-BB05-BA98-2A5F-08A79795A268}"/>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dgm:spPr/>
      <dgm:t>
        <a:bodyPr/>
        <a:lstStyle/>
        <a:p>
          <a:r>
            <a:rPr lang="en-US" dirty="0"/>
            <a:t>DFX</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dgm:spPr/>
      <dgm:t>
        <a:bodyPr/>
        <a:lstStyle/>
        <a:p>
          <a:r>
            <a:rPr lang="en-US" dirty="0"/>
            <a:t>StaPro</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dgm:spPr/>
      <dgm:t>
        <a:bodyPr/>
        <a:lstStyle/>
        <a:p>
          <a:r>
            <a:rPr lang="en-US" dirty="0"/>
            <a:t>GA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dgm:spPr/>
      <dgm:t>
        <a:bodyPr/>
        <a:lstStyle/>
        <a:p>
          <a:r>
            <a:rPr lang="en-US" dirty="0"/>
            <a:t>ARS</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B0BCEC-09A9-4C2B-8B63-DB26AA2AA141}" type="doc">
      <dgm:prSet loTypeId="urn:microsoft.com/office/officeart/2005/8/layout/process1" loCatId="process" qsTypeId="urn:microsoft.com/office/officeart/2005/8/quickstyle/simple1" qsCatId="simple" csTypeId="urn:microsoft.com/office/officeart/2005/8/colors/accent1_2" csCatId="accent1" phldr="1"/>
      <dgm:spPr/>
    </dgm:pt>
    <dgm:pt modelId="{7D8C9B2A-407E-499E-947B-0BD6880BDD24}">
      <dgm:prSet phldrT="[Text]"/>
      <dgm:spPr/>
      <dgm:t>
        <a:bodyPr/>
        <a:lstStyle/>
        <a:p>
          <a:r>
            <a:rPr lang="en-US" dirty="0"/>
            <a:t>DTK-PMCC</a:t>
          </a:r>
        </a:p>
      </dgm:t>
    </dgm:pt>
    <dgm:pt modelId="{8CD9750D-9776-44F9-8CE5-3BC6D926C71B}" type="parTrans" cxnId="{796112CA-FD20-447D-883B-1C732A4FD95C}">
      <dgm:prSet/>
      <dgm:spPr/>
      <dgm:t>
        <a:bodyPr/>
        <a:lstStyle/>
        <a:p>
          <a:endParaRPr lang="en-US"/>
        </a:p>
      </dgm:t>
    </dgm:pt>
    <dgm:pt modelId="{AF0CF38E-9E37-45FE-A7F2-5AA3B46F96B6}" type="sibTrans" cxnId="{796112CA-FD20-447D-883B-1C732A4FD95C}">
      <dgm:prSet/>
      <dgm:spPr/>
      <dgm:t>
        <a:bodyPr/>
        <a:lstStyle/>
        <a:p>
          <a:endParaRPr lang="en-US"/>
        </a:p>
      </dgm:t>
    </dgm:pt>
    <dgm:pt modelId="{DF80AD47-1216-41CB-952E-586E8FCCC49B}">
      <dgm:prSet phldrT="[Text]"/>
      <dgm:spPr/>
      <dgm:t>
        <a:bodyPr/>
        <a:lstStyle/>
        <a:p>
          <a:r>
            <a:rPr lang="en-US" dirty="0"/>
            <a:t>MIC</a:t>
          </a:r>
        </a:p>
      </dgm:t>
    </dgm:pt>
    <dgm:pt modelId="{A138BEDC-DD30-41D5-8C86-723DEB41DDE6}" type="parTrans" cxnId="{C2213CCE-5C03-448D-802A-0D20F1679091}">
      <dgm:prSet/>
      <dgm:spPr/>
      <dgm:t>
        <a:bodyPr/>
        <a:lstStyle/>
        <a:p>
          <a:endParaRPr lang="en-US"/>
        </a:p>
      </dgm:t>
    </dgm:pt>
    <dgm:pt modelId="{2F547449-B4AE-40A1-9CE2-D1E33B99488D}" type="sibTrans" cxnId="{C2213CCE-5C03-448D-802A-0D20F1679091}">
      <dgm:prSet/>
      <dgm:spPr/>
      <dgm:t>
        <a:bodyPr/>
        <a:lstStyle/>
        <a:p>
          <a:endParaRPr lang="en-US"/>
        </a:p>
      </dgm:t>
    </dgm:pt>
    <dgm:pt modelId="{97473233-4F78-455D-8DD4-4EB8B077D5B5}">
      <dgm:prSet phldrT="[Text]"/>
      <dgm:spPr/>
      <dgm:t>
        <a:bodyPr/>
        <a:lstStyle/>
        <a:p>
          <a:r>
            <a:rPr lang="en-US" dirty="0"/>
            <a:t>NET-VISA</a:t>
          </a:r>
        </a:p>
      </dgm:t>
    </dgm:pt>
    <dgm:pt modelId="{5B8CFB34-F58A-40BC-9508-0271131CFA5C}" type="parTrans" cxnId="{0FBAA822-EA0E-4208-BC47-B4BB0546196E}">
      <dgm:prSet/>
      <dgm:spPr/>
      <dgm:t>
        <a:bodyPr/>
        <a:lstStyle/>
        <a:p>
          <a:endParaRPr lang="en-US"/>
        </a:p>
      </dgm:t>
    </dgm:pt>
    <dgm:pt modelId="{65755FD1-2EFC-414B-9F92-6406134B92F2}" type="sibTrans" cxnId="{0FBAA822-EA0E-4208-BC47-B4BB0546196E}">
      <dgm:prSet/>
      <dgm:spPr/>
      <dgm:t>
        <a:bodyPr/>
        <a:lstStyle/>
        <a:p>
          <a:endParaRPr lang="en-US"/>
        </a:p>
      </dgm:t>
    </dgm:pt>
    <dgm:pt modelId="{6C024849-949E-4DD2-9B59-C300DB434432}">
      <dgm:prSet/>
      <dgm:spPr/>
      <dgm:t>
        <a:bodyPr/>
        <a:lstStyle/>
        <a:p>
          <a:r>
            <a:rPr lang="en-US" dirty="0"/>
            <a:t>IAN/GPMCC</a:t>
          </a:r>
        </a:p>
      </dgm:t>
    </dgm:pt>
    <dgm:pt modelId="{AD3A4334-10F4-437B-AE76-6A9FCA7206F5}" type="parTrans" cxnId="{054AF830-5DAD-46CF-82C5-059D7586CD83}">
      <dgm:prSet/>
      <dgm:spPr/>
      <dgm:t>
        <a:bodyPr/>
        <a:lstStyle/>
        <a:p>
          <a:endParaRPr lang="en-US"/>
        </a:p>
      </dgm:t>
    </dgm:pt>
    <dgm:pt modelId="{5C224C6F-C150-4888-82F4-5AE1237F35F1}" type="sibTrans" cxnId="{054AF830-5DAD-46CF-82C5-059D7586CD83}">
      <dgm:prSet/>
      <dgm:spPr/>
      <dgm:t>
        <a:bodyPr/>
        <a:lstStyle/>
        <a:p>
          <a:endParaRPr lang="en-US"/>
        </a:p>
      </dgm:t>
    </dgm:pt>
    <dgm:pt modelId="{328806CF-715B-424A-94E0-AAB7A567F1AF}" type="pres">
      <dgm:prSet presAssocID="{A7B0BCEC-09A9-4C2B-8B63-DB26AA2AA141}" presName="Name0" presStyleCnt="0">
        <dgm:presLayoutVars>
          <dgm:dir/>
          <dgm:resizeHandles val="exact"/>
        </dgm:presLayoutVars>
      </dgm:prSet>
      <dgm:spPr/>
    </dgm:pt>
    <dgm:pt modelId="{6E0AFF8E-855D-4F1D-8241-CEDA15353457}" type="pres">
      <dgm:prSet presAssocID="{7D8C9B2A-407E-499E-947B-0BD6880BDD24}" presName="node" presStyleLbl="node1" presStyleIdx="0" presStyleCnt="4">
        <dgm:presLayoutVars>
          <dgm:bulletEnabled val="1"/>
        </dgm:presLayoutVars>
      </dgm:prSet>
      <dgm:spPr/>
    </dgm:pt>
    <dgm:pt modelId="{EAF250A4-FA05-4673-A706-48CB1EC639D0}" type="pres">
      <dgm:prSet presAssocID="{AF0CF38E-9E37-45FE-A7F2-5AA3B46F96B6}" presName="sibTrans" presStyleLbl="sibTrans2D1" presStyleIdx="0" presStyleCnt="3"/>
      <dgm:spPr/>
    </dgm:pt>
    <dgm:pt modelId="{C166772A-0E45-4CBB-86FD-DA24E3D0C03D}" type="pres">
      <dgm:prSet presAssocID="{AF0CF38E-9E37-45FE-A7F2-5AA3B46F96B6}" presName="connectorText" presStyleLbl="sibTrans2D1" presStyleIdx="0" presStyleCnt="3"/>
      <dgm:spPr/>
    </dgm:pt>
    <dgm:pt modelId="{B7AC5F3B-F91B-43EB-B476-020F1DA2386D}" type="pres">
      <dgm:prSet presAssocID="{DF80AD47-1216-41CB-952E-586E8FCCC49B}" presName="node" presStyleLbl="node1" presStyleIdx="1" presStyleCnt="4">
        <dgm:presLayoutVars>
          <dgm:bulletEnabled val="1"/>
        </dgm:presLayoutVars>
      </dgm:prSet>
      <dgm:spPr/>
    </dgm:pt>
    <dgm:pt modelId="{7ADBB0B8-DC1C-4BC2-A09B-CFFA175EB642}" type="pres">
      <dgm:prSet presAssocID="{2F547449-B4AE-40A1-9CE2-D1E33B99488D}" presName="sibTrans" presStyleLbl="sibTrans2D1" presStyleIdx="1" presStyleCnt="3"/>
      <dgm:spPr/>
    </dgm:pt>
    <dgm:pt modelId="{80668641-125A-4412-B8A2-792E62BB507F}" type="pres">
      <dgm:prSet presAssocID="{2F547449-B4AE-40A1-9CE2-D1E33B99488D}" presName="connectorText" presStyleLbl="sibTrans2D1" presStyleIdx="1" presStyleCnt="3"/>
      <dgm:spPr/>
    </dgm:pt>
    <dgm:pt modelId="{8667B911-1AC4-427C-8A63-EC6207C579F6}" type="pres">
      <dgm:prSet presAssocID="{97473233-4F78-455D-8DD4-4EB8B077D5B5}" presName="node" presStyleLbl="node1" presStyleIdx="2" presStyleCnt="4">
        <dgm:presLayoutVars>
          <dgm:bulletEnabled val="1"/>
        </dgm:presLayoutVars>
      </dgm:prSet>
      <dgm:spPr/>
    </dgm:pt>
    <dgm:pt modelId="{EB2DDA0D-7FB3-45DE-97AF-79D76111D17E}" type="pres">
      <dgm:prSet presAssocID="{65755FD1-2EFC-414B-9F92-6406134B92F2}" presName="sibTrans" presStyleLbl="sibTrans2D1" presStyleIdx="2" presStyleCnt="3"/>
      <dgm:spPr/>
    </dgm:pt>
    <dgm:pt modelId="{F21803A3-CC86-45C0-B967-01A985273105}" type="pres">
      <dgm:prSet presAssocID="{65755FD1-2EFC-414B-9F92-6406134B92F2}" presName="connectorText" presStyleLbl="sibTrans2D1" presStyleIdx="2" presStyleCnt="3"/>
      <dgm:spPr/>
    </dgm:pt>
    <dgm:pt modelId="{7ED18EFE-22AC-4881-9D87-56B33A6EDF80}" type="pres">
      <dgm:prSet presAssocID="{6C024849-949E-4DD2-9B59-C300DB434432}" presName="node" presStyleLbl="node1" presStyleIdx="3" presStyleCnt="4">
        <dgm:presLayoutVars>
          <dgm:bulletEnabled val="1"/>
        </dgm:presLayoutVars>
      </dgm:prSet>
      <dgm:spPr/>
    </dgm:pt>
  </dgm:ptLst>
  <dgm:cxnLst>
    <dgm:cxn modelId="{0CF38C13-B1FC-420C-83BF-0FB3AAEF3B7F}" type="presOf" srcId="{6C024849-949E-4DD2-9B59-C300DB434432}" destId="{7ED18EFE-22AC-4881-9D87-56B33A6EDF80}" srcOrd="0" destOrd="0" presId="urn:microsoft.com/office/officeart/2005/8/layout/process1"/>
    <dgm:cxn modelId="{16893118-B849-4ED6-AC56-F543A2FCA6D8}" type="presOf" srcId="{A7B0BCEC-09A9-4C2B-8B63-DB26AA2AA141}" destId="{328806CF-715B-424A-94E0-AAB7A567F1AF}" srcOrd="0" destOrd="0" presId="urn:microsoft.com/office/officeart/2005/8/layout/process1"/>
    <dgm:cxn modelId="{0FBAA822-EA0E-4208-BC47-B4BB0546196E}" srcId="{A7B0BCEC-09A9-4C2B-8B63-DB26AA2AA141}" destId="{97473233-4F78-455D-8DD4-4EB8B077D5B5}" srcOrd="2" destOrd="0" parTransId="{5B8CFB34-F58A-40BC-9508-0271131CFA5C}" sibTransId="{65755FD1-2EFC-414B-9F92-6406134B92F2}"/>
    <dgm:cxn modelId="{054AF830-5DAD-46CF-82C5-059D7586CD83}" srcId="{A7B0BCEC-09A9-4C2B-8B63-DB26AA2AA141}" destId="{6C024849-949E-4DD2-9B59-C300DB434432}" srcOrd="3" destOrd="0" parTransId="{AD3A4334-10F4-437B-AE76-6A9FCA7206F5}" sibTransId="{5C224C6F-C150-4888-82F4-5AE1237F35F1}"/>
    <dgm:cxn modelId="{9B070F4A-05EC-4315-B03E-972BE5E082A2}" type="presOf" srcId="{7D8C9B2A-407E-499E-947B-0BD6880BDD24}" destId="{6E0AFF8E-855D-4F1D-8241-CEDA15353457}" srcOrd="0" destOrd="0" presId="urn:microsoft.com/office/officeart/2005/8/layout/process1"/>
    <dgm:cxn modelId="{E8D37D4C-DA85-4B64-B2D8-875C2716508E}" type="presOf" srcId="{65755FD1-2EFC-414B-9F92-6406134B92F2}" destId="{F21803A3-CC86-45C0-B967-01A985273105}" srcOrd="1" destOrd="0" presId="urn:microsoft.com/office/officeart/2005/8/layout/process1"/>
    <dgm:cxn modelId="{A21D9678-7108-4D62-B3A5-C5AE8AACA76A}" type="presOf" srcId="{97473233-4F78-455D-8DD4-4EB8B077D5B5}" destId="{8667B911-1AC4-427C-8A63-EC6207C579F6}" srcOrd="0" destOrd="0" presId="urn:microsoft.com/office/officeart/2005/8/layout/process1"/>
    <dgm:cxn modelId="{0D1BF783-F481-418A-9F4E-9A819AFAC2AE}" type="presOf" srcId="{65755FD1-2EFC-414B-9F92-6406134B92F2}" destId="{EB2DDA0D-7FB3-45DE-97AF-79D76111D17E}" srcOrd="0" destOrd="0" presId="urn:microsoft.com/office/officeart/2005/8/layout/process1"/>
    <dgm:cxn modelId="{035D9F8D-171D-4425-A822-4F7409E1112E}" type="presOf" srcId="{2F547449-B4AE-40A1-9CE2-D1E33B99488D}" destId="{7ADBB0B8-DC1C-4BC2-A09B-CFFA175EB642}" srcOrd="0" destOrd="0" presId="urn:microsoft.com/office/officeart/2005/8/layout/process1"/>
    <dgm:cxn modelId="{51166392-3D00-4030-A72E-40C2EF081EFB}" type="presOf" srcId="{DF80AD47-1216-41CB-952E-586E8FCCC49B}" destId="{B7AC5F3B-F91B-43EB-B476-020F1DA2386D}" srcOrd="0" destOrd="0" presId="urn:microsoft.com/office/officeart/2005/8/layout/process1"/>
    <dgm:cxn modelId="{92829D9C-941E-4D67-AAE8-78A9FB852265}" type="presOf" srcId="{AF0CF38E-9E37-45FE-A7F2-5AA3B46F96B6}" destId="{C166772A-0E45-4CBB-86FD-DA24E3D0C03D}" srcOrd="1" destOrd="0" presId="urn:microsoft.com/office/officeart/2005/8/layout/process1"/>
    <dgm:cxn modelId="{E0BA42AB-DD0B-4D3B-8CA7-2FBE382A02B8}" type="presOf" srcId="{AF0CF38E-9E37-45FE-A7F2-5AA3B46F96B6}" destId="{EAF250A4-FA05-4673-A706-48CB1EC639D0}" srcOrd="0" destOrd="0" presId="urn:microsoft.com/office/officeart/2005/8/layout/process1"/>
    <dgm:cxn modelId="{E5A6EBBA-CD26-4CC3-87E4-25A81DA18F09}" type="presOf" srcId="{2F547449-B4AE-40A1-9CE2-D1E33B99488D}" destId="{80668641-125A-4412-B8A2-792E62BB507F}" srcOrd="1" destOrd="0" presId="urn:microsoft.com/office/officeart/2005/8/layout/process1"/>
    <dgm:cxn modelId="{796112CA-FD20-447D-883B-1C732A4FD95C}" srcId="{A7B0BCEC-09A9-4C2B-8B63-DB26AA2AA141}" destId="{7D8C9B2A-407E-499E-947B-0BD6880BDD24}" srcOrd="0" destOrd="0" parTransId="{8CD9750D-9776-44F9-8CE5-3BC6D926C71B}" sibTransId="{AF0CF38E-9E37-45FE-A7F2-5AA3B46F96B6}"/>
    <dgm:cxn modelId="{C2213CCE-5C03-448D-802A-0D20F1679091}" srcId="{A7B0BCEC-09A9-4C2B-8B63-DB26AA2AA141}" destId="{DF80AD47-1216-41CB-952E-586E8FCCC49B}" srcOrd="1" destOrd="0" parTransId="{A138BEDC-DD30-41D5-8C86-723DEB41DDE6}" sibTransId="{2F547449-B4AE-40A1-9CE2-D1E33B99488D}"/>
    <dgm:cxn modelId="{7AACC4AC-E505-438A-AD4F-332B796E6A6D}" type="presParOf" srcId="{328806CF-715B-424A-94E0-AAB7A567F1AF}" destId="{6E0AFF8E-855D-4F1D-8241-CEDA15353457}" srcOrd="0" destOrd="0" presId="urn:microsoft.com/office/officeart/2005/8/layout/process1"/>
    <dgm:cxn modelId="{635C7BEF-3CFA-4829-A9D8-EB7CFBFC4EBC}" type="presParOf" srcId="{328806CF-715B-424A-94E0-AAB7A567F1AF}" destId="{EAF250A4-FA05-4673-A706-48CB1EC639D0}" srcOrd="1" destOrd="0" presId="urn:microsoft.com/office/officeart/2005/8/layout/process1"/>
    <dgm:cxn modelId="{7D110F05-CCC5-4FBE-85DF-1CB536A726E6}" type="presParOf" srcId="{EAF250A4-FA05-4673-A706-48CB1EC639D0}" destId="{C166772A-0E45-4CBB-86FD-DA24E3D0C03D}" srcOrd="0" destOrd="0" presId="urn:microsoft.com/office/officeart/2005/8/layout/process1"/>
    <dgm:cxn modelId="{5BD6F977-30D5-4E92-951D-1F41A10507A8}" type="presParOf" srcId="{328806CF-715B-424A-94E0-AAB7A567F1AF}" destId="{B7AC5F3B-F91B-43EB-B476-020F1DA2386D}" srcOrd="2" destOrd="0" presId="urn:microsoft.com/office/officeart/2005/8/layout/process1"/>
    <dgm:cxn modelId="{964C8B6B-F2F4-49C1-9CFB-2EA699DA8B00}" type="presParOf" srcId="{328806CF-715B-424A-94E0-AAB7A567F1AF}" destId="{7ADBB0B8-DC1C-4BC2-A09B-CFFA175EB642}" srcOrd="3" destOrd="0" presId="urn:microsoft.com/office/officeart/2005/8/layout/process1"/>
    <dgm:cxn modelId="{D7BF0F20-5F95-458D-AC71-C22766C264E1}" type="presParOf" srcId="{7ADBB0B8-DC1C-4BC2-A09B-CFFA175EB642}" destId="{80668641-125A-4412-B8A2-792E62BB507F}" srcOrd="0" destOrd="0" presId="urn:microsoft.com/office/officeart/2005/8/layout/process1"/>
    <dgm:cxn modelId="{B6BC7D0A-7BAB-4C19-ABB6-E7E303FC562F}" type="presParOf" srcId="{328806CF-715B-424A-94E0-AAB7A567F1AF}" destId="{8667B911-1AC4-427C-8A63-EC6207C579F6}" srcOrd="4" destOrd="0" presId="urn:microsoft.com/office/officeart/2005/8/layout/process1"/>
    <dgm:cxn modelId="{61B6E928-2991-4269-958F-8833A08AC29E}" type="presParOf" srcId="{328806CF-715B-424A-94E0-AAB7A567F1AF}" destId="{EB2DDA0D-7FB3-45DE-97AF-79D76111D17E}" srcOrd="5" destOrd="0" presId="urn:microsoft.com/office/officeart/2005/8/layout/process1"/>
    <dgm:cxn modelId="{41EB972D-2831-4E43-9514-6E4A73FD82C8}" type="presParOf" srcId="{EB2DDA0D-7FB3-45DE-97AF-79D76111D17E}" destId="{F21803A3-CC86-45C0-B967-01A985273105}" srcOrd="0" destOrd="0" presId="urn:microsoft.com/office/officeart/2005/8/layout/process1"/>
    <dgm:cxn modelId="{FE8F7644-ADF2-44B8-BC17-1E776E095897}" type="presParOf" srcId="{328806CF-715B-424A-94E0-AAB7A567F1AF}" destId="{7ED18EFE-22AC-4881-9D87-56B33A6EDF80}" srcOrd="6" destOrd="0" presId="urn:microsoft.com/office/officeart/2005/8/layout/process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3305"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DFX</a:t>
          </a:r>
        </a:p>
      </dsp:txBody>
      <dsp:txXfrm>
        <a:off x="28703" y="219353"/>
        <a:ext cx="1394458" cy="816356"/>
      </dsp:txXfrm>
    </dsp:sp>
    <dsp:sp modelId="{EAF250A4-FA05-4673-A706-48CB1EC639D0}">
      <dsp:nvSpPr>
        <dsp:cNvPr id="0" name=""/>
        <dsp:cNvSpPr/>
      </dsp:nvSpPr>
      <dsp:spPr>
        <a:xfrm>
          <a:off x="1593085" y="448320"/>
          <a:ext cx="306393" cy="358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1593085" y="520005"/>
        <a:ext cx="214475" cy="215053"/>
      </dsp:txXfrm>
    </dsp:sp>
    <dsp:sp modelId="{B7AC5F3B-F91B-43EB-B476-020F1DA2386D}">
      <dsp:nvSpPr>
        <dsp:cNvPr id="0" name=""/>
        <dsp:cNvSpPr/>
      </dsp:nvSpPr>
      <dsp:spPr>
        <a:xfrm>
          <a:off x="2026661"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StaPro</a:t>
          </a:r>
        </a:p>
      </dsp:txBody>
      <dsp:txXfrm>
        <a:off x="2052059" y="219353"/>
        <a:ext cx="1394458" cy="816356"/>
      </dsp:txXfrm>
    </dsp:sp>
    <dsp:sp modelId="{7ADBB0B8-DC1C-4BC2-A09B-CFFA175EB642}">
      <dsp:nvSpPr>
        <dsp:cNvPr id="0" name=""/>
        <dsp:cNvSpPr/>
      </dsp:nvSpPr>
      <dsp:spPr>
        <a:xfrm>
          <a:off x="3616441" y="448320"/>
          <a:ext cx="306393" cy="358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616441" y="520005"/>
        <a:ext cx="214475" cy="215053"/>
      </dsp:txXfrm>
    </dsp:sp>
    <dsp:sp modelId="{8667B911-1AC4-427C-8A63-EC6207C579F6}">
      <dsp:nvSpPr>
        <dsp:cNvPr id="0" name=""/>
        <dsp:cNvSpPr/>
      </dsp:nvSpPr>
      <dsp:spPr>
        <a:xfrm>
          <a:off x="4050017"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GA</a:t>
          </a:r>
        </a:p>
      </dsp:txBody>
      <dsp:txXfrm>
        <a:off x="4075415" y="219353"/>
        <a:ext cx="1394458" cy="816356"/>
      </dsp:txXfrm>
    </dsp:sp>
    <dsp:sp modelId="{EB2DDA0D-7FB3-45DE-97AF-79D76111D17E}">
      <dsp:nvSpPr>
        <dsp:cNvPr id="0" name=""/>
        <dsp:cNvSpPr/>
      </dsp:nvSpPr>
      <dsp:spPr>
        <a:xfrm>
          <a:off x="5639797" y="448320"/>
          <a:ext cx="306393" cy="358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639797" y="520005"/>
        <a:ext cx="214475" cy="215053"/>
      </dsp:txXfrm>
    </dsp:sp>
    <dsp:sp modelId="{7ED18EFE-22AC-4881-9D87-56B33A6EDF80}">
      <dsp:nvSpPr>
        <dsp:cNvPr id="0" name=""/>
        <dsp:cNvSpPr/>
      </dsp:nvSpPr>
      <dsp:spPr>
        <a:xfrm>
          <a:off x="6073374"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ARS</a:t>
          </a:r>
        </a:p>
      </dsp:txBody>
      <dsp:txXfrm>
        <a:off x="6098772" y="219353"/>
        <a:ext cx="1394458" cy="8163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AFF8E-855D-4F1D-8241-CEDA15353457}">
      <dsp:nvSpPr>
        <dsp:cNvPr id="0" name=""/>
        <dsp:cNvSpPr/>
      </dsp:nvSpPr>
      <dsp:spPr>
        <a:xfrm>
          <a:off x="3305"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DTK-PMCC</a:t>
          </a:r>
        </a:p>
      </dsp:txBody>
      <dsp:txXfrm>
        <a:off x="28703" y="219353"/>
        <a:ext cx="1394458" cy="816356"/>
      </dsp:txXfrm>
    </dsp:sp>
    <dsp:sp modelId="{EAF250A4-FA05-4673-A706-48CB1EC639D0}">
      <dsp:nvSpPr>
        <dsp:cNvPr id="0" name=""/>
        <dsp:cNvSpPr/>
      </dsp:nvSpPr>
      <dsp:spPr>
        <a:xfrm>
          <a:off x="1593085" y="448320"/>
          <a:ext cx="306393" cy="358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1593085" y="520005"/>
        <a:ext cx="214475" cy="215053"/>
      </dsp:txXfrm>
    </dsp:sp>
    <dsp:sp modelId="{B7AC5F3B-F91B-43EB-B476-020F1DA2386D}">
      <dsp:nvSpPr>
        <dsp:cNvPr id="0" name=""/>
        <dsp:cNvSpPr/>
      </dsp:nvSpPr>
      <dsp:spPr>
        <a:xfrm>
          <a:off x="2026661"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MIC</a:t>
          </a:r>
        </a:p>
      </dsp:txBody>
      <dsp:txXfrm>
        <a:off x="2052059" y="219353"/>
        <a:ext cx="1394458" cy="816356"/>
      </dsp:txXfrm>
    </dsp:sp>
    <dsp:sp modelId="{7ADBB0B8-DC1C-4BC2-A09B-CFFA175EB642}">
      <dsp:nvSpPr>
        <dsp:cNvPr id="0" name=""/>
        <dsp:cNvSpPr/>
      </dsp:nvSpPr>
      <dsp:spPr>
        <a:xfrm>
          <a:off x="3616441" y="448320"/>
          <a:ext cx="306393" cy="358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616441" y="520005"/>
        <a:ext cx="214475" cy="215053"/>
      </dsp:txXfrm>
    </dsp:sp>
    <dsp:sp modelId="{8667B911-1AC4-427C-8A63-EC6207C579F6}">
      <dsp:nvSpPr>
        <dsp:cNvPr id="0" name=""/>
        <dsp:cNvSpPr/>
      </dsp:nvSpPr>
      <dsp:spPr>
        <a:xfrm>
          <a:off x="4050017"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NET-VISA</a:t>
          </a:r>
        </a:p>
      </dsp:txBody>
      <dsp:txXfrm>
        <a:off x="4075415" y="219353"/>
        <a:ext cx="1394458" cy="816356"/>
      </dsp:txXfrm>
    </dsp:sp>
    <dsp:sp modelId="{EB2DDA0D-7FB3-45DE-97AF-79D76111D17E}">
      <dsp:nvSpPr>
        <dsp:cNvPr id="0" name=""/>
        <dsp:cNvSpPr/>
      </dsp:nvSpPr>
      <dsp:spPr>
        <a:xfrm>
          <a:off x="5639797" y="448320"/>
          <a:ext cx="306393" cy="3584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639797" y="520005"/>
        <a:ext cx="214475" cy="215053"/>
      </dsp:txXfrm>
    </dsp:sp>
    <dsp:sp modelId="{7ED18EFE-22AC-4881-9D87-56B33A6EDF80}">
      <dsp:nvSpPr>
        <dsp:cNvPr id="0" name=""/>
        <dsp:cNvSpPr/>
      </dsp:nvSpPr>
      <dsp:spPr>
        <a:xfrm>
          <a:off x="6073374" y="193955"/>
          <a:ext cx="1445254" cy="86715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IAN/GPMCC</a:t>
          </a:r>
        </a:p>
      </dsp:txBody>
      <dsp:txXfrm>
        <a:off x="6098772" y="219353"/>
        <a:ext cx="1394458" cy="8163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20.08.2025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20.08.2025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8880366" y="1613652"/>
            <a:ext cx="2961113" cy="2258083"/>
          </a:xfrm>
          <a:prstGeom prst="rect">
            <a:avLst/>
          </a:prstGeom>
          <a:noFill/>
          <a:ln w="9525">
            <a:noFill/>
          </a:ln>
        </p:spPr>
        <p:txBody>
          <a:bodyPr wrap="square" lIns="0" tIns="0" rIns="0" bIns="0" rtlCol="0" anchor="t">
            <a:noAutofit/>
          </a:bodyPr>
          <a:lstStyle/>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A brief exploration of the history of the IDC infrasound pipeline. From where we began to where we are going…</a:t>
            </a:r>
          </a:p>
          <a:p>
            <a:pPr marL="285750" indent="-285750">
              <a:lnSpc>
                <a:spcPct val="200000"/>
              </a:lnSpc>
              <a:buClr>
                <a:srgbClr val="1A3A64"/>
              </a:buClr>
              <a:buFont typeface="Kabel LT Std Book" panose="020D0402020204020903" pitchFamily="34" charset="0"/>
              <a:buChar char="•"/>
            </a:pPr>
            <a:r>
              <a:rPr lang="en-GB" sz="1400" dirty="0">
                <a:solidFill>
                  <a:srgbClr val="1A3A64"/>
                </a:solidFill>
                <a:latin typeface="Arial" panose="020B0604020202020204" pitchFamily="34" charset="0"/>
                <a:cs typeface="Arial" panose="020B0604020202020204" pitchFamily="34" charset="0"/>
              </a:rPr>
              <a:t>Plus, some current details</a:t>
            </a: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28" name="TextBox 3">
            <a:extLst>
              <a:ext uri="{FF2B5EF4-FFF2-40B4-BE49-F238E27FC236}">
                <a16:creationId xmlns:a16="http://schemas.microsoft.com/office/drawing/2014/main" id="{B80091A9-21A6-ACE8-7D0F-BF92C1995514}"/>
              </a:ext>
            </a:extLst>
          </p:cNvPr>
          <p:cNvSpPr txBox="1"/>
          <p:nvPr/>
        </p:nvSpPr>
        <p:spPr>
          <a:xfrm>
            <a:off x="1737360" y="878215"/>
            <a:ext cx="7445839" cy="396586"/>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Braden Walsh</a:t>
            </a:r>
          </a:p>
          <a:p>
            <a:r>
              <a:rPr lang="en-GB" sz="1200" i="1" dirty="0"/>
              <a:t>Preparatory Commission for the Comprehensive Nuclear-Test-Ban Treaty Organization, Vienna, Austria</a:t>
            </a:r>
            <a:endParaRPr lang="en-GB" sz="1200" noProof="0" dirty="0">
              <a:solidFill>
                <a:srgbClr val="1A3A64"/>
              </a:solidFill>
              <a:latin typeface="Arial" panose="020B0604020202020204" pitchFamily="34" charset="0"/>
              <a:cs typeface="Arial" panose="020B0604020202020204" pitchFamily="34" charset="0"/>
            </a:endParaRPr>
          </a:p>
        </p:txBody>
      </p:sp>
      <p:sp>
        <p:nvSpPr>
          <p:cNvPr id="3" name="TextBox 3">
            <a:extLst>
              <a:ext uri="{FF2B5EF4-FFF2-40B4-BE49-F238E27FC236}">
                <a16:creationId xmlns:a16="http://schemas.microsoft.com/office/drawing/2014/main" id="{BABF9CD8-2451-24E2-DC45-6C08A184C333}"/>
              </a:ext>
            </a:extLst>
          </p:cNvPr>
          <p:cNvSpPr txBox="1"/>
          <p:nvPr/>
        </p:nvSpPr>
        <p:spPr>
          <a:xfrm>
            <a:off x="264477" y="6498104"/>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defTabSz="915988" eaLnBrk="0" hangingPunct="0">
              <a:spcBef>
                <a:spcPts val="0"/>
              </a:spcBef>
            </a:pPr>
            <a:r>
              <a:rPr lang="en-GB" sz="800" noProof="0" dirty="0"/>
              <a:t>DISCLAIMER </a:t>
            </a:r>
            <a:r>
              <a:rPr lang="en-US" sz="800" dirty="0"/>
              <a:t>The views expressed herein are those of the authors and do not necessarily reflect the views of the CTBTO Preparatory Commission. The Commission itself takes no responsibility for the content of this presentation.</a:t>
            </a:r>
          </a:p>
        </p:txBody>
      </p:sp>
      <p:pic>
        <p:nvPicPr>
          <p:cNvPr id="8" name="Picture 7" descr="A logo with a circle and a circle in the middle&#10;&#10;AI-generated content may be incorrect.">
            <a:extLst>
              <a:ext uri="{FF2B5EF4-FFF2-40B4-BE49-F238E27FC236}">
                <a16:creationId xmlns:a16="http://schemas.microsoft.com/office/drawing/2014/main" id="{48F6C5D1-BB05-BA98-2A5F-08A79795A268}"/>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020370" y="4210586"/>
            <a:ext cx="2470589" cy="2308323"/>
          </a:xfrm>
          <a:prstGeom prst="rect">
            <a:avLst/>
          </a:prstGeom>
        </p:spPr>
      </p:pic>
      <p:sp>
        <p:nvSpPr>
          <p:cNvPr id="12" name="Rectangle 11">
            <a:extLst>
              <a:ext uri="{FF2B5EF4-FFF2-40B4-BE49-F238E27FC236}">
                <a16:creationId xmlns:a16="http://schemas.microsoft.com/office/drawing/2014/main" id="{3FB7A73F-5DED-4077-1338-92954E5901FB}"/>
              </a:ext>
            </a:extLst>
          </p:cNvPr>
          <p:cNvSpPr/>
          <p:nvPr/>
        </p:nvSpPr>
        <p:spPr>
          <a:xfrm>
            <a:off x="11434636" y="636894"/>
            <a:ext cx="757364" cy="230903"/>
          </a:xfrm>
          <a:prstGeom prst="rect">
            <a:avLst/>
          </a:prstGeom>
          <a:solidFill>
            <a:srgbClr val="EEEE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a:extLst>
              <a:ext uri="{FF2B5EF4-FFF2-40B4-BE49-F238E27FC236}">
                <a16:creationId xmlns:a16="http://schemas.microsoft.com/office/drawing/2014/main" id="{447ADD5B-F900-C098-FC63-08D2E6572F6E}"/>
              </a:ext>
            </a:extLst>
          </p:cNvPr>
          <p:cNvSpPr txBox="1">
            <a:spLocks/>
          </p:cNvSpPr>
          <p:nvPr/>
        </p:nvSpPr>
        <p:spPr>
          <a:xfrm>
            <a:off x="11490959" y="355449"/>
            <a:ext cx="701041" cy="19829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chemeClr val="bg1"/>
                </a:solidFill>
                <a:latin typeface="Arial" panose="020B0604020202020204" pitchFamily="34" charset="0"/>
                <a:cs typeface="Arial" panose="020B0604020202020204" pitchFamily="34" charset="0"/>
              </a:rPr>
              <a:t>P3.5-658</a:t>
            </a:r>
            <a:endParaRPr lang="en-GB" sz="2800" b="1" noProof="0" dirty="0">
              <a:solidFill>
                <a:schemeClr val="bg1"/>
              </a:solidFill>
              <a:latin typeface="Arial" panose="020B0604020202020204" pitchFamily="34" charset="0"/>
              <a:cs typeface="Arial" panose="020B0604020202020204" pitchFamily="34" charset="0"/>
            </a:endParaRPr>
          </a:p>
        </p:txBody>
      </p:sp>
      <p:sp>
        <p:nvSpPr>
          <p:cNvPr id="18" name="TextBox 3">
            <a:extLst>
              <a:ext uri="{FF2B5EF4-FFF2-40B4-BE49-F238E27FC236}">
                <a16:creationId xmlns:a16="http://schemas.microsoft.com/office/drawing/2014/main" id="{C38F0419-ED2B-1D68-85E0-AD05D80219BB}"/>
              </a:ext>
            </a:extLst>
          </p:cNvPr>
          <p:cNvSpPr txBox="1"/>
          <p:nvPr/>
        </p:nvSpPr>
        <p:spPr>
          <a:xfrm>
            <a:off x="3954963" y="46921"/>
            <a:ext cx="7133942" cy="492443"/>
          </a:xfrm>
          <a:prstGeom prst="rect">
            <a:avLst/>
          </a:prstGeom>
          <a:noFill/>
        </p:spPr>
        <p:txBody>
          <a:bodyPr wrap="square" lIns="0" tIns="0" rIns="0" bIns="0" rtlCol="0" anchor="ctr">
            <a:normAutofit/>
          </a:bodyPr>
          <a:lstStyle/>
          <a:p>
            <a:r>
              <a:rPr lang="en-GB" sz="1600" b="1" dirty="0">
                <a:solidFill>
                  <a:schemeClr val="bg1"/>
                </a:solidFill>
                <a:latin typeface="Arial" panose="020B0604020202020204" pitchFamily="34" charset="0"/>
                <a:cs typeface="Arial" panose="020B0604020202020204" pitchFamily="34" charset="0"/>
              </a:rPr>
              <a:t>A comprehensive exploration of the IDC infrasound pipeline</a:t>
            </a:r>
          </a:p>
        </p:txBody>
      </p:sp>
      <p:graphicFrame>
        <p:nvGraphicFramePr>
          <p:cNvPr id="22" name="Diagram 21">
            <a:extLst>
              <a:ext uri="{FF2B5EF4-FFF2-40B4-BE49-F238E27FC236}">
                <a16:creationId xmlns:a16="http://schemas.microsoft.com/office/drawing/2014/main" id="{74AB855D-32A0-697D-1CBC-D09B33D2627C}"/>
              </a:ext>
            </a:extLst>
          </p:cNvPr>
          <p:cNvGraphicFramePr/>
          <p:nvPr>
            <p:extLst>
              <p:ext uri="{D42A27DB-BD31-4B8C-83A1-F6EECF244321}">
                <p14:modId xmlns:p14="http://schemas.microsoft.com/office/powerpoint/2010/main" val="25882780"/>
              </p:ext>
            </p:extLst>
          </p:nvPr>
        </p:nvGraphicFramePr>
        <p:xfrm>
          <a:off x="1011119" y="1613652"/>
          <a:ext cx="7521934" cy="12550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3" name="Diagram 22">
            <a:extLst>
              <a:ext uri="{FF2B5EF4-FFF2-40B4-BE49-F238E27FC236}">
                <a16:creationId xmlns:a16="http://schemas.microsoft.com/office/drawing/2014/main" id="{5FCB26F1-C45B-E879-3AE6-3CA39557C597}"/>
              </a:ext>
            </a:extLst>
          </p:cNvPr>
          <p:cNvGraphicFramePr/>
          <p:nvPr>
            <p:extLst>
              <p:ext uri="{D42A27DB-BD31-4B8C-83A1-F6EECF244321}">
                <p14:modId xmlns:p14="http://schemas.microsoft.com/office/powerpoint/2010/main" val="688624669"/>
              </p:ext>
            </p:extLst>
          </p:nvPr>
        </p:nvGraphicFramePr>
        <p:xfrm>
          <a:off x="1011118" y="3754471"/>
          <a:ext cx="7521934" cy="125506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4" name="Arrow: Down 23">
            <a:extLst>
              <a:ext uri="{FF2B5EF4-FFF2-40B4-BE49-F238E27FC236}">
                <a16:creationId xmlns:a16="http://schemas.microsoft.com/office/drawing/2014/main" id="{2DF56194-4053-7EDA-B2EA-0DB31255C4A5}"/>
              </a:ext>
            </a:extLst>
          </p:cNvPr>
          <p:cNvSpPr/>
          <p:nvPr/>
        </p:nvSpPr>
        <p:spPr>
          <a:xfrm>
            <a:off x="1652540" y="2868716"/>
            <a:ext cx="244695" cy="93148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Down 24">
            <a:extLst>
              <a:ext uri="{FF2B5EF4-FFF2-40B4-BE49-F238E27FC236}">
                <a16:creationId xmlns:a16="http://schemas.microsoft.com/office/drawing/2014/main" id="{9D058ECE-BAFB-8F07-8967-0304798C3040}"/>
              </a:ext>
            </a:extLst>
          </p:cNvPr>
          <p:cNvSpPr/>
          <p:nvPr/>
        </p:nvSpPr>
        <p:spPr>
          <a:xfrm>
            <a:off x="3674777" y="2866992"/>
            <a:ext cx="244695" cy="93148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Down 25">
            <a:extLst>
              <a:ext uri="{FF2B5EF4-FFF2-40B4-BE49-F238E27FC236}">
                <a16:creationId xmlns:a16="http://schemas.microsoft.com/office/drawing/2014/main" id="{EE71DDAE-4A05-27D8-3ED5-DEA8014D8AFD}"/>
              </a:ext>
            </a:extLst>
          </p:cNvPr>
          <p:cNvSpPr/>
          <p:nvPr/>
        </p:nvSpPr>
        <p:spPr>
          <a:xfrm>
            <a:off x="5656820" y="2866992"/>
            <a:ext cx="244695" cy="93148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Down 26">
            <a:extLst>
              <a:ext uri="{FF2B5EF4-FFF2-40B4-BE49-F238E27FC236}">
                <a16:creationId xmlns:a16="http://schemas.microsoft.com/office/drawing/2014/main" id="{AED055E0-6669-E8E1-5673-C5BD3E527D0D}"/>
              </a:ext>
            </a:extLst>
          </p:cNvPr>
          <p:cNvSpPr/>
          <p:nvPr/>
        </p:nvSpPr>
        <p:spPr>
          <a:xfrm>
            <a:off x="7638863" y="2866991"/>
            <a:ext cx="244695" cy="93148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Template_CLEAN_250702</Template>
  <TotalTime>7</TotalTime>
  <Words>96</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WALSH Braden</dc:creator>
  <cp:lastModifiedBy>WALSH Braden</cp:lastModifiedBy>
  <cp:revision>1</cp:revision>
  <dcterms:created xsi:type="dcterms:W3CDTF">2025-08-20T09:39:18Z</dcterms:created>
  <dcterms:modified xsi:type="dcterms:W3CDTF">2025-08-20T09:46:48Z</dcterms:modified>
</cp:coreProperties>
</file>