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6" r:id="rId3"/>
    <p:sldId id="258"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3A64"/>
    <a:srgbClr val="BCCB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E556D4-2B61-4511-9D61-D139B890A416}" v="77" dt="2025-09-01T08:07:28.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Braden" userId="765a254e-c613-402e-adbd-ff0ba2536e10" providerId="ADAL" clId="{410DA46D-580B-49A6-BB4A-B9B22A5FE999}"/>
    <pc:docChg chg="custSel modSld">
      <pc:chgData name="WALSH Braden" userId="765a254e-c613-402e-adbd-ff0ba2536e10" providerId="ADAL" clId="{410DA46D-580B-49A6-BB4A-B9B22A5FE999}" dt="2025-09-01T08:07:28.838" v="108" actId="255"/>
      <pc:docMkLst>
        <pc:docMk/>
      </pc:docMkLst>
      <pc:sldChg chg="modSp mod">
        <pc:chgData name="WALSH Braden" userId="765a254e-c613-402e-adbd-ff0ba2536e10" providerId="ADAL" clId="{410DA46D-580B-49A6-BB4A-B9B22A5FE999}" dt="2025-09-01T08:07:28.838" v="108" actId="255"/>
        <pc:sldMkLst>
          <pc:docMk/>
          <pc:sldMk cId="1154237620" sldId="256"/>
        </pc:sldMkLst>
        <pc:spChg chg="mod">
          <ac:chgData name="WALSH Braden" userId="765a254e-c613-402e-adbd-ff0ba2536e10" providerId="ADAL" clId="{410DA46D-580B-49A6-BB4A-B9B22A5FE999}" dt="2025-09-01T08:00:05.740" v="60" actId="1035"/>
          <ac:spMkLst>
            <pc:docMk/>
            <pc:sldMk cId="1154237620" sldId="256"/>
            <ac:spMk id="21" creationId="{E5B67DD5-AF62-4996-BFC8-D0709EAAF04C}"/>
          </ac:spMkLst>
        </pc:spChg>
        <pc:graphicFrameChg chg="mod">
          <ac:chgData name="WALSH Braden" userId="765a254e-c613-402e-adbd-ff0ba2536e10" providerId="ADAL" clId="{410DA46D-580B-49A6-BB4A-B9B22A5FE999}" dt="2025-09-01T08:06:55.112" v="100" actId="255"/>
          <ac:graphicFrameMkLst>
            <pc:docMk/>
            <pc:sldMk cId="1154237620" sldId="256"/>
            <ac:graphicFrameMk id="9" creationId="{6E92BFBD-CEA3-7524-0504-5F4136006953}"/>
          </ac:graphicFrameMkLst>
        </pc:graphicFrameChg>
        <pc:graphicFrameChg chg="mod">
          <ac:chgData name="WALSH Braden" userId="765a254e-c613-402e-adbd-ff0ba2536e10" providerId="ADAL" clId="{410DA46D-580B-49A6-BB4A-B9B22A5FE999}" dt="2025-09-01T08:06:37.500" v="96" actId="255"/>
          <ac:graphicFrameMkLst>
            <pc:docMk/>
            <pc:sldMk cId="1154237620" sldId="256"/>
            <ac:graphicFrameMk id="10" creationId="{CB095F08-91EC-C73F-9AF3-34F08BD49C31}"/>
          </ac:graphicFrameMkLst>
        </pc:graphicFrameChg>
        <pc:graphicFrameChg chg="mod">
          <ac:chgData name="WALSH Braden" userId="765a254e-c613-402e-adbd-ff0ba2536e10" providerId="ADAL" clId="{410DA46D-580B-49A6-BB4A-B9B22A5FE999}" dt="2025-09-01T08:07:13.055" v="104" actId="255"/>
          <ac:graphicFrameMkLst>
            <pc:docMk/>
            <pc:sldMk cId="1154237620" sldId="256"/>
            <ac:graphicFrameMk id="13" creationId="{F5FD3389-ED6A-50A8-E523-F2EBB2EA6AD8}"/>
          </ac:graphicFrameMkLst>
        </pc:graphicFrameChg>
        <pc:graphicFrameChg chg="mod">
          <ac:chgData name="WALSH Braden" userId="765a254e-c613-402e-adbd-ff0ba2536e10" providerId="ADAL" clId="{410DA46D-580B-49A6-BB4A-B9B22A5FE999}" dt="2025-09-01T08:07:28.838" v="108" actId="255"/>
          <ac:graphicFrameMkLst>
            <pc:docMk/>
            <pc:sldMk cId="1154237620" sldId="256"/>
            <ac:graphicFrameMk id="14" creationId="{1EFAB78C-4C5F-7464-D0B2-0080289C4EDC}"/>
          </ac:graphicFrameMkLst>
        </pc:graphicFrameChg>
      </pc:sldChg>
      <pc:sldChg chg="modSp mod">
        <pc:chgData name="WALSH Braden" userId="765a254e-c613-402e-adbd-ff0ba2536e10" providerId="ADAL" clId="{410DA46D-580B-49A6-BB4A-B9B22A5FE999}" dt="2025-09-01T07:58:43.819" v="45" actId="20577"/>
        <pc:sldMkLst>
          <pc:docMk/>
          <pc:sldMk cId="223735078" sldId="257"/>
        </pc:sldMkLst>
        <pc:spChg chg="mod">
          <ac:chgData name="WALSH Braden" userId="765a254e-c613-402e-adbd-ff0ba2536e10" providerId="ADAL" clId="{410DA46D-580B-49A6-BB4A-B9B22A5FE999}" dt="2025-09-01T07:58:43.819" v="45" actId="20577"/>
          <ac:spMkLst>
            <pc:docMk/>
            <pc:sldMk cId="223735078" sldId="257"/>
            <ac:spMk id="14" creationId="{D46122D2-621E-31CE-451D-B174F76F9990}"/>
          </ac:spMkLst>
        </pc:spChg>
      </pc:sldChg>
      <pc:sldChg chg="modSp mod">
        <pc:chgData name="WALSH Braden" userId="765a254e-c613-402e-adbd-ff0ba2536e10" providerId="ADAL" clId="{410DA46D-580B-49A6-BB4A-B9B22A5FE999}" dt="2025-09-01T08:01:48.332" v="79" actId="5793"/>
        <pc:sldMkLst>
          <pc:docMk/>
          <pc:sldMk cId="958923711" sldId="258"/>
        </pc:sldMkLst>
        <pc:spChg chg="mod">
          <ac:chgData name="WALSH Braden" userId="765a254e-c613-402e-adbd-ff0ba2536e10" providerId="ADAL" clId="{410DA46D-580B-49A6-BB4A-B9B22A5FE999}" dt="2025-09-01T08:01:48.332" v="79" actId="5793"/>
          <ac:spMkLst>
            <pc:docMk/>
            <pc:sldMk cId="958923711" sldId="258"/>
            <ac:spMk id="15" creationId="{F3B43A8E-B061-1388-DAAD-90E192A1E29B}"/>
          </ac:spMkLst>
        </pc:spChg>
      </pc:sldChg>
    </pc:docChg>
  </pc:docChgLst>
  <pc:docChgLst>
    <pc:chgData name="WALSH Braden" userId="765a254e-c613-402e-adbd-ff0ba2536e10" providerId="ADAL" clId="{93E556D4-2B61-4511-9D61-D139B890A416}"/>
    <pc:docChg chg="undo custSel addSld modSld">
      <pc:chgData name="WALSH Braden" userId="765a254e-c613-402e-adbd-ff0ba2536e10" providerId="ADAL" clId="{93E556D4-2B61-4511-9D61-D139B890A416}" dt="2025-08-22T14:03:43.599" v="9278" actId="207"/>
      <pc:docMkLst>
        <pc:docMk/>
      </pc:docMkLst>
      <pc:sldChg chg="addSp delSp modSp mod">
        <pc:chgData name="WALSH Braden" userId="765a254e-c613-402e-adbd-ff0ba2536e10" providerId="ADAL" clId="{93E556D4-2B61-4511-9D61-D139B890A416}" dt="2025-08-22T14:03:43.599" v="9278" actId="207"/>
        <pc:sldMkLst>
          <pc:docMk/>
          <pc:sldMk cId="1154237620" sldId="256"/>
        </pc:sldMkLst>
        <pc:spChg chg="add mod">
          <ac:chgData name="WALSH Braden" userId="765a254e-c613-402e-adbd-ff0ba2536e10" providerId="ADAL" clId="{93E556D4-2B61-4511-9D61-D139B890A416}" dt="2025-08-13T12:43:14.916" v="3657" actId="1076"/>
          <ac:spMkLst>
            <pc:docMk/>
            <pc:sldMk cId="1154237620" sldId="256"/>
            <ac:spMk id="3" creationId="{8C558890-B95F-4898-B5DD-9C831D1D7F6F}"/>
          </ac:spMkLst>
        </pc:spChg>
        <pc:spChg chg="add mod">
          <ac:chgData name="WALSH Braden" userId="765a254e-c613-402e-adbd-ff0ba2536e10" providerId="ADAL" clId="{93E556D4-2B61-4511-9D61-D139B890A416}" dt="2025-08-12T12:07:49.330" v="111"/>
          <ac:spMkLst>
            <pc:docMk/>
            <pc:sldMk cId="1154237620" sldId="256"/>
            <ac:spMk id="4" creationId="{FAA82485-4B14-4078-8B57-E9AD33755943}"/>
          </ac:spMkLst>
        </pc:spChg>
        <pc:spChg chg="add mod">
          <ac:chgData name="WALSH Braden" userId="765a254e-c613-402e-adbd-ff0ba2536e10" providerId="ADAL" clId="{93E556D4-2B61-4511-9D61-D139B890A416}" dt="2025-08-12T12:07:53.447" v="112"/>
          <ac:spMkLst>
            <pc:docMk/>
            <pc:sldMk cId="1154237620" sldId="256"/>
            <ac:spMk id="5" creationId="{0D85EB43-6C00-22C3-8306-20D8C2988BBB}"/>
          </ac:spMkLst>
        </pc:spChg>
        <pc:spChg chg="add mod">
          <ac:chgData name="WALSH Braden" userId="765a254e-c613-402e-adbd-ff0ba2536e10" providerId="ADAL" clId="{93E556D4-2B61-4511-9D61-D139B890A416}" dt="2025-08-22T14:03:43.599" v="9278" actId="207"/>
          <ac:spMkLst>
            <pc:docMk/>
            <pc:sldMk cId="1154237620" sldId="256"/>
            <ac:spMk id="8" creationId="{9F426C32-5846-FEE6-388D-F1E2BA6FA59F}"/>
          </ac:spMkLst>
        </pc:spChg>
        <pc:spChg chg="add mod">
          <ac:chgData name="WALSH Braden" userId="765a254e-c613-402e-adbd-ff0ba2536e10" providerId="ADAL" clId="{93E556D4-2B61-4511-9D61-D139B890A416}" dt="2025-08-22T11:46:35.285" v="9240" actId="1076"/>
          <ac:spMkLst>
            <pc:docMk/>
            <pc:sldMk cId="1154237620" sldId="256"/>
            <ac:spMk id="17" creationId="{E77DDCB3-085B-F31B-C4E7-C2FB358CA195}"/>
          </ac:spMkLst>
        </pc:spChg>
        <pc:spChg chg="add mod">
          <ac:chgData name="WALSH Braden" userId="765a254e-c613-402e-adbd-ff0ba2536e10" providerId="ADAL" clId="{93E556D4-2B61-4511-9D61-D139B890A416}" dt="2025-08-22T11:46:08.082" v="9234" actId="1076"/>
          <ac:spMkLst>
            <pc:docMk/>
            <pc:sldMk cId="1154237620" sldId="256"/>
            <ac:spMk id="18" creationId="{3A776F7F-7EC1-A828-1102-41A336F9CBDE}"/>
          </ac:spMkLst>
        </pc:spChg>
        <pc:spChg chg="mod ord">
          <ac:chgData name="WALSH Braden" userId="765a254e-c613-402e-adbd-ff0ba2536e10" providerId="ADAL" clId="{93E556D4-2B61-4511-9D61-D139B890A416}" dt="2025-08-22T11:44:28.601" v="9232" actId="20577"/>
          <ac:spMkLst>
            <pc:docMk/>
            <pc:sldMk cId="1154237620" sldId="256"/>
            <ac:spMk id="21" creationId="{E5B67DD5-AF62-4996-BFC8-D0709EAAF04C}"/>
          </ac:spMkLst>
        </pc:spChg>
        <pc:spChg chg="add mod">
          <ac:chgData name="WALSH Braden" userId="765a254e-c613-402e-adbd-ff0ba2536e10" providerId="ADAL" clId="{93E556D4-2B61-4511-9D61-D139B890A416}" dt="2025-08-22T11:46:11.399" v="9235" actId="1076"/>
          <ac:spMkLst>
            <pc:docMk/>
            <pc:sldMk cId="1154237620" sldId="256"/>
            <ac:spMk id="22" creationId="{990849A8-4D16-0EA0-4C44-91E58A007E00}"/>
          </ac:spMkLst>
        </pc:spChg>
        <pc:spChg chg="add mod">
          <ac:chgData name="WALSH Braden" userId="765a254e-c613-402e-adbd-ff0ba2536e10" providerId="ADAL" clId="{93E556D4-2B61-4511-9D61-D139B890A416}" dt="2025-08-22T11:46:14.544" v="9236" actId="1076"/>
          <ac:spMkLst>
            <pc:docMk/>
            <pc:sldMk cId="1154237620" sldId="256"/>
            <ac:spMk id="23" creationId="{DF73CDFF-A99D-9FB3-3BE6-F27A67A67192}"/>
          </ac:spMkLst>
        </pc:spChg>
        <pc:spChg chg="mod">
          <ac:chgData name="WALSH Braden" userId="765a254e-c613-402e-adbd-ff0ba2536e10" providerId="ADAL" clId="{93E556D4-2B61-4511-9D61-D139B890A416}" dt="2025-08-22T11:48:17.732" v="9255" actId="1076"/>
          <ac:spMkLst>
            <pc:docMk/>
            <pc:sldMk cId="1154237620" sldId="256"/>
            <ac:spMk id="24" creationId="{A34004C7-4749-B7E3-E7D7-B3572BC231EF}"/>
          </ac:spMkLst>
        </pc:spChg>
        <pc:spChg chg="add mod">
          <ac:chgData name="WALSH Braden" userId="765a254e-c613-402e-adbd-ff0ba2536e10" providerId="ADAL" clId="{93E556D4-2B61-4511-9D61-D139B890A416}" dt="2025-08-22T11:46:17.801" v="9237" actId="1076"/>
          <ac:spMkLst>
            <pc:docMk/>
            <pc:sldMk cId="1154237620" sldId="256"/>
            <ac:spMk id="25" creationId="{7665083F-829B-4F5B-8CA3-6E6C9FEA4A83}"/>
          </ac:spMkLst>
        </pc:spChg>
        <pc:spChg chg="add mod">
          <ac:chgData name="WALSH Braden" userId="765a254e-c613-402e-adbd-ff0ba2536e10" providerId="ADAL" clId="{93E556D4-2B61-4511-9D61-D139B890A416}" dt="2025-08-22T11:46:22.224" v="9238" actId="1076"/>
          <ac:spMkLst>
            <pc:docMk/>
            <pc:sldMk cId="1154237620" sldId="256"/>
            <ac:spMk id="28" creationId="{9C0F4E49-C94B-0F41-2966-7F1141E743C0}"/>
          </ac:spMkLst>
        </pc:spChg>
        <pc:spChg chg="add mod">
          <ac:chgData name="WALSH Braden" userId="765a254e-c613-402e-adbd-ff0ba2536e10" providerId="ADAL" clId="{93E556D4-2B61-4511-9D61-D139B890A416}" dt="2025-08-12T15:18:09.099" v="1904" actId="14100"/>
          <ac:spMkLst>
            <pc:docMk/>
            <pc:sldMk cId="1154237620" sldId="256"/>
            <ac:spMk id="30" creationId="{1C16E338-19B5-98F5-40DD-1C8EE0A3ED44}"/>
          </ac:spMkLst>
        </pc:spChg>
        <pc:graphicFrameChg chg="add mod modGraphic">
          <ac:chgData name="WALSH Braden" userId="765a254e-c613-402e-adbd-ff0ba2536e10" providerId="ADAL" clId="{93E556D4-2B61-4511-9D61-D139B890A416}" dt="2025-08-22T11:43:54.185" v="9226" actId="14100"/>
          <ac:graphicFrameMkLst>
            <pc:docMk/>
            <pc:sldMk cId="1154237620" sldId="256"/>
            <ac:graphicFrameMk id="9" creationId="{6E92BFBD-CEA3-7524-0504-5F4136006953}"/>
          </ac:graphicFrameMkLst>
        </pc:graphicFrameChg>
        <pc:graphicFrameChg chg="add del mod">
          <ac:chgData name="WALSH Braden" userId="765a254e-c613-402e-adbd-ff0ba2536e10" providerId="ADAL" clId="{93E556D4-2B61-4511-9D61-D139B890A416}" dt="2025-08-22T11:43:59.801" v="9227" actId="14100"/>
          <ac:graphicFrameMkLst>
            <pc:docMk/>
            <pc:sldMk cId="1154237620" sldId="256"/>
            <ac:graphicFrameMk id="10" creationId="{CB095F08-91EC-C73F-9AF3-34F08BD49C31}"/>
          </ac:graphicFrameMkLst>
        </pc:graphicFrameChg>
        <pc:graphicFrameChg chg="add mod">
          <ac:chgData name="WALSH Braden" userId="765a254e-c613-402e-adbd-ff0ba2536e10" providerId="ADAL" clId="{93E556D4-2B61-4511-9D61-D139B890A416}" dt="2025-08-22T11:44:05.265" v="9228" actId="14100"/>
          <ac:graphicFrameMkLst>
            <pc:docMk/>
            <pc:sldMk cId="1154237620" sldId="256"/>
            <ac:graphicFrameMk id="13" creationId="{F5FD3389-ED6A-50A8-E523-F2EBB2EA6AD8}"/>
          </ac:graphicFrameMkLst>
        </pc:graphicFrameChg>
        <pc:graphicFrameChg chg="add mod">
          <ac:chgData name="WALSH Braden" userId="765a254e-c613-402e-adbd-ff0ba2536e10" providerId="ADAL" clId="{93E556D4-2B61-4511-9D61-D139B890A416}" dt="2025-08-22T11:44:09.699" v="9229" actId="14100"/>
          <ac:graphicFrameMkLst>
            <pc:docMk/>
            <pc:sldMk cId="1154237620" sldId="256"/>
            <ac:graphicFrameMk id="14" creationId="{1EFAB78C-4C5F-7464-D0B2-0080289C4EDC}"/>
          </ac:graphicFrameMkLst>
        </pc:graphicFrameChg>
        <pc:picChg chg="add mod">
          <ac:chgData name="WALSH Braden" userId="765a254e-c613-402e-adbd-ff0ba2536e10" providerId="ADAL" clId="{93E556D4-2B61-4511-9D61-D139B890A416}" dt="2025-08-12T12:13:32.154" v="131"/>
          <ac:picMkLst>
            <pc:docMk/>
            <pc:sldMk cId="1154237620" sldId="256"/>
            <ac:picMk id="6" creationId="{8ACE55B7-5260-0CCA-255D-2070EC1547D1}"/>
          </ac:picMkLst>
        </pc:picChg>
        <pc:cxnChg chg="add mod">
          <ac:chgData name="WALSH Braden" userId="765a254e-c613-402e-adbd-ff0ba2536e10" providerId="ADAL" clId="{93E556D4-2B61-4511-9D61-D139B890A416}" dt="2025-08-22T11:47:44.196" v="9252" actId="1582"/>
          <ac:cxnSpMkLst>
            <pc:docMk/>
            <pc:sldMk cId="1154237620" sldId="256"/>
            <ac:cxnSpMk id="7" creationId="{AAE3BC3F-DEBC-D9E3-E55E-8F6F2BC6D694}"/>
          </ac:cxnSpMkLst>
        </pc:cxnChg>
      </pc:sldChg>
      <pc:sldChg chg="addSp delSp modSp mod">
        <pc:chgData name="WALSH Braden" userId="765a254e-c613-402e-adbd-ff0ba2536e10" providerId="ADAL" clId="{93E556D4-2B61-4511-9D61-D139B890A416}" dt="2025-08-22T11:37:57.507" v="9140" actId="20577"/>
        <pc:sldMkLst>
          <pc:docMk/>
          <pc:sldMk cId="223735078" sldId="257"/>
        </pc:sldMkLst>
        <pc:spChg chg="add mod">
          <ac:chgData name="WALSH Braden" userId="765a254e-c613-402e-adbd-ff0ba2536e10" providerId="ADAL" clId="{93E556D4-2B61-4511-9D61-D139B890A416}" dt="2025-08-12T12:04:48.964" v="90"/>
          <ac:spMkLst>
            <pc:docMk/>
            <pc:sldMk cId="223735078" sldId="257"/>
            <ac:spMk id="3" creationId="{86BF4FBA-712C-9DF2-D63E-992C6C9D746D}"/>
          </ac:spMkLst>
        </pc:spChg>
        <pc:spChg chg="mod">
          <ac:chgData name="WALSH Braden" userId="765a254e-c613-402e-adbd-ff0ba2536e10" providerId="ADAL" clId="{93E556D4-2B61-4511-9D61-D139B890A416}" dt="2025-08-12T12:05:44.848" v="95" actId="1076"/>
          <ac:spMkLst>
            <pc:docMk/>
            <pc:sldMk cId="223735078" sldId="257"/>
            <ac:spMk id="6" creationId="{5641CF85-E5C3-9FF3-BBD7-6666AB809856}"/>
          </ac:spMkLst>
        </pc:spChg>
        <pc:spChg chg="add mod">
          <ac:chgData name="WALSH Braden" userId="765a254e-c613-402e-adbd-ff0ba2536e10" providerId="ADAL" clId="{93E556D4-2B61-4511-9D61-D139B890A416}" dt="2025-08-12T12:06:57.639" v="103" actId="20577"/>
          <ac:spMkLst>
            <pc:docMk/>
            <pc:sldMk cId="223735078" sldId="257"/>
            <ac:spMk id="8" creationId="{DA74E8AD-37F5-0505-BB70-A0471E234FD1}"/>
          </ac:spMkLst>
        </pc:spChg>
        <pc:spChg chg="add mod">
          <ac:chgData name="WALSH Braden" userId="765a254e-c613-402e-adbd-ff0ba2536e10" providerId="ADAL" clId="{93E556D4-2B61-4511-9D61-D139B890A416}" dt="2025-08-12T12:07:02.112" v="104"/>
          <ac:spMkLst>
            <pc:docMk/>
            <pc:sldMk cId="223735078" sldId="257"/>
            <ac:spMk id="9" creationId="{FB0C06FA-6569-A708-FDE3-FDDCF78B3018}"/>
          </ac:spMkLst>
        </pc:spChg>
        <pc:spChg chg="mod">
          <ac:chgData name="WALSH Braden" userId="765a254e-c613-402e-adbd-ff0ba2536e10" providerId="ADAL" clId="{93E556D4-2B61-4511-9D61-D139B890A416}" dt="2025-08-12T12:05:47.608" v="96" actId="1076"/>
          <ac:spMkLst>
            <pc:docMk/>
            <pc:sldMk cId="223735078" sldId="257"/>
            <ac:spMk id="10" creationId="{3D37EAC3-90CD-EA42-4DD4-7E98DD56B841}"/>
          </ac:spMkLst>
        </pc:spChg>
        <pc:spChg chg="mod">
          <ac:chgData name="WALSH Braden" userId="765a254e-c613-402e-adbd-ff0ba2536e10" providerId="ADAL" clId="{93E556D4-2B61-4511-9D61-D139B890A416}" dt="2025-08-12T12:05:50.403" v="97" actId="1076"/>
          <ac:spMkLst>
            <pc:docMk/>
            <pc:sldMk cId="223735078" sldId="257"/>
            <ac:spMk id="12" creationId="{D704B700-9CAA-AD00-BCFB-1247EE1D285E}"/>
          </ac:spMkLst>
        </pc:spChg>
        <pc:spChg chg="mod">
          <ac:chgData name="WALSH Braden" userId="765a254e-c613-402e-adbd-ff0ba2536e10" providerId="ADAL" clId="{93E556D4-2B61-4511-9D61-D139B890A416}" dt="2025-08-22T11:37:57.507" v="9140" actId="20577"/>
          <ac:spMkLst>
            <pc:docMk/>
            <pc:sldMk cId="223735078" sldId="257"/>
            <ac:spMk id="14" creationId="{D46122D2-621E-31CE-451D-B174F76F9990}"/>
          </ac:spMkLst>
        </pc:spChg>
        <pc:picChg chg="add mod">
          <ac:chgData name="WALSH Braden" userId="765a254e-c613-402e-adbd-ff0ba2536e10" providerId="ADAL" clId="{93E556D4-2B61-4511-9D61-D139B890A416}" dt="2025-08-12T12:05:13.135" v="92"/>
          <ac:picMkLst>
            <pc:docMk/>
            <pc:sldMk cId="223735078" sldId="257"/>
            <ac:picMk id="4" creationId="{562575D3-AAEE-A60C-82FF-EB093C398F0A}"/>
          </ac:picMkLst>
        </pc:picChg>
        <pc:picChg chg="mod">
          <ac:chgData name="WALSH Braden" userId="765a254e-c613-402e-adbd-ff0ba2536e10" providerId="ADAL" clId="{93E556D4-2B61-4511-9D61-D139B890A416}" dt="2025-08-12T12:04:47.439" v="89" actId="34135"/>
          <ac:picMkLst>
            <pc:docMk/>
            <pc:sldMk cId="223735078" sldId="257"/>
            <ac:picMk id="5" creationId="{4212E3CC-C8F3-8724-236C-B7DF711CDA71}"/>
          </ac:picMkLst>
        </pc:picChg>
        <pc:picChg chg="add mod">
          <ac:chgData name="WALSH Braden" userId="765a254e-c613-402e-adbd-ff0ba2536e10" providerId="ADAL" clId="{93E556D4-2B61-4511-9D61-D139B890A416}" dt="2025-08-12T12:05:25.876" v="94"/>
          <ac:picMkLst>
            <pc:docMk/>
            <pc:sldMk cId="223735078" sldId="257"/>
            <ac:picMk id="7" creationId="{DCE5DB6A-F626-7489-855E-3836E43C84E4}"/>
          </ac:picMkLst>
        </pc:picChg>
      </pc:sldChg>
      <pc:sldChg chg="addSp delSp modSp add mod">
        <pc:chgData name="WALSH Braden" userId="765a254e-c613-402e-adbd-ff0ba2536e10" providerId="ADAL" clId="{93E556D4-2B61-4511-9D61-D139B890A416}" dt="2025-08-22T11:54:26.895" v="9277" actId="20577"/>
        <pc:sldMkLst>
          <pc:docMk/>
          <pc:sldMk cId="958923711" sldId="258"/>
        </pc:sldMkLst>
        <pc:spChg chg="add mod">
          <ac:chgData name="WALSH Braden" userId="765a254e-c613-402e-adbd-ff0ba2536e10" providerId="ADAL" clId="{93E556D4-2B61-4511-9D61-D139B890A416}" dt="2025-08-22T11:50:29.496" v="9264" actId="20577"/>
          <ac:spMkLst>
            <pc:docMk/>
            <pc:sldMk cId="958923711" sldId="258"/>
            <ac:spMk id="11" creationId="{CA4F70BB-D454-B6AF-AABB-8D6F0B9E9C8A}"/>
          </ac:spMkLst>
        </pc:spChg>
        <pc:spChg chg="add mod">
          <ac:chgData name="WALSH Braden" userId="765a254e-c613-402e-adbd-ff0ba2536e10" providerId="ADAL" clId="{93E556D4-2B61-4511-9D61-D139B890A416}" dt="2025-08-22T11:52:39.025" v="9266" actId="20577"/>
          <ac:spMkLst>
            <pc:docMk/>
            <pc:sldMk cId="958923711" sldId="258"/>
            <ac:spMk id="12" creationId="{9DB5EE2A-7EFD-CF0D-2AAF-759D58A280FA}"/>
          </ac:spMkLst>
        </pc:spChg>
        <pc:spChg chg="add mod">
          <ac:chgData name="WALSH Braden" userId="765a254e-c613-402e-adbd-ff0ba2536e10" providerId="ADAL" clId="{93E556D4-2B61-4511-9D61-D139B890A416}" dt="2025-08-22T11:54:26.895" v="9277" actId="20577"/>
          <ac:spMkLst>
            <pc:docMk/>
            <pc:sldMk cId="958923711" sldId="258"/>
            <ac:spMk id="15" creationId="{F3B43A8E-B061-1388-DAAD-90E192A1E29B}"/>
          </ac:spMkLst>
        </pc:spChg>
        <pc:spChg chg="mod">
          <ac:chgData name="WALSH Braden" userId="765a254e-c613-402e-adbd-ff0ba2536e10" providerId="ADAL" clId="{93E556D4-2B61-4511-9D61-D139B890A416}" dt="2025-08-21T12:37:11.318" v="9139" actId="1076"/>
          <ac:spMkLst>
            <pc:docMk/>
            <pc:sldMk cId="958923711" sldId="258"/>
            <ac:spMk id="17" creationId="{7648615B-ABEC-272A-1A99-4DE950FA9B95}"/>
          </ac:spMkLst>
        </pc:spChg>
        <pc:spChg chg="mod">
          <ac:chgData name="WALSH Braden" userId="765a254e-c613-402e-adbd-ff0ba2536e10" providerId="ADAL" clId="{93E556D4-2B61-4511-9D61-D139B890A416}" dt="2025-08-21T12:36:25.140" v="9124" actId="1076"/>
          <ac:spMkLst>
            <pc:docMk/>
            <pc:sldMk cId="958923711" sldId="258"/>
            <ac:spMk id="18" creationId="{B5079BBB-FAE5-60FE-E57E-C46F41BB79E1}"/>
          </ac:spMkLst>
        </pc:spChg>
        <pc:spChg chg="mod">
          <ac:chgData name="WALSH Braden" userId="765a254e-c613-402e-adbd-ff0ba2536e10" providerId="ADAL" clId="{93E556D4-2B61-4511-9D61-D139B890A416}" dt="2025-08-22T11:49:42.427" v="9260" actId="20577"/>
          <ac:spMkLst>
            <pc:docMk/>
            <pc:sldMk cId="958923711" sldId="258"/>
            <ac:spMk id="21" creationId="{0B803C64-E701-2E59-419C-67111C546BC7}"/>
          </ac:spMkLst>
        </pc:spChg>
        <pc:spChg chg="mod">
          <ac:chgData name="WALSH Braden" userId="765a254e-c613-402e-adbd-ff0ba2536e10" providerId="ADAL" clId="{93E556D4-2B61-4511-9D61-D139B890A416}" dt="2025-08-21T12:36:48.506" v="9129" actId="1076"/>
          <ac:spMkLst>
            <pc:docMk/>
            <pc:sldMk cId="958923711" sldId="258"/>
            <ac:spMk id="22" creationId="{05B3E7A7-4DDA-EB40-CBC8-5E202655E3E3}"/>
          </ac:spMkLst>
        </pc:spChg>
        <pc:spChg chg="mod">
          <ac:chgData name="WALSH Braden" userId="765a254e-c613-402e-adbd-ff0ba2536e10" providerId="ADAL" clId="{93E556D4-2B61-4511-9D61-D139B890A416}" dt="2025-08-21T12:36:41.203" v="9127" actId="1076"/>
          <ac:spMkLst>
            <pc:docMk/>
            <pc:sldMk cId="958923711" sldId="258"/>
            <ac:spMk id="23" creationId="{34261A57-4325-7EB0-C373-DDA0FA10DBB0}"/>
          </ac:spMkLst>
        </pc:spChg>
        <pc:spChg chg="add del mod">
          <ac:chgData name="WALSH Braden" userId="765a254e-c613-402e-adbd-ff0ba2536e10" providerId="ADAL" clId="{93E556D4-2B61-4511-9D61-D139B890A416}" dt="2025-08-18T09:05:11.322" v="4658" actId="1076"/>
          <ac:spMkLst>
            <pc:docMk/>
            <pc:sldMk cId="958923711" sldId="258"/>
            <ac:spMk id="24" creationId="{23E57D67-3E2D-CDCA-FAD8-7A979EEAA3D4}"/>
          </ac:spMkLst>
        </pc:spChg>
        <pc:spChg chg="mod">
          <ac:chgData name="WALSH Braden" userId="765a254e-c613-402e-adbd-ff0ba2536e10" providerId="ADAL" clId="{93E556D4-2B61-4511-9D61-D139B890A416}" dt="2025-08-21T12:36:46.259" v="9128" actId="1076"/>
          <ac:spMkLst>
            <pc:docMk/>
            <pc:sldMk cId="958923711" sldId="258"/>
            <ac:spMk id="25" creationId="{9127AAB1-0D07-B824-C660-5B84C52247DA}"/>
          </ac:spMkLst>
        </pc:spChg>
        <pc:spChg chg="mod">
          <ac:chgData name="WALSH Braden" userId="765a254e-c613-402e-adbd-ff0ba2536e10" providerId="ADAL" clId="{93E556D4-2B61-4511-9D61-D139B890A416}" dt="2025-08-21T12:36:36.970" v="9126" actId="1076"/>
          <ac:spMkLst>
            <pc:docMk/>
            <pc:sldMk cId="958923711" sldId="258"/>
            <ac:spMk id="28" creationId="{C029FC8D-8B62-7EED-409D-A6672D1CE92E}"/>
          </ac:spMkLst>
        </pc:spChg>
        <pc:graphicFrameChg chg="mod">
          <ac:chgData name="WALSH Braden" userId="765a254e-c613-402e-adbd-ff0ba2536e10" providerId="ADAL" clId="{93E556D4-2B61-4511-9D61-D139B890A416}" dt="2025-08-21T12:37:03.150" v="9138"/>
          <ac:graphicFrameMkLst>
            <pc:docMk/>
            <pc:sldMk cId="958923711" sldId="258"/>
            <ac:graphicFrameMk id="13" creationId="{E921E37B-58C5-A993-549D-C16666EF2C7F}"/>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B0BCEC-09A9-4C2B-8B63-DB26AA2AA141}" type="doc">
      <dgm:prSet loTypeId="urn:microsoft.com/office/officeart/2005/8/layout/process1" loCatId="process" qsTypeId="urn:microsoft.com/office/officeart/2005/8/quickstyle/simple1" qsCatId="simple" csTypeId="urn:microsoft.com/office/officeart/2005/8/colors/accent1_2" csCatId="accent1" phldr="1"/>
      <dgm:spPr/>
    </dgm:pt>
    <dgm:pt modelId="{7D8C9B2A-407E-499E-947B-0BD6880BDD24}">
      <dgm:prSet phldrT="[Text]" custT="1"/>
      <dgm:spPr/>
      <dgm:t>
        <a:bodyPr/>
        <a:lstStyle/>
        <a:p>
          <a:r>
            <a:rPr lang="en-US" sz="1600" dirty="0"/>
            <a:t>DFX</a:t>
          </a:r>
        </a:p>
      </dgm:t>
    </dgm:pt>
    <dgm:pt modelId="{8CD9750D-9776-44F9-8CE5-3BC6D926C71B}" type="parTrans" cxnId="{796112CA-FD20-447D-883B-1C732A4FD95C}">
      <dgm:prSet/>
      <dgm:spPr/>
      <dgm:t>
        <a:bodyPr/>
        <a:lstStyle/>
        <a:p>
          <a:endParaRPr lang="en-US"/>
        </a:p>
      </dgm:t>
    </dgm:pt>
    <dgm:pt modelId="{AF0CF38E-9E37-45FE-A7F2-5AA3B46F96B6}" type="sibTrans" cxnId="{796112CA-FD20-447D-883B-1C732A4FD95C}">
      <dgm:prSet/>
      <dgm:spPr/>
      <dgm:t>
        <a:bodyPr/>
        <a:lstStyle/>
        <a:p>
          <a:endParaRPr lang="en-US"/>
        </a:p>
      </dgm:t>
    </dgm:pt>
    <dgm:pt modelId="{DF80AD47-1216-41CB-952E-586E8FCCC49B}">
      <dgm:prSet phldrT="[Text]" custT="1"/>
      <dgm:spPr/>
      <dgm:t>
        <a:bodyPr/>
        <a:lstStyle/>
        <a:p>
          <a:r>
            <a:rPr lang="en-US" sz="1600" dirty="0"/>
            <a:t>StaPro</a:t>
          </a:r>
        </a:p>
      </dgm:t>
    </dgm:pt>
    <dgm:pt modelId="{A138BEDC-DD30-41D5-8C86-723DEB41DDE6}" type="parTrans" cxnId="{C2213CCE-5C03-448D-802A-0D20F1679091}">
      <dgm:prSet/>
      <dgm:spPr/>
      <dgm:t>
        <a:bodyPr/>
        <a:lstStyle/>
        <a:p>
          <a:endParaRPr lang="en-US"/>
        </a:p>
      </dgm:t>
    </dgm:pt>
    <dgm:pt modelId="{2F547449-B4AE-40A1-9CE2-D1E33B99488D}" type="sibTrans" cxnId="{C2213CCE-5C03-448D-802A-0D20F1679091}">
      <dgm:prSet/>
      <dgm:spPr/>
      <dgm:t>
        <a:bodyPr/>
        <a:lstStyle/>
        <a:p>
          <a:endParaRPr lang="en-US"/>
        </a:p>
      </dgm:t>
    </dgm:pt>
    <dgm:pt modelId="{97473233-4F78-455D-8DD4-4EB8B077D5B5}">
      <dgm:prSet phldrT="[Text]" custT="1"/>
      <dgm:spPr/>
      <dgm:t>
        <a:bodyPr/>
        <a:lstStyle/>
        <a:p>
          <a:r>
            <a:rPr lang="en-US" sz="1600" dirty="0"/>
            <a:t>GA</a:t>
          </a:r>
        </a:p>
      </dgm:t>
    </dgm:pt>
    <dgm:pt modelId="{5B8CFB34-F58A-40BC-9508-0271131CFA5C}" type="parTrans" cxnId="{0FBAA822-EA0E-4208-BC47-B4BB0546196E}">
      <dgm:prSet/>
      <dgm:spPr/>
      <dgm:t>
        <a:bodyPr/>
        <a:lstStyle/>
        <a:p>
          <a:endParaRPr lang="en-US"/>
        </a:p>
      </dgm:t>
    </dgm:pt>
    <dgm:pt modelId="{65755FD1-2EFC-414B-9F92-6406134B92F2}" type="sibTrans" cxnId="{0FBAA822-EA0E-4208-BC47-B4BB0546196E}">
      <dgm:prSet/>
      <dgm:spPr/>
      <dgm:t>
        <a:bodyPr/>
        <a:lstStyle/>
        <a:p>
          <a:endParaRPr lang="en-US"/>
        </a:p>
      </dgm:t>
    </dgm:pt>
    <dgm:pt modelId="{6C024849-949E-4DD2-9B59-C300DB434432}">
      <dgm:prSet custT="1"/>
      <dgm:spPr/>
      <dgm:t>
        <a:bodyPr/>
        <a:lstStyle/>
        <a:p>
          <a:r>
            <a:rPr lang="en-US" sz="1600" dirty="0"/>
            <a:t>ARS</a:t>
          </a:r>
        </a:p>
      </dgm:t>
    </dgm:pt>
    <dgm:pt modelId="{AD3A4334-10F4-437B-AE76-6A9FCA7206F5}" type="parTrans" cxnId="{054AF830-5DAD-46CF-82C5-059D7586CD83}">
      <dgm:prSet/>
      <dgm:spPr/>
      <dgm:t>
        <a:bodyPr/>
        <a:lstStyle/>
        <a:p>
          <a:endParaRPr lang="en-US"/>
        </a:p>
      </dgm:t>
    </dgm:pt>
    <dgm:pt modelId="{5C224C6F-C150-4888-82F4-5AE1237F35F1}" type="sibTrans" cxnId="{054AF830-5DAD-46CF-82C5-059D7586CD83}">
      <dgm:prSet/>
      <dgm:spPr/>
      <dgm:t>
        <a:bodyPr/>
        <a:lstStyle/>
        <a:p>
          <a:endParaRPr lang="en-US"/>
        </a:p>
      </dgm:t>
    </dgm:pt>
    <dgm:pt modelId="{328806CF-715B-424A-94E0-AAB7A567F1AF}" type="pres">
      <dgm:prSet presAssocID="{A7B0BCEC-09A9-4C2B-8B63-DB26AA2AA141}" presName="Name0" presStyleCnt="0">
        <dgm:presLayoutVars>
          <dgm:dir/>
          <dgm:resizeHandles val="exact"/>
        </dgm:presLayoutVars>
      </dgm:prSet>
      <dgm:spPr/>
    </dgm:pt>
    <dgm:pt modelId="{6E0AFF8E-855D-4F1D-8241-CEDA15353457}" type="pres">
      <dgm:prSet presAssocID="{7D8C9B2A-407E-499E-947B-0BD6880BDD24}" presName="node" presStyleLbl="node1" presStyleIdx="0" presStyleCnt="4">
        <dgm:presLayoutVars>
          <dgm:bulletEnabled val="1"/>
        </dgm:presLayoutVars>
      </dgm:prSet>
      <dgm:spPr/>
    </dgm:pt>
    <dgm:pt modelId="{EAF250A4-FA05-4673-A706-48CB1EC639D0}" type="pres">
      <dgm:prSet presAssocID="{AF0CF38E-9E37-45FE-A7F2-5AA3B46F96B6}" presName="sibTrans" presStyleLbl="sibTrans2D1" presStyleIdx="0" presStyleCnt="3"/>
      <dgm:spPr/>
    </dgm:pt>
    <dgm:pt modelId="{C166772A-0E45-4CBB-86FD-DA24E3D0C03D}" type="pres">
      <dgm:prSet presAssocID="{AF0CF38E-9E37-45FE-A7F2-5AA3B46F96B6}" presName="connectorText" presStyleLbl="sibTrans2D1" presStyleIdx="0" presStyleCnt="3"/>
      <dgm:spPr/>
    </dgm:pt>
    <dgm:pt modelId="{B7AC5F3B-F91B-43EB-B476-020F1DA2386D}" type="pres">
      <dgm:prSet presAssocID="{DF80AD47-1216-41CB-952E-586E8FCCC49B}" presName="node" presStyleLbl="node1" presStyleIdx="1" presStyleCnt="4">
        <dgm:presLayoutVars>
          <dgm:bulletEnabled val="1"/>
        </dgm:presLayoutVars>
      </dgm:prSet>
      <dgm:spPr/>
    </dgm:pt>
    <dgm:pt modelId="{7ADBB0B8-DC1C-4BC2-A09B-CFFA175EB642}" type="pres">
      <dgm:prSet presAssocID="{2F547449-B4AE-40A1-9CE2-D1E33B99488D}" presName="sibTrans" presStyleLbl="sibTrans2D1" presStyleIdx="1" presStyleCnt="3"/>
      <dgm:spPr/>
    </dgm:pt>
    <dgm:pt modelId="{80668641-125A-4412-B8A2-792E62BB507F}" type="pres">
      <dgm:prSet presAssocID="{2F547449-B4AE-40A1-9CE2-D1E33B99488D}" presName="connectorText" presStyleLbl="sibTrans2D1" presStyleIdx="1" presStyleCnt="3"/>
      <dgm:spPr/>
    </dgm:pt>
    <dgm:pt modelId="{8667B911-1AC4-427C-8A63-EC6207C579F6}" type="pres">
      <dgm:prSet presAssocID="{97473233-4F78-455D-8DD4-4EB8B077D5B5}" presName="node" presStyleLbl="node1" presStyleIdx="2" presStyleCnt="4">
        <dgm:presLayoutVars>
          <dgm:bulletEnabled val="1"/>
        </dgm:presLayoutVars>
      </dgm:prSet>
      <dgm:spPr/>
    </dgm:pt>
    <dgm:pt modelId="{EB2DDA0D-7FB3-45DE-97AF-79D76111D17E}" type="pres">
      <dgm:prSet presAssocID="{65755FD1-2EFC-414B-9F92-6406134B92F2}" presName="sibTrans" presStyleLbl="sibTrans2D1" presStyleIdx="2" presStyleCnt="3"/>
      <dgm:spPr/>
    </dgm:pt>
    <dgm:pt modelId="{F21803A3-CC86-45C0-B967-01A985273105}" type="pres">
      <dgm:prSet presAssocID="{65755FD1-2EFC-414B-9F92-6406134B92F2}" presName="connectorText" presStyleLbl="sibTrans2D1" presStyleIdx="2" presStyleCnt="3"/>
      <dgm:spPr/>
    </dgm:pt>
    <dgm:pt modelId="{7ED18EFE-22AC-4881-9D87-56B33A6EDF80}" type="pres">
      <dgm:prSet presAssocID="{6C024849-949E-4DD2-9B59-C300DB434432}" presName="node" presStyleLbl="node1" presStyleIdx="3" presStyleCnt="4">
        <dgm:presLayoutVars>
          <dgm:bulletEnabled val="1"/>
        </dgm:presLayoutVars>
      </dgm:prSet>
      <dgm:spPr/>
    </dgm:pt>
  </dgm:ptLst>
  <dgm:cxnLst>
    <dgm:cxn modelId="{0CF38C13-B1FC-420C-83BF-0FB3AAEF3B7F}" type="presOf" srcId="{6C024849-949E-4DD2-9B59-C300DB434432}" destId="{7ED18EFE-22AC-4881-9D87-56B33A6EDF80}" srcOrd="0" destOrd="0" presId="urn:microsoft.com/office/officeart/2005/8/layout/process1"/>
    <dgm:cxn modelId="{16893118-B849-4ED6-AC56-F543A2FCA6D8}" type="presOf" srcId="{A7B0BCEC-09A9-4C2B-8B63-DB26AA2AA141}" destId="{328806CF-715B-424A-94E0-AAB7A567F1AF}" srcOrd="0" destOrd="0" presId="urn:microsoft.com/office/officeart/2005/8/layout/process1"/>
    <dgm:cxn modelId="{0FBAA822-EA0E-4208-BC47-B4BB0546196E}" srcId="{A7B0BCEC-09A9-4C2B-8B63-DB26AA2AA141}" destId="{97473233-4F78-455D-8DD4-4EB8B077D5B5}" srcOrd="2" destOrd="0" parTransId="{5B8CFB34-F58A-40BC-9508-0271131CFA5C}" sibTransId="{65755FD1-2EFC-414B-9F92-6406134B92F2}"/>
    <dgm:cxn modelId="{054AF830-5DAD-46CF-82C5-059D7586CD83}" srcId="{A7B0BCEC-09A9-4C2B-8B63-DB26AA2AA141}" destId="{6C024849-949E-4DD2-9B59-C300DB434432}" srcOrd="3" destOrd="0" parTransId="{AD3A4334-10F4-437B-AE76-6A9FCA7206F5}" sibTransId="{5C224C6F-C150-4888-82F4-5AE1237F35F1}"/>
    <dgm:cxn modelId="{9B070F4A-05EC-4315-B03E-972BE5E082A2}" type="presOf" srcId="{7D8C9B2A-407E-499E-947B-0BD6880BDD24}" destId="{6E0AFF8E-855D-4F1D-8241-CEDA15353457}" srcOrd="0" destOrd="0" presId="urn:microsoft.com/office/officeart/2005/8/layout/process1"/>
    <dgm:cxn modelId="{E8D37D4C-DA85-4B64-B2D8-875C2716508E}" type="presOf" srcId="{65755FD1-2EFC-414B-9F92-6406134B92F2}" destId="{F21803A3-CC86-45C0-B967-01A985273105}" srcOrd="1" destOrd="0" presId="urn:microsoft.com/office/officeart/2005/8/layout/process1"/>
    <dgm:cxn modelId="{A21D9678-7108-4D62-B3A5-C5AE8AACA76A}" type="presOf" srcId="{97473233-4F78-455D-8DD4-4EB8B077D5B5}" destId="{8667B911-1AC4-427C-8A63-EC6207C579F6}" srcOrd="0" destOrd="0" presId="urn:microsoft.com/office/officeart/2005/8/layout/process1"/>
    <dgm:cxn modelId="{0D1BF783-F481-418A-9F4E-9A819AFAC2AE}" type="presOf" srcId="{65755FD1-2EFC-414B-9F92-6406134B92F2}" destId="{EB2DDA0D-7FB3-45DE-97AF-79D76111D17E}" srcOrd="0" destOrd="0" presId="urn:microsoft.com/office/officeart/2005/8/layout/process1"/>
    <dgm:cxn modelId="{035D9F8D-171D-4425-A822-4F7409E1112E}" type="presOf" srcId="{2F547449-B4AE-40A1-9CE2-D1E33B99488D}" destId="{7ADBB0B8-DC1C-4BC2-A09B-CFFA175EB642}" srcOrd="0" destOrd="0" presId="urn:microsoft.com/office/officeart/2005/8/layout/process1"/>
    <dgm:cxn modelId="{51166392-3D00-4030-A72E-40C2EF081EFB}" type="presOf" srcId="{DF80AD47-1216-41CB-952E-586E8FCCC49B}" destId="{B7AC5F3B-F91B-43EB-B476-020F1DA2386D}" srcOrd="0" destOrd="0" presId="urn:microsoft.com/office/officeart/2005/8/layout/process1"/>
    <dgm:cxn modelId="{92829D9C-941E-4D67-AAE8-78A9FB852265}" type="presOf" srcId="{AF0CF38E-9E37-45FE-A7F2-5AA3B46F96B6}" destId="{C166772A-0E45-4CBB-86FD-DA24E3D0C03D}" srcOrd="1" destOrd="0" presId="urn:microsoft.com/office/officeart/2005/8/layout/process1"/>
    <dgm:cxn modelId="{E0BA42AB-DD0B-4D3B-8CA7-2FBE382A02B8}" type="presOf" srcId="{AF0CF38E-9E37-45FE-A7F2-5AA3B46F96B6}" destId="{EAF250A4-FA05-4673-A706-48CB1EC639D0}" srcOrd="0" destOrd="0" presId="urn:microsoft.com/office/officeart/2005/8/layout/process1"/>
    <dgm:cxn modelId="{E5A6EBBA-CD26-4CC3-87E4-25A81DA18F09}" type="presOf" srcId="{2F547449-B4AE-40A1-9CE2-D1E33B99488D}" destId="{80668641-125A-4412-B8A2-792E62BB507F}" srcOrd="1" destOrd="0" presId="urn:microsoft.com/office/officeart/2005/8/layout/process1"/>
    <dgm:cxn modelId="{796112CA-FD20-447D-883B-1C732A4FD95C}" srcId="{A7B0BCEC-09A9-4C2B-8B63-DB26AA2AA141}" destId="{7D8C9B2A-407E-499E-947B-0BD6880BDD24}" srcOrd="0" destOrd="0" parTransId="{8CD9750D-9776-44F9-8CE5-3BC6D926C71B}" sibTransId="{AF0CF38E-9E37-45FE-A7F2-5AA3B46F96B6}"/>
    <dgm:cxn modelId="{C2213CCE-5C03-448D-802A-0D20F1679091}" srcId="{A7B0BCEC-09A9-4C2B-8B63-DB26AA2AA141}" destId="{DF80AD47-1216-41CB-952E-586E8FCCC49B}" srcOrd="1" destOrd="0" parTransId="{A138BEDC-DD30-41D5-8C86-723DEB41DDE6}" sibTransId="{2F547449-B4AE-40A1-9CE2-D1E33B99488D}"/>
    <dgm:cxn modelId="{7AACC4AC-E505-438A-AD4F-332B796E6A6D}" type="presParOf" srcId="{328806CF-715B-424A-94E0-AAB7A567F1AF}" destId="{6E0AFF8E-855D-4F1D-8241-CEDA15353457}" srcOrd="0" destOrd="0" presId="urn:microsoft.com/office/officeart/2005/8/layout/process1"/>
    <dgm:cxn modelId="{635C7BEF-3CFA-4829-A9D8-EB7CFBFC4EBC}" type="presParOf" srcId="{328806CF-715B-424A-94E0-AAB7A567F1AF}" destId="{EAF250A4-FA05-4673-A706-48CB1EC639D0}" srcOrd="1" destOrd="0" presId="urn:microsoft.com/office/officeart/2005/8/layout/process1"/>
    <dgm:cxn modelId="{7D110F05-CCC5-4FBE-85DF-1CB536A726E6}" type="presParOf" srcId="{EAF250A4-FA05-4673-A706-48CB1EC639D0}" destId="{C166772A-0E45-4CBB-86FD-DA24E3D0C03D}" srcOrd="0" destOrd="0" presId="urn:microsoft.com/office/officeart/2005/8/layout/process1"/>
    <dgm:cxn modelId="{5BD6F977-30D5-4E92-951D-1F41A10507A8}" type="presParOf" srcId="{328806CF-715B-424A-94E0-AAB7A567F1AF}" destId="{B7AC5F3B-F91B-43EB-B476-020F1DA2386D}" srcOrd="2" destOrd="0" presId="urn:microsoft.com/office/officeart/2005/8/layout/process1"/>
    <dgm:cxn modelId="{964C8B6B-F2F4-49C1-9CFB-2EA699DA8B00}" type="presParOf" srcId="{328806CF-715B-424A-94E0-AAB7A567F1AF}" destId="{7ADBB0B8-DC1C-4BC2-A09B-CFFA175EB642}" srcOrd="3" destOrd="0" presId="urn:microsoft.com/office/officeart/2005/8/layout/process1"/>
    <dgm:cxn modelId="{D7BF0F20-5F95-458D-AC71-C22766C264E1}" type="presParOf" srcId="{7ADBB0B8-DC1C-4BC2-A09B-CFFA175EB642}" destId="{80668641-125A-4412-B8A2-792E62BB507F}" srcOrd="0" destOrd="0" presId="urn:microsoft.com/office/officeart/2005/8/layout/process1"/>
    <dgm:cxn modelId="{B6BC7D0A-7BAB-4C19-ABB6-E7E303FC562F}" type="presParOf" srcId="{328806CF-715B-424A-94E0-AAB7A567F1AF}" destId="{8667B911-1AC4-427C-8A63-EC6207C579F6}" srcOrd="4" destOrd="0" presId="urn:microsoft.com/office/officeart/2005/8/layout/process1"/>
    <dgm:cxn modelId="{61B6E928-2991-4269-958F-8833A08AC29E}" type="presParOf" srcId="{328806CF-715B-424A-94E0-AAB7A567F1AF}" destId="{EB2DDA0D-7FB3-45DE-97AF-79D76111D17E}" srcOrd="5" destOrd="0" presId="urn:microsoft.com/office/officeart/2005/8/layout/process1"/>
    <dgm:cxn modelId="{41EB972D-2831-4E43-9514-6E4A73FD82C8}" type="presParOf" srcId="{EB2DDA0D-7FB3-45DE-97AF-79D76111D17E}" destId="{F21803A3-CC86-45C0-B967-01A985273105}" srcOrd="0" destOrd="0" presId="urn:microsoft.com/office/officeart/2005/8/layout/process1"/>
    <dgm:cxn modelId="{FE8F7644-ADF2-44B8-BC17-1E776E095897}" type="presParOf" srcId="{328806CF-715B-424A-94E0-AAB7A567F1AF}" destId="{7ED18EFE-22AC-4881-9D87-56B33A6EDF80}" srcOrd="6"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B0BCEC-09A9-4C2B-8B63-DB26AA2AA141}" type="doc">
      <dgm:prSet loTypeId="urn:microsoft.com/office/officeart/2005/8/layout/process1" loCatId="process" qsTypeId="urn:microsoft.com/office/officeart/2005/8/quickstyle/simple1" qsCatId="simple" csTypeId="urn:microsoft.com/office/officeart/2005/8/colors/accent1_2" csCatId="accent1" phldr="1"/>
      <dgm:spPr/>
    </dgm:pt>
    <dgm:pt modelId="{7D8C9B2A-407E-499E-947B-0BD6880BDD24}">
      <dgm:prSet phldrT="[Text]" custT="1"/>
      <dgm:spPr/>
      <dgm:t>
        <a:bodyPr/>
        <a:lstStyle/>
        <a:p>
          <a:r>
            <a:rPr lang="en-US" sz="1600" dirty="0"/>
            <a:t>DFX-PMCC</a:t>
          </a:r>
        </a:p>
      </dgm:t>
    </dgm:pt>
    <dgm:pt modelId="{8CD9750D-9776-44F9-8CE5-3BC6D926C71B}" type="parTrans" cxnId="{796112CA-FD20-447D-883B-1C732A4FD95C}">
      <dgm:prSet/>
      <dgm:spPr/>
      <dgm:t>
        <a:bodyPr/>
        <a:lstStyle/>
        <a:p>
          <a:endParaRPr lang="en-US"/>
        </a:p>
      </dgm:t>
    </dgm:pt>
    <dgm:pt modelId="{AF0CF38E-9E37-45FE-A7F2-5AA3B46F96B6}" type="sibTrans" cxnId="{796112CA-FD20-447D-883B-1C732A4FD95C}">
      <dgm:prSet/>
      <dgm:spPr/>
      <dgm:t>
        <a:bodyPr/>
        <a:lstStyle/>
        <a:p>
          <a:endParaRPr lang="en-US"/>
        </a:p>
      </dgm:t>
    </dgm:pt>
    <dgm:pt modelId="{DF80AD47-1216-41CB-952E-586E8FCCC49B}">
      <dgm:prSet phldrT="[Text]" custT="1"/>
      <dgm:spPr/>
      <dgm:t>
        <a:bodyPr/>
        <a:lstStyle/>
        <a:p>
          <a:r>
            <a:rPr lang="en-US" sz="1600" dirty="0"/>
            <a:t>StaPro</a:t>
          </a:r>
        </a:p>
      </dgm:t>
    </dgm:pt>
    <dgm:pt modelId="{A138BEDC-DD30-41D5-8C86-723DEB41DDE6}" type="parTrans" cxnId="{C2213CCE-5C03-448D-802A-0D20F1679091}">
      <dgm:prSet/>
      <dgm:spPr/>
      <dgm:t>
        <a:bodyPr/>
        <a:lstStyle/>
        <a:p>
          <a:endParaRPr lang="en-US"/>
        </a:p>
      </dgm:t>
    </dgm:pt>
    <dgm:pt modelId="{2F547449-B4AE-40A1-9CE2-D1E33B99488D}" type="sibTrans" cxnId="{C2213CCE-5C03-448D-802A-0D20F1679091}">
      <dgm:prSet/>
      <dgm:spPr/>
      <dgm:t>
        <a:bodyPr/>
        <a:lstStyle/>
        <a:p>
          <a:endParaRPr lang="en-US"/>
        </a:p>
      </dgm:t>
    </dgm:pt>
    <dgm:pt modelId="{97473233-4F78-455D-8DD4-4EB8B077D5B5}">
      <dgm:prSet phldrT="[Text]" custT="1"/>
      <dgm:spPr/>
      <dgm:t>
        <a:bodyPr/>
        <a:lstStyle/>
        <a:p>
          <a:r>
            <a:rPr lang="en-US" sz="1600" dirty="0"/>
            <a:t>GA</a:t>
          </a:r>
        </a:p>
      </dgm:t>
    </dgm:pt>
    <dgm:pt modelId="{5B8CFB34-F58A-40BC-9508-0271131CFA5C}" type="parTrans" cxnId="{0FBAA822-EA0E-4208-BC47-B4BB0546196E}">
      <dgm:prSet/>
      <dgm:spPr/>
      <dgm:t>
        <a:bodyPr/>
        <a:lstStyle/>
        <a:p>
          <a:endParaRPr lang="en-US"/>
        </a:p>
      </dgm:t>
    </dgm:pt>
    <dgm:pt modelId="{65755FD1-2EFC-414B-9F92-6406134B92F2}" type="sibTrans" cxnId="{0FBAA822-EA0E-4208-BC47-B4BB0546196E}">
      <dgm:prSet/>
      <dgm:spPr/>
      <dgm:t>
        <a:bodyPr/>
        <a:lstStyle/>
        <a:p>
          <a:endParaRPr lang="en-US"/>
        </a:p>
      </dgm:t>
    </dgm:pt>
    <dgm:pt modelId="{6C024849-949E-4DD2-9B59-C300DB434432}">
      <dgm:prSet custT="1"/>
      <dgm:spPr/>
      <dgm:t>
        <a:bodyPr/>
        <a:lstStyle/>
        <a:p>
          <a:r>
            <a:rPr lang="en-US" sz="1600" dirty="0"/>
            <a:t>ARS/ </a:t>
          </a:r>
          <a:r>
            <a:rPr lang="en-US" sz="1600" dirty="0" err="1"/>
            <a:t>Geotool</a:t>
          </a:r>
          <a:r>
            <a:rPr lang="en-US" sz="1600" dirty="0"/>
            <a:t>-PMCC</a:t>
          </a:r>
        </a:p>
      </dgm:t>
    </dgm:pt>
    <dgm:pt modelId="{AD3A4334-10F4-437B-AE76-6A9FCA7206F5}" type="parTrans" cxnId="{054AF830-5DAD-46CF-82C5-059D7586CD83}">
      <dgm:prSet/>
      <dgm:spPr/>
      <dgm:t>
        <a:bodyPr/>
        <a:lstStyle/>
        <a:p>
          <a:endParaRPr lang="en-US"/>
        </a:p>
      </dgm:t>
    </dgm:pt>
    <dgm:pt modelId="{5C224C6F-C150-4888-82F4-5AE1237F35F1}" type="sibTrans" cxnId="{054AF830-5DAD-46CF-82C5-059D7586CD83}">
      <dgm:prSet/>
      <dgm:spPr/>
      <dgm:t>
        <a:bodyPr/>
        <a:lstStyle/>
        <a:p>
          <a:endParaRPr lang="en-US"/>
        </a:p>
      </dgm:t>
    </dgm:pt>
    <dgm:pt modelId="{328806CF-715B-424A-94E0-AAB7A567F1AF}" type="pres">
      <dgm:prSet presAssocID="{A7B0BCEC-09A9-4C2B-8B63-DB26AA2AA141}" presName="Name0" presStyleCnt="0">
        <dgm:presLayoutVars>
          <dgm:dir/>
          <dgm:resizeHandles val="exact"/>
        </dgm:presLayoutVars>
      </dgm:prSet>
      <dgm:spPr/>
    </dgm:pt>
    <dgm:pt modelId="{6E0AFF8E-855D-4F1D-8241-CEDA15353457}" type="pres">
      <dgm:prSet presAssocID="{7D8C9B2A-407E-499E-947B-0BD6880BDD24}" presName="node" presStyleLbl="node1" presStyleIdx="0" presStyleCnt="4">
        <dgm:presLayoutVars>
          <dgm:bulletEnabled val="1"/>
        </dgm:presLayoutVars>
      </dgm:prSet>
      <dgm:spPr/>
    </dgm:pt>
    <dgm:pt modelId="{EAF250A4-FA05-4673-A706-48CB1EC639D0}" type="pres">
      <dgm:prSet presAssocID="{AF0CF38E-9E37-45FE-A7F2-5AA3B46F96B6}" presName="sibTrans" presStyleLbl="sibTrans2D1" presStyleIdx="0" presStyleCnt="3"/>
      <dgm:spPr/>
    </dgm:pt>
    <dgm:pt modelId="{C166772A-0E45-4CBB-86FD-DA24E3D0C03D}" type="pres">
      <dgm:prSet presAssocID="{AF0CF38E-9E37-45FE-A7F2-5AA3B46F96B6}" presName="connectorText" presStyleLbl="sibTrans2D1" presStyleIdx="0" presStyleCnt="3"/>
      <dgm:spPr/>
    </dgm:pt>
    <dgm:pt modelId="{B7AC5F3B-F91B-43EB-B476-020F1DA2386D}" type="pres">
      <dgm:prSet presAssocID="{DF80AD47-1216-41CB-952E-586E8FCCC49B}" presName="node" presStyleLbl="node1" presStyleIdx="1" presStyleCnt="4">
        <dgm:presLayoutVars>
          <dgm:bulletEnabled val="1"/>
        </dgm:presLayoutVars>
      </dgm:prSet>
      <dgm:spPr/>
    </dgm:pt>
    <dgm:pt modelId="{7ADBB0B8-DC1C-4BC2-A09B-CFFA175EB642}" type="pres">
      <dgm:prSet presAssocID="{2F547449-B4AE-40A1-9CE2-D1E33B99488D}" presName="sibTrans" presStyleLbl="sibTrans2D1" presStyleIdx="1" presStyleCnt="3"/>
      <dgm:spPr/>
    </dgm:pt>
    <dgm:pt modelId="{80668641-125A-4412-B8A2-792E62BB507F}" type="pres">
      <dgm:prSet presAssocID="{2F547449-B4AE-40A1-9CE2-D1E33B99488D}" presName="connectorText" presStyleLbl="sibTrans2D1" presStyleIdx="1" presStyleCnt="3"/>
      <dgm:spPr/>
    </dgm:pt>
    <dgm:pt modelId="{8667B911-1AC4-427C-8A63-EC6207C579F6}" type="pres">
      <dgm:prSet presAssocID="{97473233-4F78-455D-8DD4-4EB8B077D5B5}" presName="node" presStyleLbl="node1" presStyleIdx="2" presStyleCnt="4">
        <dgm:presLayoutVars>
          <dgm:bulletEnabled val="1"/>
        </dgm:presLayoutVars>
      </dgm:prSet>
      <dgm:spPr/>
    </dgm:pt>
    <dgm:pt modelId="{EB2DDA0D-7FB3-45DE-97AF-79D76111D17E}" type="pres">
      <dgm:prSet presAssocID="{65755FD1-2EFC-414B-9F92-6406134B92F2}" presName="sibTrans" presStyleLbl="sibTrans2D1" presStyleIdx="2" presStyleCnt="3"/>
      <dgm:spPr/>
    </dgm:pt>
    <dgm:pt modelId="{F21803A3-CC86-45C0-B967-01A985273105}" type="pres">
      <dgm:prSet presAssocID="{65755FD1-2EFC-414B-9F92-6406134B92F2}" presName="connectorText" presStyleLbl="sibTrans2D1" presStyleIdx="2" presStyleCnt="3"/>
      <dgm:spPr/>
    </dgm:pt>
    <dgm:pt modelId="{7ED18EFE-22AC-4881-9D87-56B33A6EDF80}" type="pres">
      <dgm:prSet presAssocID="{6C024849-949E-4DD2-9B59-C300DB434432}" presName="node" presStyleLbl="node1" presStyleIdx="3" presStyleCnt="4">
        <dgm:presLayoutVars>
          <dgm:bulletEnabled val="1"/>
        </dgm:presLayoutVars>
      </dgm:prSet>
      <dgm:spPr/>
    </dgm:pt>
  </dgm:ptLst>
  <dgm:cxnLst>
    <dgm:cxn modelId="{0CF38C13-B1FC-420C-83BF-0FB3AAEF3B7F}" type="presOf" srcId="{6C024849-949E-4DD2-9B59-C300DB434432}" destId="{7ED18EFE-22AC-4881-9D87-56B33A6EDF80}" srcOrd="0" destOrd="0" presId="urn:microsoft.com/office/officeart/2005/8/layout/process1"/>
    <dgm:cxn modelId="{16893118-B849-4ED6-AC56-F543A2FCA6D8}" type="presOf" srcId="{A7B0BCEC-09A9-4C2B-8B63-DB26AA2AA141}" destId="{328806CF-715B-424A-94E0-AAB7A567F1AF}" srcOrd="0" destOrd="0" presId="urn:microsoft.com/office/officeart/2005/8/layout/process1"/>
    <dgm:cxn modelId="{0FBAA822-EA0E-4208-BC47-B4BB0546196E}" srcId="{A7B0BCEC-09A9-4C2B-8B63-DB26AA2AA141}" destId="{97473233-4F78-455D-8DD4-4EB8B077D5B5}" srcOrd="2" destOrd="0" parTransId="{5B8CFB34-F58A-40BC-9508-0271131CFA5C}" sibTransId="{65755FD1-2EFC-414B-9F92-6406134B92F2}"/>
    <dgm:cxn modelId="{054AF830-5DAD-46CF-82C5-059D7586CD83}" srcId="{A7B0BCEC-09A9-4C2B-8B63-DB26AA2AA141}" destId="{6C024849-949E-4DD2-9B59-C300DB434432}" srcOrd="3" destOrd="0" parTransId="{AD3A4334-10F4-437B-AE76-6A9FCA7206F5}" sibTransId="{5C224C6F-C150-4888-82F4-5AE1237F35F1}"/>
    <dgm:cxn modelId="{9B070F4A-05EC-4315-B03E-972BE5E082A2}" type="presOf" srcId="{7D8C9B2A-407E-499E-947B-0BD6880BDD24}" destId="{6E0AFF8E-855D-4F1D-8241-CEDA15353457}" srcOrd="0" destOrd="0" presId="urn:microsoft.com/office/officeart/2005/8/layout/process1"/>
    <dgm:cxn modelId="{E8D37D4C-DA85-4B64-B2D8-875C2716508E}" type="presOf" srcId="{65755FD1-2EFC-414B-9F92-6406134B92F2}" destId="{F21803A3-CC86-45C0-B967-01A985273105}" srcOrd="1" destOrd="0" presId="urn:microsoft.com/office/officeart/2005/8/layout/process1"/>
    <dgm:cxn modelId="{A21D9678-7108-4D62-B3A5-C5AE8AACA76A}" type="presOf" srcId="{97473233-4F78-455D-8DD4-4EB8B077D5B5}" destId="{8667B911-1AC4-427C-8A63-EC6207C579F6}" srcOrd="0" destOrd="0" presId="urn:microsoft.com/office/officeart/2005/8/layout/process1"/>
    <dgm:cxn modelId="{0D1BF783-F481-418A-9F4E-9A819AFAC2AE}" type="presOf" srcId="{65755FD1-2EFC-414B-9F92-6406134B92F2}" destId="{EB2DDA0D-7FB3-45DE-97AF-79D76111D17E}" srcOrd="0" destOrd="0" presId="urn:microsoft.com/office/officeart/2005/8/layout/process1"/>
    <dgm:cxn modelId="{035D9F8D-171D-4425-A822-4F7409E1112E}" type="presOf" srcId="{2F547449-B4AE-40A1-9CE2-D1E33B99488D}" destId="{7ADBB0B8-DC1C-4BC2-A09B-CFFA175EB642}" srcOrd="0" destOrd="0" presId="urn:microsoft.com/office/officeart/2005/8/layout/process1"/>
    <dgm:cxn modelId="{51166392-3D00-4030-A72E-40C2EF081EFB}" type="presOf" srcId="{DF80AD47-1216-41CB-952E-586E8FCCC49B}" destId="{B7AC5F3B-F91B-43EB-B476-020F1DA2386D}" srcOrd="0" destOrd="0" presId="urn:microsoft.com/office/officeart/2005/8/layout/process1"/>
    <dgm:cxn modelId="{92829D9C-941E-4D67-AAE8-78A9FB852265}" type="presOf" srcId="{AF0CF38E-9E37-45FE-A7F2-5AA3B46F96B6}" destId="{C166772A-0E45-4CBB-86FD-DA24E3D0C03D}" srcOrd="1" destOrd="0" presId="urn:microsoft.com/office/officeart/2005/8/layout/process1"/>
    <dgm:cxn modelId="{E0BA42AB-DD0B-4D3B-8CA7-2FBE382A02B8}" type="presOf" srcId="{AF0CF38E-9E37-45FE-A7F2-5AA3B46F96B6}" destId="{EAF250A4-FA05-4673-A706-48CB1EC639D0}" srcOrd="0" destOrd="0" presId="urn:microsoft.com/office/officeart/2005/8/layout/process1"/>
    <dgm:cxn modelId="{E5A6EBBA-CD26-4CC3-87E4-25A81DA18F09}" type="presOf" srcId="{2F547449-B4AE-40A1-9CE2-D1E33B99488D}" destId="{80668641-125A-4412-B8A2-792E62BB507F}" srcOrd="1" destOrd="0" presId="urn:microsoft.com/office/officeart/2005/8/layout/process1"/>
    <dgm:cxn modelId="{796112CA-FD20-447D-883B-1C732A4FD95C}" srcId="{A7B0BCEC-09A9-4C2B-8B63-DB26AA2AA141}" destId="{7D8C9B2A-407E-499E-947B-0BD6880BDD24}" srcOrd="0" destOrd="0" parTransId="{8CD9750D-9776-44F9-8CE5-3BC6D926C71B}" sibTransId="{AF0CF38E-9E37-45FE-A7F2-5AA3B46F96B6}"/>
    <dgm:cxn modelId="{C2213CCE-5C03-448D-802A-0D20F1679091}" srcId="{A7B0BCEC-09A9-4C2B-8B63-DB26AA2AA141}" destId="{DF80AD47-1216-41CB-952E-586E8FCCC49B}" srcOrd="1" destOrd="0" parTransId="{A138BEDC-DD30-41D5-8C86-723DEB41DDE6}" sibTransId="{2F547449-B4AE-40A1-9CE2-D1E33B99488D}"/>
    <dgm:cxn modelId="{7AACC4AC-E505-438A-AD4F-332B796E6A6D}" type="presParOf" srcId="{328806CF-715B-424A-94E0-AAB7A567F1AF}" destId="{6E0AFF8E-855D-4F1D-8241-CEDA15353457}" srcOrd="0" destOrd="0" presId="urn:microsoft.com/office/officeart/2005/8/layout/process1"/>
    <dgm:cxn modelId="{635C7BEF-3CFA-4829-A9D8-EB7CFBFC4EBC}" type="presParOf" srcId="{328806CF-715B-424A-94E0-AAB7A567F1AF}" destId="{EAF250A4-FA05-4673-A706-48CB1EC639D0}" srcOrd="1" destOrd="0" presId="urn:microsoft.com/office/officeart/2005/8/layout/process1"/>
    <dgm:cxn modelId="{7D110F05-CCC5-4FBE-85DF-1CB536A726E6}" type="presParOf" srcId="{EAF250A4-FA05-4673-A706-48CB1EC639D0}" destId="{C166772A-0E45-4CBB-86FD-DA24E3D0C03D}" srcOrd="0" destOrd="0" presId="urn:microsoft.com/office/officeart/2005/8/layout/process1"/>
    <dgm:cxn modelId="{5BD6F977-30D5-4E92-951D-1F41A10507A8}" type="presParOf" srcId="{328806CF-715B-424A-94E0-AAB7A567F1AF}" destId="{B7AC5F3B-F91B-43EB-B476-020F1DA2386D}" srcOrd="2" destOrd="0" presId="urn:microsoft.com/office/officeart/2005/8/layout/process1"/>
    <dgm:cxn modelId="{964C8B6B-F2F4-49C1-9CFB-2EA699DA8B00}" type="presParOf" srcId="{328806CF-715B-424A-94E0-AAB7A567F1AF}" destId="{7ADBB0B8-DC1C-4BC2-A09B-CFFA175EB642}" srcOrd="3" destOrd="0" presId="urn:microsoft.com/office/officeart/2005/8/layout/process1"/>
    <dgm:cxn modelId="{D7BF0F20-5F95-458D-AC71-C22766C264E1}" type="presParOf" srcId="{7ADBB0B8-DC1C-4BC2-A09B-CFFA175EB642}" destId="{80668641-125A-4412-B8A2-792E62BB507F}" srcOrd="0" destOrd="0" presId="urn:microsoft.com/office/officeart/2005/8/layout/process1"/>
    <dgm:cxn modelId="{B6BC7D0A-7BAB-4C19-ABB6-E7E303FC562F}" type="presParOf" srcId="{328806CF-715B-424A-94E0-AAB7A567F1AF}" destId="{8667B911-1AC4-427C-8A63-EC6207C579F6}" srcOrd="4" destOrd="0" presId="urn:microsoft.com/office/officeart/2005/8/layout/process1"/>
    <dgm:cxn modelId="{61B6E928-2991-4269-958F-8833A08AC29E}" type="presParOf" srcId="{328806CF-715B-424A-94E0-AAB7A567F1AF}" destId="{EB2DDA0D-7FB3-45DE-97AF-79D76111D17E}" srcOrd="5" destOrd="0" presId="urn:microsoft.com/office/officeart/2005/8/layout/process1"/>
    <dgm:cxn modelId="{41EB972D-2831-4E43-9514-6E4A73FD82C8}" type="presParOf" srcId="{EB2DDA0D-7FB3-45DE-97AF-79D76111D17E}" destId="{F21803A3-CC86-45C0-B967-01A985273105}" srcOrd="0" destOrd="0" presId="urn:microsoft.com/office/officeart/2005/8/layout/process1"/>
    <dgm:cxn modelId="{FE8F7644-ADF2-44B8-BC17-1E776E095897}" type="presParOf" srcId="{328806CF-715B-424A-94E0-AAB7A567F1AF}" destId="{7ED18EFE-22AC-4881-9D87-56B33A6EDF80}" srcOrd="6" destOrd="0" presId="urn:microsoft.com/office/officeart/2005/8/layout/process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B0BCEC-09A9-4C2B-8B63-DB26AA2AA141}" type="doc">
      <dgm:prSet loTypeId="urn:microsoft.com/office/officeart/2005/8/layout/process1" loCatId="process" qsTypeId="urn:microsoft.com/office/officeart/2005/8/quickstyle/simple1" qsCatId="simple" csTypeId="urn:microsoft.com/office/officeart/2005/8/colors/accent1_2" csCatId="accent1" phldr="1"/>
      <dgm:spPr/>
    </dgm:pt>
    <dgm:pt modelId="{7D8C9B2A-407E-499E-947B-0BD6880BDD24}">
      <dgm:prSet phldrT="[Text]" custT="1"/>
      <dgm:spPr/>
      <dgm:t>
        <a:bodyPr/>
        <a:lstStyle/>
        <a:p>
          <a:r>
            <a:rPr lang="en-US" sz="1600" dirty="0"/>
            <a:t>DTK-PMCC</a:t>
          </a:r>
        </a:p>
      </dgm:t>
    </dgm:pt>
    <dgm:pt modelId="{8CD9750D-9776-44F9-8CE5-3BC6D926C71B}" type="parTrans" cxnId="{796112CA-FD20-447D-883B-1C732A4FD95C}">
      <dgm:prSet/>
      <dgm:spPr/>
      <dgm:t>
        <a:bodyPr/>
        <a:lstStyle/>
        <a:p>
          <a:endParaRPr lang="en-US"/>
        </a:p>
      </dgm:t>
    </dgm:pt>
    <dgm:pt modelId="{AF0CF38E-9E37-45FE-A7F2-5AA3B46F96B6}" type="sibTrans" cxnId="{796112CA-FD20-447D-883B-1C732A4FD95C}">
      <dgm:prSet/>
      <dgm:spPr/>
      <dgm:t>
        <a:bodyPr/>
        <a:lstStyle/>
        <a:p>
          <a:endParaRPr lang="en-US"/>
        </a:p>
      </dgm:t>
    </dgm:pt>
    <dgm:pt modelId="{DF80AD47-1216-41CB-952E-586E8FCCC49B}">
      <dgm:prSet phldrT="[Text]" custT="1"/>
      <dgm:spPr/>
      <dgm:t>
        <a:bodyPr/>
        <a:lstStyle/>
        <a:p>
          <a:r>
            <a:rPr lang="en-US" sz="1600" dirty="0"/>
            <a:t>StaPro</a:t>
          </a:r>
        </a:p>
      </dgm:t>
    </dgm:pt>
    <dgm:pt modelId="{A138BEDC-DD30-41D5-8C86-723DEB41DDE6}" type="parTrans" cxnId="{C2213CCE-5C03-448D-802A-0D20F1679091}">
      <dgm:prSet/>
      <dgm:spPr/>
      <dgm:t>
        <a:bodyPr/>
        <a:lstStyle/>
        <a:p>
          <a:endParaRPr lang="en-US"/>
        </a:p>
      </dgm:t>
    </dgm:pt>
    <dgm:pt modelId="{2F547449-B4AE-40A1-9CE2-D1E33B99488D}" type="sibTrans" cxnId="{C2213CCE-5C03-448D-802A-0D20F1679091}">
      <dgm:prSet/>
      <dgm:spPr/>
      <dgm:t>
        <a:bodyPr/>
        <a:lstStyle/>
        <a:p>
          <a:endParaRPr lang="en-US"/>
        </a:p>
      </dgm:t>
    </dgm:pt>
    <dgm:pt modelId="{97473233-4F78-455D-8DD4-4EB8B077D5B5}">
      <dgm:prSet phldrT="[Text]" custT="1"/>
      <dgm:spPr/>
      <dgm:t>
        <a:bodyPr/>
        <a:lstStyle/>
        <a:p>
          <a:r>
            <a:rPr lang="en-US" sz="1600" dirty="0"/>
            <a:t>GA/NET-VISA</a:t>
          </a:r>
        </a:p>
      </dgm:t>
    </dgm:pt>
    <dgm:pt modelId="{5B8CFB34-F58A-40BC-9508-0271131CFA5C}" type="parTrans" cxnId="{0FBAA822-EA0E-4208-BC47-B4BB0546196E}">
      <dgm:prSet/>
      <dgm:spPr/>
      <dgm:t>
        <a:bodyPr/>
        <a:lstStyle/>
        <a:p>
          <a:endParaRPr lang="en-US"/>
        </a:p>
      </dgm:t>
    </dgm:pt>
    <dgm:pt modelId="{65755FD1-2EFC-414B-9F92-6406134B92F2}" type="sibTrans" cxnId="{0FBAA822-EA0E-4208-BC47-B4BB0546196E}">
      <dgm:prSet/>
      <dgm:spPr/>
      <dgm:t>
        <a:bodyPr/>
        <a:lstStyle/>
        <a:p>
          <a:endParaRPr lang="en-US"/>
        </a:p>
      </dgm:t>
    </dgm:pt>
    <dgm:pt modelId="{6C024849-949E-4DD2-9B59-C300DB434432}">
      <dgm:prSet custT="1"/>
      <dgm:spPr/>
      <dgm:t>
        <a:bodyPr/>
        <a:lstStyle/>
        <a:p>
          <a:r>
            <a:rPr lang="en-US" sz="1600" dirty="0"/>
            <a:t>ARS/</a:t>
          </a:r>
        </a:p>
        <a:p>
          <a:r>
            <a:rPr lang="en-US" sz="1600" dirty="0"/>
            <a:t>GPMCC</a:t>
          </a:r>
        </a:p>
      </dgm:t>
    </dgm:pt>
    <dgm:pt modelId="{AD3A4334-10F4-437B-AE76-6A9FCA7206F5}" type="parTrans" cxnId="{054AF830-5DAD-46CF-82C5-059D7586CD83}">
      <dgm:prSet/>
      <dgm:spPr/>
      <dgm:t>
        <a:bodyPr/>
        <a:lstStyle/>
        <a:p>
          <a:endParaRPr lang="en-US"/>
        </a:p>
      </dgm:t>
    </dgm:pt>
    <dgm:pt modelId="{5C224C6F-C150-4888-82F4-5AE1237F35F1}" type="sibTrans" cxnId="{054AF830-5DAD-46CF-82C5-059D7586CD83}">
      <dgm:prSet/>
      <dgm:spPr/>
      <dgm:t>
        <a:bodyPr/>
        <a:lstStyle/>
        <a:p>
          <a:endParaRPr lang="en-US"/>
        </a:p>
      </dgm:t>
    </dgm:pt>
    <dgm:pt modelId="{328806CF-715B-424A-94E0-AAB7A567F1AF}" type="pres">
      <dgm:prSet presAssocID="{A7B0BCEC-09A9-4C2B-8B63-DB26AA2AA141}" presName="Name0" presStyleCnt="0">
        <dgm:presLayoutVars>
          <dgm:dir/>
          <dgm:resizeHandles val="exact"/>
        </dgm:presLayoutVars>
      </dgm:prSet>
      <dgm:spPr/>
    </dgm:pt>
    <dgm:pt modelId="{6E0AFF8E-855D-4F1D-8241-CEDA15353457}" type="pres">
      <dgm:prSet presAssocID="{7D8C9B2A-407E-499E-947B-0BD6880BDD24}" presName="node" presStyleLbl="node1" presStyleIdx="0" presStyleCnt="4">
        <dgm:presLayoutVars>
          <dgm:bulletEnabled val="1"/>
        </dgm:presLayoutVars>
      </dgm:prSet>
      <dgm:spPr/>
    </dgm:pt>
    <dgm:pt modelId="{EAF250A4-FA05-4673-A706-48CB1EC639D0}" type="pres">
      <dgm:prSet presAssocID="{AF0CF38E-9E37-45FE-A7F2-5AA3B46F96B6}" presName="sibTrans" presStyleLbl="sibTrans2D1" presStyleIdx="0" presStyleCnt="3"/>
      <dgm:spPr/>
    </dgm:pt>
    <dgm:pt modelId="{C166772A-0E45-4CBB-86FD-DA24E3D0C03D}" type="pres">
      <dgm:prSet presAssocID="{AF0CF38E-9E37-45FE-A7F2-5AA3B46F96B6}" presName="connectorText" presStyleLbl="sibTrans2D1" presStyleIdx="0" presStyleCnt="3"/>
      <dgm:spPr/>
    </dgm:pt>
    <dgm:pt modelId="{B7AC5F3B-F91B-43EB-B476-020F1DA2386D}" type="pres">
      <dgm:prSet presAssocID="{DF80AD47-1216-41CB-952E-586E8FCCC49B}" presName="node" presStyleLbl="node1" presStyleIdx="1" presStyleCnt="4">
        <dgm:presLayoutVars>
          <dgm:bulletEnabled val="1"/>
        </dgm:presLayoutVars>
      </dgm:prSet>
      <dgm:spPr/>
    </dgm:pt>
    <dgm:pt modelId="{7ADBB0B8-DC1C-4BC2-A09B-CFFA175EB642}" type="pres">
      <dgm:prSet presAssocID="{2F547449-B4AE-40A1-9CE2-D1E33B99488D}" presName="sibTrans" presStyleLbl="sibTrans2D1" presStyleIdx="1" presStyleCnt="3"/>
      <dgm:spPr/>
    </dgm:pt>
    <dgm:pt modelId="{80668641-125A-4412-B8A2-792E62BB507F}" type="pres">
      <dgm:prSet presAssocID="{2F547449-B4AE-40A1-9CE2-D1E33B99488D}" presName="connectorText" presStyleLbl="sibTrans2D1" presStyleIdx="1" presStyleCnt="3"/>
      <dgm:spPr/>
    </dgm:pt>
    <dgm:pt modelId="{8667B911-1AC4-427C-8A63-EC6207C579F6}" type="pres">
      <dgm:prSet presAssocID="{97473233-4F78-455D-8DD4-4EB8B077D5B5}" presName="node" presStyleLbl="node1" presStyleIdx="2" presStyleCnt="4">
        <dgm:presLayoutVars>
          <dgm:bulletEnabled val="1"/>
        </dgm:presLayoutVars>
      </dgm:prSet>
      <dgm:spPr/>
    </dgm:pt>
    <dgm:pt modelId="{EB2DDA0D-7FB3-45DE-97AF-79D76111D17E}" type="pres">
      <dgm:prSet presAssocID="{65755FD1-2EFC-414B-9F92-6406134B92F2}" presName="sibTrans" presStyleLbl="sibTrans2D1" presStyleIdx="2" presStyleCnt="3"/>
      <dgm:spPr/>
    </dgm:pt>
    <dgm:pt modelId="{F21803A3-CC86-45C0-B967-01A985273105}" type="pres">
      <dgm:prSet presAssocID="{65755FD1-2EFC-414B-9F92-6406134B92F2}" presName="connectorText" presStyleLbl="sibTrans2D1" presStyleIdx="2" presStyleCnt="3"/>
      <dgm:spPr/>
    </dgm:pt>
    <dgm:pt modelId="{7ED18EFE-22AC-4881-9D87-56B33A6EDF80}" type="pres">
      <dgm:prSet presAssocID="{6C024849-949E-4DD2-9B59-C300DB434432}" presName="node" presStyleLbl="node1" presStyleIdx="3" presStyleCnt="4">
        <dgm:presLayoutVars>
          <dgm:bulletEnabled val="1"/>
        </dgm:presLayoutVars>
      </dgm:prSet>
      <dgm:spPr/>
    </dgm:pt>
  </dgm:ptLst>
  <dgm:cxnLst>
    <dgm:cxn modelId="{0CF38C13-B1FC-420C-83BF-0FB3AAEF3B7F}" type="presOf" srcId="{6C024849-949E-4DD2-9B59-C300DB434432}" destId="{7ED18EFE-22AC-4881-9D87-56B33A6EDF80}" srcOrd="0" destOrd="0" presId="urn:microsoft.com/office/officeart/2005/8/layout/process1"/>
    <dgm:cxn modelId="{16893118-B849-4ED6-AC56-F543A2FCA6D8}" type="presOf" srcId="{A7B0BCEC-09A9-4C2B-8B63-DB26AA2AA141}" destId="{328806CF-715B-424A-94E0-AAB7A567F1AF}" srcOrd="0" destOrd="0" presId="urn:microsoft.com/office/officeart/2005/8/layout/process1"/>
    <dgm:cxn modelId="{0FBAA822-EA0E-4208-BC47-B4BB0546196E}" srcId="{A7B0BCEC-09A9-4C2B-8B63-DB26AA2AA141}" destId="{97473233-4F78-455D-8DD4-4EB8B077D5B5}" srcOrd="2" destOrd="0" parTransId="{5B8CFB34-F58A-40BC-9508-0271131CFA5C}" sibTransId="{65755FD1-2EFC-414B-9F92-6406134B92F2}"/>
    <dgm:cxn modelId="{054AF830-5DAD-46CF-82C5-059D7586CD83}" srcId="{A7B0BCEC-09A9-4C2B-8B63-DB26AA2AA141}" destId="{6C024849-949E-4DD2-9B59-C300DB434432}" srcOrd="3" destOrd="0" parTransId="{AD3A4334-10F4-437B-AE76-6A9FCA7206F5}" sibTransId="{5C224C6F-C150-4888-82F4-5AE1237F35F1}"/>
    <dgm:cxn modelId="{9B070F4A-05EC-4315-B03E-972BE5E082A2}" type="presOf" srcId="{7D8C9B2A-407E-499E-947B-0BD6880BDD24}" destId="{6E0AFF8E-855D-4F1D-8241-CEDA15353457}" srcOrd="0" destOrd="0" presId="urn:microsoft.com/office/officeart/2005/8/layout/process1"/>
    <dgm:cxn modelId="{E8D37D4C-DA85-4B64-B2D8-875C2716508E}" type="presOf" srcId="{65755FD1-2EFC-414B-9F92-6406134B92F2}" destId="{F21803A3-CC86-45C0-B967-01A985273105}" srcOrd="1" destOrd="0" presId="urn:microsoft.com/office/officeart/2005/8/layout/process1"/>
    <dgm:cxn modelId="{A21D9678-7108-4D62-B3A5-C5AE8AACA76A}" type="presOf" srcId="{97473233-4F78-455D-8DD4-4EB8B077D5B5}" destId="{8667B911-1AC4-427C-8A63-EC6207C579F6}" srcOrd="0" destOrd="0" presId="urn:microsoft.com/office/officeart/2005/8/layout/process1"/>
    <dgm:cxn modelId="{0D1BF783-F481-418A-9F4E-9A819AFAC2AE}" type="presOf" srcId="{65755FD1-2EFC-414B-9F92-6406134B92F2}" destId="{EB2DDA0D-7FB3-45DE-97AF-79D76111D17E}" srcOrd="0" destOrd="0" presId="urn:microsoft.com/office/officeart/2005/8/layout/process1"/>
    <dgm:cxn modelId="{035D9F8D-171D-4425-A822-4F7409E1112E}" type="presOf" srcId="{2F547449-B4AE-40A1-9CE2-D1E33B99488D}" destId="{7ADBB0B8-DC1C-4BC2-A09B-CFFA175EB642}" srcOrd="0" destOrd="0" presId="urn:microsoft.com/office/officeart/2005/8/layout/process1"/>
    <dgm:cxn modelId="{51166392-3D00-4030-A72E-40C2EF081EFB}" type="presOf" srcId="{DF80AD47-1216-41CB-952E-586E8FCCC49B}" destId="{B7AC5F3B-F91B-43EB-B476-020F1DA2386D}" srcOrd="0" destOrd="0" presId="urn:microsoft.com/office/officeart/2005/8/layout/process1"/>
    <dgm:cxn modelId="{92829D9C-941E-4D67-AAE8-78A9FB852265}" type="presOf" srcId="{AF0CF38E-9E37-45FE-A7F2-5AA3B46F96B6}" destId="{C166772A-0E45-4CBB-86FD-DA24E3D0C03D}" srcOrd="1" destOrd="0" presId="urn:microsoft.com/office/officeart/2005/8/layout/process1"/>
    <dgm:cxn modelId="{E0BA42AB-DD0B-4D3B-8CA7-2FBE382A02B8}" type="presOf" srcId="{AF0CF38E-9E37-45FE-A7F2-5AA3B46F96B6}" destId="{EAF250A4-FA05-4673-A706-48CB1EC639D0}" srcOrd="0" destOrd="0" presId="urn:microsoft.com/office/officeart/2005/8/layout/process1"/>
    <dgm:cxn modelId="{E5A6EBBA-CD26-4CC3-87E4-25A81DA18F09}" type="presOf" srcId="{2F547449-B4AE-40A1-9CE2-D1E33B99488D}" destId="{80668641-125A-4412-B8A2-792E62BB507F}" srcOrd="1" destOrd="0" presId="urn:microsoft.com/office/officeart/2005/8/layout/process1"/>
    <dgm:cxn modelId="{796112CA-FD20-447D-883B-1C732A4FD95C}" srcId="{A7B0BCEC-09A9-4C2B-8B63-DB26AA2AA141}" destId="{7D8C9B2A-407E-499E-947B-0BD6880BDD24}" srcOrd="0" destOrd="0" parTransId="{8CD9750D-9776-44F9-8CE5-3BC6D926C71B}" sibTransId="{AF0CF38E-9E37-45FE-A7F2-5AA3B46F96B6}"/>
    <dgm:cxn modelId="{C2213CCE-5C03-448D-802A-0D20F1679091}" srcId="{A7B0BCEC-09A9-4C2B-8B63-DB26AA2AA141}" destId="{DF80AD47-1216-41CB-952E-586E8FCCC49B}" srcOrd="1" destOrd="0" parTransId="{A138BEDC-DD30-41D5-8C86-723DEB41DDE6}" sibTransId="{2F547449-B4AE-40A1-9CE2-D1E33B99488D}"/>
    <dgm:cxn modelId="{7AACC4AC-E505-438A-AD4F-332B796E6A6D}" type="presParOf" srcId="{328806CF-715B-424A-94E0-AAB7A567F1AF}" destId="{6E0AFF8E-855D-4F1D-8241-CEDA15353457}" srcOrd="0" destOrd="0" presId="urn:microsoft.com/office/officeart/2005/8/layout/process1"/>
    <dgm:cxn modelId="{635C7BEF-3CFA-4829-A9D8-EB7CFBFC4EBC}" type="presParOf" srcId="{328806CF-715B-424A-94E0-AAB7A567F1AF}" destId="{EAF250A4-FA05-4673-A706-48CB1EC639D0}" srcOrd="1" destOrd="0" presId="urn:microsoft.com/office/officeart/2005/8/layout/process1"/>
    <dgm:cxn modelId="{7D110F05-CCC5-4FBE-85DF-1CB536A726E6}" type="presParOf" srcId="{EAF250A4-FA05-4673-A706-48CB1EC639D0}" destId="{C166772A-0E45-4CBB-86FD-DA24E3D0C03D}" srcOrd="0" destOrd="0" presId="urn:microsoft.com/office/officeart/2005/8/layout/process1"/>
    <dgm:cxn modelId="{5BD6F977-30D5-4E92-951D-1F41A10507A8}" type="presParOf" srcId="{328806CF-715B-424A-94E0-AAB7A567F1AF}" destId="{B7AC5F3B-F91B-43EB-B476-020F1DA2386D}" srcOrd="2" destOrd="0" presId="urn:microsoft.com/office/officeart/2005/8/layout/process1"/>
    <dgm:cxn modelId="{964C8B6B-F2F4-49C1-9CFB-2EA699DA8B00}" type="presParOf" srcId="{328806CF-715B-424A-94E0-AAB7A567F1AF}" destId="{7ADBB0B8-DC1C-4BC2-A09B-CFFA175EB642}" srcOrd="3" destOrd="0" presId="urn:microsoft.com/office/officeart/2005/8/layout/process1"/>
    <dgm:cxn modelId="{D7BF0F20-5F95-458D-AC71-C22766C264E1}" type="presParOf" srcId="{7ADBB0B8-DC1C-4BC2-A09B-CFFA175EB642}" destId="{80668641-125A-4412-B8A2-792E62BB507F}" srcOrd="0" destOrd="0" presId="urn:microsoft.com/office/officeart/2005/8/layout/process1"/>
    <dgm:cxn modelId="{B6BC7D0A-7BAB-4C19-ABB6-E7E303FC562F}" type="presParOf" srcId="{328806CF-715B-424A-94E0-AAB7A567F1AF}" destId="{8667B911-1AC4-427C-8A63-EC6207C579F6}" srcOrd="4" destOrd="0" presId="urn:microsoft.com/office/officeart/2005/8/layout/process1"/>
    <dgm:cxn modelId="{61B6E928-2991-4269-958F-8833A08AC29E}" type="presParOf" srcId="{328806CF-715B-424A-94E0-AAB7A567F1AF}" destId="{EB2DDA0D-7FB3-45DE-97AF-79D76111D17E}" srcOrd="5" destOrd="0" presId="urn:microsoft.com/office/officeart/2005/8/layout/process1"/>
    <dgm:cxn modelId="{41EB972D-2831-4E43-9514-6E4A73FD82C8}" type="presParOf" srcId="{EB2DDA0D-7FB3-45DE-97AF-79D76111D17E}" destId="{F21803A3-CC86-45C0-B967-01A985273105}" srcOrd="0" destOrd="0" presId="urn:microsoft.com/office/officeart/2005/8/layout/process1"/>
    <dgm:cxn modelId="{FE8F7644-ADF2-44B8-BC17-1E776E095897}" type="presParOf" srcId="{328806CF-715B-424A-94E0-AAB7A567F1AF}" destId="{7ED18EFE-22AC-4881-9D87-56B33A6EDF80}" srcOrd="6" destOrd="0" presId="urn:microsoft.com/office/officeart/2005/8/layout/process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B0BCEC-09A9-4C2B-8B63-DB26AA2AA141}" type="doc">
      <dgm:prSet loTypeId="urn:microsoft.com/office/officeart/2005/8/layout/process1" loCatId="process" qsTypeId="urn:microsoft.com/office/officeart/2005/8/quickstyle/simple1" qsCatId="simple" csTypeId="urn:microsoft.com/office/officeart/2005/8/colors/accent1_2" csCatId="accent1" phldr="1"/>
      <dgm:spPr/>
    </dgm:pt>
    <dgm:pt modelId="{7D8C9B2A-407E-499E-947B-0BD6880BDD24}">
      <dgm:prSet phldrT="[Text]" custT="1"/>
      <dgm:spPr/>
      <dgm:t>
        <a:bodyPr/>
        <a:lstStyle/>
        <a:p>
          <a:r>
            <a:rPr lang="en-US" sz="1600" dirty="0"/>
            <a:t>DTK-PMCC</a:t>
          </a:r>
        </a:p>
      </dgm:t>
    </dgm:pt>
    <dgm:pt modelId="{8CD9750D-9776-44F9-8CE5-3BC6D926C71B}" type="parTrans" cxnId="{796112CA-FD20-447D-883B-1C732A4FD95C}">
      <dgm:prSet/>
      <dgm:spPr/>
      <dgm:t>
        <a:bodyPr/>
        <a:lstStyle/>
        <a:p>
          <a:endParaRPr lang="en-US"/>
        </a:p>
      </dgm:t>
    </dgm:pt>
    <dgm:pt modelId="{AF0CF38E-9E37-45FE-A7F2-5AA3B46F96B6}" type="sibTrans" cxnId="{796112CA-FD20-447D-883B-1C732A4FD95C}">
      <dgm:prSet/>
      <dgm:spPr/>
      <dgm:t>
        <a:bodyPr/>
        <a:lstStyle/>
        <a:p>
          <a:endParaRPr lang="en-US"/>
        </a:p>
      </dgm:t>
    </dgm:pt>
    <dgm:pt modelId="{DF80AD47-1216-41CB-952E-586E8FCCC49B}">
      <dgm:prSet phldrT="[Text]" custT="1"/>
      <dgm:spPr/>
      <dgm:t>
        <a:bodyPr/>
        <a:lstStyle/>
        <a:p>
          <a:r>
            <a:rPr lang="en-US" sz="1600" dirty="0"/>
            <a:t>MIC</a:t>
          </a:r>
        </a:p>
      </dgm:t>
    </dgm:pt>
    <dgm:pt modelId="{A138BEDC-DD30-41D5-8C86-723DEB41DDE6}" type="parTrans" cxnId="{C2213CCE-5C03-448D-802A-0D20F1679091}">
      <dgm:prSet/>
      <dgm:spPr/>
      <dgm:t>
        <a:bodyPr/>
        <a:lstStyle/>
        <a:p>
          <a:endParaRPr lang="en-US"/>
        </a:p>
      </dgm:t>
    </dgm:pt>
    <dgm:pt modelId="{2F547449-B4AE-40A1-9CE2-D1E33B99488D}" type="sibTrans" cxnId="{C2213CCE-5C03-448D-802A-0D20F1679091}">
      <dgm:prSet/>
      <dgm:spPr/>
      <dgm:t>
        <a:bodyPr/>
        <a:lstStyle/>
        <a:p>
          <a:endParaRPr lang="en-US"/>
        </a:p>
      </dgm:t>
    </dgm:pt>
    <dgm:pt modelId="{97473233-4F78-455D-8DD4-4EB8B077D5B5}">
      <dgm:prSet phldrT="[Text]" custT="1"/>
      <dgm:spPr/>
      <dgm:t>
        <a:bodyPr/>
        <a:lstStyle/>
        <a:p>
          <a:r>
            <a:rPr lang="en-US" sz="1600" dirty="0"/>
            <a:t>NET-VISA</a:t>
          </a:r>
        </a:p>
      </dgm:t>
    </dgm:pt>
    <dgm:pt modelId="{5B8CFB34-F58A-40BC-9508-0271131CFA5C}" type="parTrans" cxnId="{0FBAA822-EA0E-4208-BC47-B4BB0546196E}">
      <dgm:prSet/>
      <dgm:spPr/>
      <dgm:t>
        <a:bodyPr/>
        <a:lstStyle/>
        <a:p>
          <a:endParaRPr lang="en-US"/>
        </a:p>
      </dgm:t>
    </dgm:pt>
    <dgm:pt modelId="{65755FD1-2EFC-414B-9F92-6406134B92F2}" type="sibTrans" cxnId="{0FBAA822-EA0E-4208-BC47-B4BB0546196E}">
      <dgm:prSet/>
      <dgm:spPr/>
      <dgm:t>
        <a:bodyPr/>
        <a:lstStyle/>
        <a:p>
          <a:endParaRPr lang="en-US"/>
        </a:p>
      </dgm:t>
    </dgm:pt>
    <dgm:pt modelId="{6C024849-949E-4DD2-9B59-C300DB434432}">
      <dgm:prSet custT="1"/>
      <dgm:spPr/>
      <dgm:t>
        <a:bodyPr/>
        <a:lstStyle/>
        <a:p>
          <a:r>
            <a:rPr lang="en-US" sz="1600" dirty="0"/>
            <a:t>IAN/GPMCC</a:t>
          </a:r>
        </a:p>
      </dgm:t>
    </dgm:pt>
    <dgm:pt modelId="{AD3A4334-10F4-437B-AE76-6A9FCA7206F5}" type="parTrans" cxnId="{054AF830-5DAD-46CF-82C5-059D7586CD83}">
      <dgm:prSet/>
      <dgm:spPr/>
      <dgm:t>
        <a:bodyPr/>
        <a:lstStyle/>
        <a:p>
          <a:endParaRPr lang="en-US"/>
        </a:p>
      </dgm:t>
    </dgm:pt>
    <dgm:pt modelId="{5C224C6F-C150-4888-82F4-5AE1237F35F1}" type="sibTrans" cxnId="{054AF830-5DAD-46CF-82C5-059D7586CD83}">
      <dgm:prSet/>
      <dgm:spPr/>
      <dgm:t>
        <a:bodyPr/>
        <a:lstStyle/>
        <a:p>
          <a:endParaRPr lang="en-US"/>
        </a:p>
      </dgm:t>
    </dgm:pt>
    <dgm:pt modelId="{328806CF-715B-424A-94E0-AAB7A567F1AF}" type="pres">
      <dgm:prSet presAssocID="{A7B0BCEC-09A9-4C2B-8B63-DB26AA2AA141}" presName="Name0" presStyleCnt="0">
        <dgm:presLayoutVars>
          <dgm:dir/>
          <dgm:resizeHandles val="exact"/>
        </dgm:presLayoutVars>
      </dgm:prSet>
      <dgm:spPr/>
    </dgm:pt>
    <dgm:pt modelId="{6E0AFF8E-855D-4F1D-8241-CEDA15353457}" type="pres">
      <dgm:prSet presAssocID="{7D8C9B2A-407E-499E-947B-0BD6880BDD24}" presName="node" presStyleLbl="node1" presStyleIdx="0" presStyleCnt="4">
        <dgm:presLayoutVars>
          <dgm:bulletEnabled val="1"/>
        </dgm:presLayoutVars>
      </dgm:prSet>
      <dgm:spPr/>
    </dgm:pt>
    <dgm:pt modelId="{EAF250A4-FA05-4673-A706-48CB1EC639D0}" type="pres">
      <dgm:prSet presAssocID="{AF0CF38E-9E37-45FE-A7F2-5AA3B46F96B6}" presName="sibTrans" presStyleLbl="sibTrans2D1" presStyleIdx="0" presStyleCnt="3"/>
      <dgm:spPr/>
    </dgm:pt>
    <dgm:pt modelId="{C166772A-0E45-4CBB-86FD-DA24E3D0C03D}" type="pres">
      <dgm:prSet presAssocID="{AF0CF38E-9E37-45FE-A7F2-5AA3B46F96B6}" presName="connectorText" presStyleLbl="sibTrans2D1" presStyleIdx="0" presStyleCnt="3"/>
      <dgm:spPr/>
    </dgm:pt>
    <dgm:pt modelId="{B7AC5F3B-F91B-43EB-B476-020F1DA2386D}" type="pres">
      <dgm:prSet presAssocID="{DF80AD47-1216-41CB-952E-586E8FCCC49B}" presName="node" presStyleLbl="node1" presStyleIdx="1" presStyleCnt="4">
        <dgm:presLayoutVars>
          <dgm:bulletEnabled val="1"/>
        </dgm:presLayoutVars>
      </dgm:prSet>
      <dgm:spPr/>
    </dgm:pt>
    <dgm:pt modelId="{7ADBB0B8-DC1C-4BC2-A09B-CFFA175EB642}" type="pres">
      <dgm:prSet presAssocID="{2F547449-B4AE-40A1-9CE2-D1E33B99488D}" presName="sibTrans" presStyleLbl="sibTrans2D1" presStyleIdx="1" presStyleCnt="3"/>
      <dgm:spPr/>
    </dgm:pt>
    <dgm:pt modelId="{80668641-125A-4412-B8A2-792E62BB507F}" type="pres">
      <dgm:prSet presAssocID="{2F547449-B4AE-40A1-9CE2-D1E33B99488D}" presName="connectorText" presStyleLbl="sibTrans2D1" presStyleIdx="1" presStyleCnt="3"/>
      <dgm:spPr/>
    </dgm:pt>
    <dgm:pt modelId="{8667B911-1AC4-427C-8A63-EC6207C579F6}" type="pres">
      <dgm:prSet presAssocID="{97473233-4F78-455D-8DD4-4EB8B077D5B5}" presName="node" presStyleLbl="node1" presStyleIdx="2" presStyleCnt="4">
        <dgm:presLayoutVars>
          <dgm:bulletEnabled val="1"/>
        </dgm:presLayoutVars>
      </dgm:prSet>
      <dgm:spPr/>
    </dgm:pt>
    <dgm:pt modelId="{EB2DDA0D-7FB3-45DE-97AF-79D76111D17E}" type="pres">
      <dgm:prSet presAssocID="{65755FD1-2EFC-414B-9F92-6406134B92F2}" presName="sibTrans" presStyleLbl="sibTrans2D1" presStyleIdx="2" presStyleCnt="3"/>
      <dgm:spPr/>
    </dgm:pt>
    <dgm:pt modelId="{F21803A3-CC86-45C0-B967-01A985273105}" type="pres">
      <dgm:prSet presAssocID="{65755FD1-2EFC-414B-9F92-6406134B92F2}" presName="connectorText" presStyleLbl="sibTrans2D1" presStyleIdx="2" presStyleCnt="3"/>
      <dgm:spPr/>
    </dgm:pt>
    <dgm:pt modelId="{7ED18EFE-22AC-4881-9D87-56B33A6EDF80}" type="pres">
      <dgm:prSet presAssocID="{6C024849-949E-4DD2-9B59-C300DB434432}" presName="node" presStyleLbl="node1" presStyleIdx="3" presStyleCnt="4">
        <dgm:presLayoutVars>
          <dgm:bulletEnabled val="1"/>
        </dgm:presLayoutVars>
      </dgm:prSet>
      <dgm:spPr/>
    </dgm:pt>
  </dgm:ptLst>
  <dgm:cxnLst>
    <dgm:cxn modelId="{0CF38C13-B1FC-420C-83BF-0FB3AAEF3B7F}" type="presOf" srcId="{6C024849-949E-4DD2-9B59-C300DB434432}" destId="{7ED18EFE-22AC-4881-9D87-56B33A6EDF80}" srcOrd="0" destOrd="0" presId="urn:microsoft.com/office/officeart/2005/8/layout/process1"/>
    <dgm:cxn modelId="{16893118-B849-4ED6-AC56-F543A2FCA6D8}" type="presOf" srcId="{A7B0BCEC-09A9-4C2B-8B63-DB26AA2AA141}" destId="{328806CF-715B-424A-94E0-AAB7A567F1AF}" srcOrd="0" destOrd="0" presId="urn:microsoft.com/office/officeart/2005/8/layout/process1"/>
    <dgm:cxn modelId="{0FBAA822-EA0E-4208-BC47-B4BB0546196E}" srcId="{A7B0BCEC-09A9-4C2B-8B63-DB26AA2AA141}" destId="{97473233-4F78-455D-8DD4-4EB8B077D5B5}" srcOrd="2" destOrd="0" parTransId="{5B8CFB34-F58A-40BC-9508-0271131CFA5C}" sibTransId="{65755FD1-2EFC-414B-9F92-6406134B92F2}"/>
    <dgm:cxn modelId="{054AF830-5DAD-46CF-82C5-059D7586CD83}" srcId="{A7B0BCEC-09A9-4C2B-8B63-DB26AA2AA141}" destId="{6C024849-949E-4DD2-9B59-C300DB434432}" srcOrd="3" destOrd="0" parTransId="{AD3A4334-10F4-437B-AE76-6A9FCA7206F5}" sibTransId="{5C224C6F-C150-4888-82F4-5AE1237F35F1}"/>
    <dgm:cxn modelId="{9B070F4A-05EC-4315-B03E-972BE5E082A2}" type="presOf" srcId="{7D8C9B2A-407E-499E-947B-0BD6880BDD24}" destId="{6E0AFF8E-855D-4F1D-8241-CEDA15353457}" srcOrd="0" destOrd="0" presId="urn:microsoft.com/office/officeart/2005/8/layout/process1"/>
    <dgm:cxn modelId="{E8D37D4C-DA85-4B64-B2D8-875C2716508E}" type="presOf" srcId="{65755FD1-2EFC-414B-9F92-6406134B92F2}" destId="{F21803A3-CC86-45C0-B967-01A985273105}" srcOrd="1" destOrd="0" presId="urn:microsoft.com/office/officeart/2005/8/layout/process1"/>
    <dgm:cxn modelId="{A21D9678-7108-4D62-B3A5-C5AE8AACA76A}" type="presOf" srcId="{97473233-4F78-455D-8DD4-4EB8B077D5B5}" destId="{8667B911-1AC4-427C-8A63-EC6207C579F6}" srcOrd="0" destOrd="0" presId="urn:microsoft.com/office/officeart/2005/8/layout/process1"/>
    <dgm:cxn modelId="{0D1BF783-F481-418A-9F4E-9A819AFAC2AE}" type="presOf" srcId="{65755FD1-2EFC-414B-9F92-6406134B92F2}" destId="{EB2DDA0D-7FB3-45DE-97AF-79D76111D17E}" srcOrd="0" destOrd="0" presId="urn:microsoft.com/office/officeart/2005/8/layout/process1"/>
    <dgm:cxn modelId="{035D9F8D-171D-4425-A822-4F7409E1112E}" type="presOf" srcId="{2F547449-B4AE-40A1-9CE2-D1E33B99488D}" destId="{7ADBB0B8-DC1C-4BC2-A09B-CFFA175EB642}" srcOrd="0" destOrd="0" presId="urn:microsoft.com/office/officeart/2005/8/layout/process1"/>
    <dgm:cxn modelId="{51166392-3D00-4030-A72E-40C2EF081EFB}" type="presOf" srcId="{DF80AD47-1216-41CB-952E-586E8FCCC49B}" destId="{B7AC5F3B-F91B-43EB-B476-020F1DA2386D}" srcOrd="0" destOrd="0" presId="urn:microsoft.com/office/officeart/2005/8/layout/process1"/>
    <dgm:cxn modelId="{92829D9C-941E-4D67-AAE8-78A9FB852265}" type="presOf" srcId="{AF0CF38E-9E37-45FE-A7F2-5AA3B46F96B6}" destId="{C166772A-0E45-4CBB-86FD-DA24E3D0C03D}" srcOrd="1" destOrd="0" presId="urn:microsoft.com/office/officeart/2005/8/layout/process1"/>
    <dgm:cxn modelId="{E0BA42AB-DD0B-4D3B-8CA7-2FBE382A02B8}" type="presOf" srcId="{AF0CF38E-9E37-45FE-A7F2-5AA3B46F96B6}" destId="{EAF250A4-FA05-4673-A706-48CB1EC639D0}" srcOrd="0" destOrd="0" presId="urn:microsoft.com/office/officeart/2005/8/layout/process1"/>
    <dgm:cxn modelId="{E5A6EBBA-CD26-4CC3-87E4-25A81DA18F09}" type="presOf" srcId="{2F547449-B4AE-40A1-9CE2-D1E33B99488D}" destId="{80668641-125A-4412-B8A2-792E62BB507F}" srcOrd="1" destOrd="0" presId="urn:microsoft.com/office/officeart/2005/8/layout/process1"/>
    <dgm:cxn modelId="{796112CA-FD20-447D-883B-1C732A4FD95C}" srcId="{A7B0BCEC-09A9-4C2B-8B63-DB26AA2AA141}" destId="{7D8C9B2A-407E-499E-947B-0BD6880BDD24}" srcOrd="0" destOrd="0" parTransId="{8CD9750D-9776-44F9-8CE5-3BC6D926C71B}" sibTransId="{AF0CF38E-9E37-45FE-A7F2-5AA3B46F96B6}"/>
    <dgm:cxn modelId="{C2213CCE-5C03-448D-802A-0D20F1679091}" srcId="{A7B0BCEC-09A9-4C2B-8B63-DB26AA2AA141}" destId="{DF80AD47-1216-41CB-952E-586E8FCCC49B}" srcOrd="1" destOrd="0" parTransId="{A138BEDC-DD30-41D5-8C86-723DEB41DDE6}" sibTransId="{2F547449-B4AE-40A1-9CE2-D1E33B99488D}"/>
    <dgm:cxn modelId="{7AACC4AC-E505-438A-AD4F-332B796E6A6D}" type="presParOf" srcId="{328806CF-715B-424A-94E0-AAB7A567F1AF}" destId="{6E0AFF8E-855D-4F1D-8241-CEDA15353457}" srcOrd="0" destOrd="0" presId="urn:microsoft.com/office/officeart/2005/8/layout/process1"/>
    <dgm:cxn modelId="{635C7BEF-3CFA-4829-A9D8-EB7CFBFC4EBC}" type="presParOf" srcId="{328806CF-715B-424A-94E0-AAB7A567F1AF}" destId="{EAF250A4-FA05-4673-A706-48CB1EC639D0}" srcOrd="1" destOrd="0" presId="urn:microsoft.com/office/officeart/2005/8/layout/process1"/>
    <dgm:cxn modelId="{7D110F05-CCC5-4FBE-85DF-1CB536A726E6}" type="presParOf" srcId="{EAF250A4-FA05-4673-A706-48CB1EC639D0}" destId="{C166772A-0E45-4CBB-86FD-DA24E3D0C03D}" srcOrd="0" destOrd="0" presId="urn:microsoft.com/office/officeart/2005/8/layout/process1"/>
    <dgm:cxn modelId="{5BD6F977-30D5-4E92-951D-1F41A10507A8}" type="presParOf" srcId="{328806CF-715B-424A-94E0-AAB7A567F1AF}" destId="{B7AC5F3B-F91B-43EB-B476-020F1DA2386D}" srcOrd="2" destOrd="0" presId="urn:microsoft.com/office/officeart/2005/8/layout/process1"/>
    <dgm:cxn modelId="{964C8B6B-F2F4-49C1-9CFB-2EA699DA8B00}" type="presParOf" srcId="{328806CF-715B-424A-94E0-AAB7A567F1AF}" destId="{7ADBB0B8-DC1C-4BC2-A09B-CFFA175EB642}" srcOrd="3" destOrd="0" presId="urn:microsoft.com/office/officeart/2005/8/layout/process1"/>
    <dgm:cxn modelId="{D7BF0F20-5F95-458D-AC71-C22766C264E1}" type="presParOf" srcId="{7ADBB0B8-DC1C-4BC2-A09B-CFFA175EB642}" destId="{80668641-125A-4412-B8A2-792E62BB507F}" srcOrd="0" destOrd="0" presId="urn:microsoft.com/office/officeart/2005/8/layout/process1"/>
    <dgm:cxn modelId="{B6BC7D0A-7BAB-4C19-ABB6-E7E303FC562F}" type="presParOf" srcId="{328806CF-715B-424A-94E0-AAB7A567F1AF}" destId="{8667B911-1AC4-427C-8A63-EC6207C579F6}" srcOrd="4" destOrd="0" presId="urn:microsoft.com/office/officeart/2005/8/layout/process1"/>
    <dgm:cxn modelId="{61B6E928-2991-4269-958F-8833A08AC29E}" type="presParOf" srcId="{328806CF-715B-424A-94E0-AAB7A567F1AF}" destId="{EB2DDA0D-7FB3-45DE-97AF-79D76111D17E}" srcOrd="5" destOrd="0" presId="urn:microsoft.com/office/officeart/2005/8/layout/process1"/>
    <dgm:cxn modelId="{41EB972D-2831-4E43-9514-6E4A73FD82C8}" type="presParOf" srcId="{EB2DDA0D-7FB3-45DE-97AF-79D76111D17E}" destId="{F21803A3-CC86-45C0-B967-01A985273105}" srcOrd="0" destOrd="0" presId="urn:microsoft.com/office/officeart/2005/8/layout/process1"/>
    <dgm:cxn modelId="{FE8F7644-ADF2-44B8-BC17-1E776E095897}" type="presParOf" srcId="{328806CF-715B-424A-94E0-AAB7A567F1AF}" destId="{7ED18EFE-22AC-4881-9D87-56B33A6EDF80}" srcOrd="6" destOrd="0" presId="urn:microsoft.com/office/officeart/2005/8/layout/process1"/>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7B0BCEC-09A9-4C2B-8B63-DB26AA2AA141}" type="doc">
      <dgm:prSet loTypeId="urn:microsoft.com/office/officeart/2005/8/layout/process1" loCatId="process" qsTypeId="urn:microsoft.com/office/officeart/2005/8/quickstyle/simple1" qsCatId="simple" csTypeId="urn:microsoft.com/office/officeart/2005/8/colors/accent1_2" csCatId="accent1" phldr="1"/>
      <dgm:spPr/>
    </dgm:pt>
    <dgm:pt modelId="{7D8C9B2A-407E-499E-947B-0BD6880BDD24}">
      <dgm:prSet phldrT="[Text]"/>
      <dgm:spPr/>
      <dgm:t>
        <a:bodyPr/>
        <a:lstStyle/>
        <a:p>
          <a:r>
            <a:rPr lang="en-US" dirty="0"/>
            <a:t>DTK-PMCC</a:t>
          </a:r>
        </a:p>
      </dgm:t>
    </dgm:pt>
    <dgm:pt modelId="{8CD9750D-9776-44F9-8CE5-3BC6D926C71B}" type="parTrans" cxnId="{796112CA-FD20-447D-883B-1C732A4FD95C}">
      <dgm:prSet/>
      <dgm:spPr/>
      <dgm:t>
        <a:bodyPr/>
        <a:lstStyle/>
        <a:p>
          <a:endParaRPr lang="en-US"/>
        </a:p>
      </dgm:t>
    </dgm:pt>
    <dgm:pt modelId="{AF0CF38E-9E37-45FE-A7F2-5AA3B46F96B6}" type="sibTrans" cxnId="{796112CA-FD20-447D-883B-1C732A4FD95C}">
      <dgm:prSet/>
      <dgm:spPr/>
      <dgm:t>
        <a:bodyPr/>
        <a:lstStyle/>
        <a:p>
          <a:endParaRPr lang="en-US"/>
        </a:p>
      </dgm:t>
    </dgm:pt>
    <dgm:pt modelId="{DF80AD47-1216-41CB-952E-586E8FCCC49B}">
      <dgm:prSet phldrT="[Text]"/>
      <dgm:spPr/>
      <dgm:t>
        <a:bodyPr/>
        <a:lstStyle/>
        <a:p>
          <a:r>
            <a:rPr lang="en-US" dirty="0"/>
            <a:t>StaPro</a:t>
          </a:r>
        </a:p>
      </dgm:t>
    </dgm:pt>
    <dgm:pt modelId="{A138BEDC-DD30-41D5-8C86-723DEB41DDE6}" type="parTrans" cxnId="{C2213CCE-5C03-448D-802A-0D20F1679091}">
      <dgm:prSet/>
      <dgm:spPr/>
      <dgm:t>
        <a:bodyPr/>
        <a:lstStyle/>
        <a:p>
          <a:endParaRPr lang="en-US"/>
        </a:p>
      </dgm:t>
    </dgm:pt>
    <dgm:pt modelId="{2F547449-B4AE-40A1-9CE2-D1E33B99488D}" type="sibTrans" cxnId="{C2213CCE-5C03-448D-802A-0D20F1679091}">
      <dgm:prSet/>
      <dgm:spPr/>
      <dgm:t>
        <a:bodyPr/>
        <a:lstStyle/>
        <a:p>
          <a:endParaRPr lang="en-US"/>
        </a:p>
      </dgm:t>
    </dgm:pt>
    <dgm:pt modelId="{97473233-4F78-455D-8DD4-4EB8B077D5B5}">
      <dgm:prSet phldrT="[Text]"/>
      <dgm:spPr/>
      <dgm:t>
        <a:bodyPr/>
        <a:lstStyle/>
        <a:p>
          <a:r>
            <a:rPr lang="en-US" dirty="0"/>
            <a:t>GA</a:t>
          </a:r>
        </a:p>
      </dgm:t>
    </dgm:pt>
    <dgm:pt modelId="{5B8CFB34-F58A-40BC-9508-0271131CFA5C}" type="parTrans" cxnId="{0FBAA822-EA0E-4208-BC47-B4BB0546196E}">
      <dgm:prSet/>
      <dgm:spPr/>
      <dgm:t>
        <a:bodyPr/>
        <a:lstStyle/>
        <a:p>
          <a:endParaRPr lang="en-US"/>
        </a:p>
      </dgm:t>
    </dgm:pt>
    <dgm:pt modelId="{65755FD1-2EFC-414B-9F92-6406134B92F2}" type="sibTrans" cxnId="{0FBAA822-EA0E-4208-BC47-B4BB0546196E}">
      <dgm:prSet/>
      <dgm:spPr/>
      <dgm:t>
        <a:bodyPr/>
        <a:lstStyle/>
        <a:p>
          <a:endParaRPr lang="en-US"/>
        </a:p>
      </dgm:t>
    </dgm:pt>
    <dgm:pt modelId="{6C024849-949E-4DD2-9B59-C300DB434432}">
      <dgm:prSet/>
      <dgm:spPr/>
      <dgm:t>
        <a:bodyPr/>
        <a:lstStyle/>
        <a:p>
          <a:r>
            <a:rPr lang="en-US" dirty="0"/>
            <a:t>ARS/GPMCC</a:t>
          </a:r>
        </a:p>
      </dgm:t>
    </dgm:pt>
    <dgm:pt modelId="{AD3A4334-10F4-437B-AE76-6A9FCA7206F5}" type="parTrans" cxnId="{054AF830-5DAD-46CF-82C5-059D7586CD83}">
      <dgm:prSet/>
      <dgm:spPr/>
      <dgm:t>
        <a:bodyPr/>
        <a:lstStyle/>
        <a:p>
          <a:endParaRPr lang="en-US"/>
        </a:p>
      </dgm:t>
    </dgm:pt>
    <dgm:pt modelId="{5C224C6F-C150-4888-82F4-5AE1237F35F1}" type="sibTrans" cxnId="{054AF830-5DAD-46CF-82C5-059D7586CD83}">
      <dgm:prSet/>
      <dgm:spPr/>
      <dgm:t>
        <a:bodyPr/>
        <a:lstStyle/>
        <a:p>
          <a:endParaRPr lang="en-US"/>
        </a:p>
      </dgm:t>
    </dgm:pt>
    <dgm:pt modelId="{328806CF-715B-424A-94E0-AAB7A567F1AF}" type="pres">
      <dgm:prSet presAssocID="{A7B0BCEC-09A9-4C2B-8B63-DB26AA2AA141}" presName="Name0" presStyleCnt="0">
        <dgm:presLayoutVars>
          <dgm:dir/>
          <dgm:resizeHandles val="exact"/>
        </dgm:presLayoutVars>
      </dgm:prSet>
      <dgm:spPr/>
    </dgm:pt>
    <dgm:pt modelId="{6E0AFF8E-855D-4F1D-8241-CEDA15353457}" type="pres">
      <dgm:prSet presAssocID="{7D8C9B2A-407E-499E-947B-0BD6880BDD24}" presName="node" presStyleLbl="node1" presStyleIdx="0" presStyleCnt="4" custLinFactNeighborX="21202">
        <dgm:presLayoutVars>
          <dgm:bulletEnabled val="1"/>
        </dgm:presLayoutVars>
      </dgm:prSet>
      <dgm:spPr/>
    </dgm:pt>
    <dgm:pt modelId="{EAF250A4-FA05-4673-A706-48CB1EC639D0}" type="pres">
      <dgm:prSet presAssocID="{AF0CF38E-9E37-45FE-A7F2-5AA3B46F96B6}" presName="sibTrans" presStyleLbl="sibTrans2D1" presStyleIdx="0" presStyleCnt="3"/>
      <dgm:spPr/>
    </dgm:pt>
    <dgm:pt modelId="{C166772A-0E45-4CBB-86FD-DA24E3D0C03D}" type="pres">
      <dgm:prSet presAssocID="{AF0CF38E-9E37-45FE-A7F2-5AA3B46F96B6}" presName="connectorText" presStyleLbl="sibTrans2D1" presStyleIdx="0" presStyleCnt="3"/>
      <dgm:spPr/>
    </dgm:pt>
    <dgm:pt modelId="{B7AC5F3B-F91B-43EB-B476-020F1DA2386D}" type="pres">
      <dgm:prSet presAssocID="{DF80AD47-1216-41CB-952E-586E8FCCC49B}" presName="node" presStyleLbl="node1" presStyleIdx="1" presStyleCnt="4" custLinFactNeighborX="12194">
        <dgm:presLayoutVars>
          <dgm:bulletEnabled val="1"/>
        </dgm:presLayoutVars>
      </dgm:prSet>
      <dgm:spPr/>
    </dgm:pt>
    <dgm:pt modelId="{7ADBB0B8-DC1C-4BC2-A09B-CFFA175EB642}" type="pres">
      <dgm:prSet presAssocID="{2F547449-B4AE-40A1-9CE2-D1E33B99488D}" presName="sibTrans" presStyleLbl="sibTrans2D1" presStyleIdx="1" presStyleCnt="3"/>
      <dgm:spPr/>
    </dgm:pt>
    <dgm:pt modelId="{80668641-125A-4412-B8A2-792E62BB507F}" type="pres">
      <dgm:prSet presAssocID="{2F547449-B4AE-40A1-9CE2-D1E33B99488D}" presName="connectorText" presStyleLbl="sibTrans2D1" presStyleIdx="1" presStyleCnt="3"/>
      <dgm:spPr/>
    </dgm:pt>
    <dgm:pt modelId="{8667B911-1AC4-427C-8A63-EC6207C579F6}" type="pres">
      <dgm:prSet presAssocID="{97473233-4F78-455D-8DD4-4EB8B077D5B5}" presName="node" presStyleLbl="node1" presStyleIdx="2" presStyleCnt="4" custLinFactNeighborX="12194">
        <dgm:presLayoutVars>
          <dgm:bulletEnabled val="1"/>
        </dgm:presLayoutVars>
      </dgm:prSet>
      <dgm:spPr/>
    </dgm:pt>
    <dgm:pt modelId="{EB2DDA0D-7FB3-45DE-97AF-79D76111D17E}" type="pres">
      <dgm:prSet presAssocID="{65755FD1-2EFC-414B-9F92-6406134B92F2}" presName="sibTrans" presStyleLbl="sibTrans2D1" presStyleIdx="2" presStyleCnt="3"/>
      <dgm:spPr/>
    </dgm:pt>
    <dgm:pt modelId="{F21803A3-CC86-45C0-B967-01A985273105}" type="pres">
      <dgm:prSet presAssocID="{65755FD1-2EFC-414B-9F92-6406134B92F2}" presName="connectorText" presStyleLbl="sibTrans2D1" presStyleIdx="2" presStyleCnt="3"/>
      <dgm:spPr/>
    </dgm:pt>
    <dgm:pt modelId="{7ED18EFE-22AC-4881-9D87-56B33A6EDF80}" type="pres">
      <dgm:prSet presAssocID="{6C024849-949E-4DD2-9B59-C300DB434432}" presName="node" presStyleLbl="node1" presStyleIdx="3" presStyleCnt="4" custScaleX="106719" custLinFactNeighborX="-5226">
        <dgm:presLayoutVars>
          <dgm:bulletEnabled val="1"/>
        </dgm:presLayoutVars>
      </dgm:prSet>
      <dgm:spPr/>
    </dgm:pt>
  </dgm:ptLst>
  <dgm:cxnLst>
    <dgm:cxn modelId="{0CF38C13-B1FC-420C-83BF-0FB3AAEF3B7F}" type="presOf" srcId="{6C024849-949E-4DD2-9B59-C300DB434432}" destId="{7ED18EFE-22AC-4881-9D87-56B33A6EDF80}" srcOrd="0" destOrd="0" presId="urn:microsoft.com/office/officeart/2005/8/layout/process1"/>
    <dgm:cxn modelId="{16893118-B849-4ED6-AC56-F543A2FCA6D8}" type="presOf" srcId="{A7B0BCEC-09A9-4C2B-8B63-DB26AA2AA141}" destId="{328806CF-715B-424A-94E0-AAB7A567F1AF}" srcOrd="0" destOrd="0" presId="urn:microsoft.com/office/officeart/2005/8/layout/process1"/>
    <dgm:cxn modelId="{0FBAA822-EA0E-4208-BC47-B4BB0546196E}" srcId="{A7B0BCEC-09A9-4C2B-8B63-DB26AA2AA141}" destId="{97473233-4F78-455D-8DD4-4EB8B077D5B5}" srcOrd="2" destOrd="0" parTransId="{5B8CFB34-F58A-40BC-9508-0271131CFA5C}" sibTransId="{65755FD1-2EFC-414B-9F92-6406134B92F2}"/>
    <dgm:cxn modelId="{054AF830-5DAD-46CF-82C5-059D7586CD83}" srcId="{A7B0BCEC-09A9-4C2B-8B63-DB26AA2AA141}" destId="{6C024849-949E-4DD2-9B59-C300DB434432}" srcOrd="3" destOrd="0" parTransId="{AD3A4334-10F4-437B-AE76-6A9FCA7206F5}" sibTransId="{5C224C6F-C150-4888-82F4-5AE1237F35F1}"/>
    <dgm:cxn modelId="{9B070F4A-05EC-4315-B03E-972BE5E082A2}" type="presOf" srcId="{7D8C9B2A-407E-499E-947B-0BD6880BDD24}" destId="{6E0AFF8E-855D-4F1D-8241-CEDA15353457}" srcOrd="0" destOrd="0" presId="urn:microsoft.com/office/officeart/2005/8/layout/process1"/>
    <dgm:cxn modelId="{E8D37D4C-DA85-4B64-B2D8-875C2716508E}" type="presOf" srcId="{65755FD1-2EFC-414B-9F92-6406134B92F2}" destId="{F21803A3-CC86-45C0-B967-01A985273105}" srcOrd="1" destOrd="0" presId="urn:microsoft.com/office/officeart/2005/8/layout/process1"/>
    <dgm:cxn modelId="{A21D9678-7108-4D62-B3A5-C5AE8AACA76A}" type="presOf" srcId="{97473233-4F78-455D-8DD4-4EB8B077D5B5}" destId="{8667B911-1AC4-427C-8A63-EC6207C579F6}" srcOrd="0" destOrd="0" presId="urn:microsoft.com/office/officeart/2005/8/layout/process1"/>
    <dgm:cxn modelId="{0D1BF783-F481-418A-9F4E-9A819AFAC2AE}" type="presOf" srcId="{65755FD1-2EFC-414B-9F92-6406134B92F2}" destId="{EB2DDA0D-7FB3-45DE-97AF-79D76111D17E}" srcOrd="0" destOrd="0" presId="urn:microsoft.com/office/officeart/2005/8/layout/process1"/>
    <dgm:cxn modelId="{035D9F8D-171D-4425-A822-4F7409E1112E}" type="presOf" srcId="{2F547449-B4AE-40A1-9CE2-D1E33B99488D}" destId="{7ADBB0B8-DC1C-4BC2-A09B-CFFA175EB642}" srcOrd="0" destOrd="0" presId="urn:microsoft.com/office/officeart/2005/8/layout/process1"/>
    <dgm:cxn modelId="{51166392-3D00-4030-A72E-40C2EF081EFB}" type="presOf" srcId="{DF80AD47-1216-41CB-952E-586E8FCCC49B}" destId="{B7AC5F3B-F91B-43EB-B476-020F1DA2386D}" srcOrd="0" destOrd="0" presId="urn:microsoft.com/office/officeart/2005/8/layout/process1"/>
    <dgm:cxn modelId="{92829D9C-941E-4D67-AAE8-78A9FB852265}" type="presOf" srcId="{AF0CF38E-9E37-45FE-A7F2-5AA3B46F96B6}" destId="{C166772A-0E45-4CBB-86FD-DA24E3D0C03D}" srcOrd="1" destOrd="0" presId="urn:microsoft.com/office/officeart/2005/8/layout/process1"/>
    <dgm:cxn modelId="{E0BA42AB-DD0B-4D3B-8CA7-2FBE382A02B8}" type="presOf" srcId="{AF0CF38E-9E37-45FE-A7F2-5AA3B46F96B6}" destId="{EAF250A4-FA05-4673-A706-48CB1EC639D0}" srcOrd="0" destOrd="0" presId="urn:microsoft.com/office/officeart/2005/8/layout/process1"/>
    <dgm:cxn modelId="{E5A6EBBA-CD26-4CC3-87E4-25A81DA18F09}" type="presOf" srcId="{2F547449-B4AE-40A1-9CE2-D1E33B99488D}" destId="{80668641-125A-4412-B8A2-792E62BB507F}" srcOrd="1" destOrd="0" presId="urn:microsoft.com/office/officeart/2005/8/layout/process1"/>
    <dgm:cxn modelId="{796112CA-FD20-447D-883B-1C732A4FD95C}" srcId="{A7B0BCEC-09A9-4C2B-8B63-DB26AA2AA141}" destId="{7D8C9B2A-407E-499E-947B-0BD6880BDD24}" srcOrd="0" destOrd="0" parTransId="{8CD9750D-9776-44F9-8CE5-3BC6D926C71B}" sibTransId="{AF0CF38E-9E37-45FE-A7F2-5AA3B46F96B6}"/>
    <dgm:cxn modelId="{C2213CCE-5C03-448D-802A-0D20F1679091}" srcId="{A7B0BCEC-09A9-4C2B-8B63-DB26AA2AA141}" destId="{DF80AD47-1216-41CB-952E-586E8FCCC49B}" srcOrd="1" destOrd="0" parTransId="{A138BEDC-DD30-41D5-8C86-723DEB41DDE6}" sibTransId="{2F547449-B4AE-40A1-9CE2-D1E33B99488D}"/>
    <dgm:cxn modelId="{7AACC4AC-E505-438A-AD4F-332B796E6A6D}" type="presParOf" srcId="{328806CF-715B-424A-94E0-AAB7A567F1AF}" destId="{6E0AFF8E-855D-4F1D-8241-CEDA15353457}" srcOrd="0" destOrd="0" presId="urn:microsoft.com/office/officeart/2005/8/layout/process1"/>
    <dgm:cxn modelId="{635C7BEF-3CFA-4829-A9D8-EB7CFBFC4EBC}" type="presParOf" srcId="{328806CF-715B-424A-94E0-AAB7A567F1AF}" destId="{EAF250A4-FA05-4673-A706-48CB1EC639D0}" srcOrd="1" destOrd="0" presId="urn:microsoft.com/office/officeart/2005/8/layout/process1"/>
    <dgm:cxn modelId="{7D110F05-CCC5-4FBE-85DF-1CB536A726E6}" type="presParOf" srcId="{EAF250A4-FA05-4673-A706-48CB1EC639D0}" destId="{C166772A-0E45-4CBB-86FD-DA24E3D0C03D}" srcOrd="0" destOrd="0" presId="urn:microsoft.com/office/officeart/2005/8/layout/process1"/>
    <dgm:cxn modelId="{5BD6F977-30D5-4E92-951D-1F41A10507A8}" type="presParOf" srcId="{328806CF-715B-424A-94E0-AAB7A567F1AF}" destId="{B7AC5F3B-F91B-43EB-B476-020F1DA2386D}" srcOrd="2" destOrd="0" presId="urn:microsoft.com/office/officeart/2005/8/layout/process1"/>
    <dgm:cxn modelId="{964C8B6B-F2F4-49C1-9CFB-2EA699DA8B00}" type="presParOf" srcId="{328806CF-715B-424A-94E0-AAB7A567F1AF}" destId="{7ADBB0B8-DC1C-4BC2-A09B-CFFA175EB642}" srcOrd="3" destOrd="0" presId="urn:microsoft.com/office/officeart/2005/8/layout/process1"/>
    <dgm:cxn modelId="{D7BF0F20-5F95-458D-AC71-C22766C264E1}" type="presParOf" srcId="{7ADBB0B8-DC1C-4BC2-A09B-CFFA175EB642}" destId="{80668641-125A-4412-B8A2-792E62BB507F}" srcOrd="0" destOrd="0" presId="urn:microsoft.com/office/officeart/2005/8/layout/process1"/>
    <dgm:cxn modelId="{B6BC7D0A-7BAB-4C19-ABB6-E7E303FC562F}" type="presParOf" srcId="{328806CF-715B-424A-94E0-AAB7A567F1AF}" destId="{8667B911-1AC4-427C-8A63-EC6207C579F6}" srcOrd="4" destOrd="0" presId="urn:microsoft.com/office/officeart/2005/8/layout/process1"/>
    <dgm:cxn modelId="{61B6E928-2991-4269-958F-8833A08AC29E}" type="presParOf" srcId="{328806CF-715B-424A-94E0-AAB7A567F1AF}" destId="{EB2DDA0D-7FB3-45DE-97AF-79D76111D17E}" srcOrd="5" destOrd="0" presId="urn:microsoft.com/office/officeart/2005/8/layout/process1"/>
    <dgm:cxn modelId="{41EB972D-2831-4E43-9514-6E4A73FD82C8}" type="presParOf" srcId="{EB2DDA0D-7FB3-45DE-97AF-79D76111D17E}" destId="{F21803A3-CC86-45C0-B967-01A985273105}" srcOrd="0" destOrd="0" presId="urn:microsoft.com/office/officeart/2005/8/layout/process1"/>
    <dgm:cxn modelId="{FE8F7644-ADF2-44B8-BC17-1E776E095897}" type="presParOf" srcId="{328806CF-715B-424A-94E0-AAB7A567F1AF}" destId="{7ED18EFE-22AC-4881-9D87-56B33A6EDF80}" srcOrd="6"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AFF8E-855D-4F1D-8241-CEDA15353457}">
      <dsp:nvSpPr>
        <dsp:cNvPr id="0" name=""/>
        <dsp:cNvSpPr/>
      </dsp:nvSpPr>
      <dsp:spPr>
        <a:xfrm>
          <a:off x="3099"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DFX</a:t>
          </a:r>
        </a:p>
      </dsp:txBody>
      <dsp:txXfrm>
        <a:off x="26913" y="244810"/>
        <a:ext cx="1307488" cy="765442"/>
      </dsp:txXfrm>
    </dsp:sp>
    <dsp:sp modelId="{EAF250A4-FA05-4673-A706-48CB1EC639D0}">
      <dsp:nvSpPr>
        <dsp:cNvPr id="0" name=""/>
        <dsp:cNvSpPr/>
      </dsp:nvSpPr>
      <dsp:spPr>
        <a:xfrm>
          <a:off x="1493728"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493728" y="526711"/>
        <a:ext cx="201099" cy="201641"/>
      </dsp:txXfrm>
    </dsp:sp>
    <dsp:sp modelId="{B7AC5F3B-F91B-43EB-B476-020F1DA2386D}">
      <dsp:nvSpPr>
        <dsp:cNvPr id="0" name=""/>
        <dsp:cNvSpPr/>
      </dsp:nvSpPr>
      <dsp:spPr>
        <a:xfrm>
          <a:off x="1900263"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StaPro</a:t>
          </a:r>
        </a:p>
      </dsp:txBody>
      <dsp:txXfrm>
        <a:off x="1924077" y="244810"/>
        <a:ext cx="1307488" cy="765442"/>
      </dsp:txXfrm>
    </dsp:sp>
    <dsp:sp modelId="{7ADBB0B8-DC1C-4BC2-A09B-CFFA175EB642}">
      <dsp:nvSpPr>
        <dsp:cNvPr id="0" name=""/>
        <dsp:cNvSpPr/>
      </dsp:nvSpPr>
      <dsp:spPr>
        <a:xfrm>
          <a:off x="3390891"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90891" y="526711"/>
        <a:ext cx="201099" cy="201641"/>
      </dsp:txXfrm>
    </dsp:sp>
    <dsp:sp modelId="{8667B911-1AC4-427C-8A63-EC6207C579F6}">
      <dsp:nvSpPr>
        <dsp:cNvPr id="0" name=""/>
        <dsp:cNvSpPr/>
      </dsp:nvSpPr>
      <dsp:spPr>
        <a:xfrm>
          <a:off x="3797426"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GA</a:t>
          </a:r>
        </a:p>
      </dsp:txBody>
      <dsp:txXfrm>
        <a:off x="3821240" y="244810"/>
        <a:ext cx="1307488" cy="765442"/>
      </dsp:txXfrm>
    </dsp:sp>
    <dsp:sp modelId="{EB2DDA0D-7FB3-45DE-97AF-79D76111D17E}">
      <dsp:nvSpPr>
        <dsp:cNvPr id="0" name=""/>
        <dsp:cNvSpPr/>
      </dsp:nvSpPr>
      <dsp:spPr>
        <a:xfrm>
          <a:off x="5288055"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288055" y="526711"/>
        <a:ext cx="201099" cy="201641"/>
      </dsp:txXfrm>
    </dsp:sp>
    <dsp:sp modelId="{7ED18EFE-22AC-4881-9D87-56B33A6EDF80}">
      <dsp:nvSpPr>
        <dsp:cNvPr id="0" name=""/>
        <dsp:cNvSpPr/>
      </dsp:nvSpPr>
      <dsp:spPr>
        <a:xfrm>
          <a:off x="5694590"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ARS</a:t>
          </a:r>
        </a:p>
      </dsp:txBody>
      <dsp:txXfrm>
        <a:off x="5718404" y="244810"/>
        <a:ext cx="1307488" cy="765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AFF8E-855D-4F1D-8241-CEDA15353457}">
      <dsp:nvSpPr>
        <dsp:cNvPr id="0" name=""/>
        <dsp:cNvSpPr/>
      </dsp:nvSpPr>
      <dsp:spPr>
        <a:xfrm>
          <a:off x="3099" y="201940"/>
          <a:ext cx="1355116" cy="85118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DFX-PMCC</a:t>
          </a:r>
        </a:p>
      </dsp:txBody>
      <dsp:txXfrm>
        <a:off x="28029" y="226870"/>
        <a:ext cx="1305256" cy="801322"/>
      </dsp:txXfrm>
    </dsp:sp>
    <dsp:sp modelId="{EAF250A4-FA05-4673-A706-48CB1EC639D0}">
      <dsp:nvSpPr>
        <dsp:cNvPr id="0" name=""/>
        <dsp:cNvSpPr/>
      </dsp:nvSpPr>
      <dsp:spPr>
        <a:xfrm>
          <a:off x="1493728"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493728" y="526711"/>
        <a:ext cx="201099" cy="201641"/>
      </dsp:txXfrm>
    </dsp:sp>
    <dsp:sp modelId="{B7AC5F3B-F91B-43EB-B476-020F1DA2386D}">
      <dsp:nvSpPr>
        <dsp:cNvPr id="0" name=""/>
        <dsp:cNvSpPr/>
      </dsp:nvSpPr>
      <dsp:spPr>
        <a:xfrm>
          <a:off x="1900263" y="201940"/>
          <a:ext cx="1355116" cy="85118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StaPro</a:t>
          </a:r>
        </a:p>
      </dsp:txBody>
      <dsp:txXfrm>
        <a:off x="1925193" y="226870"/>
        <a:ext cx="1305256" cy="801322"/>
      </dsp:txXfrm>
    </dsp:sp>
    <dsp:sp modelId="{7ADBB0B8-DC1C-4BC2-A09B-CFFA175EB642}">
      <dsp:nvSpPr>
        <dsp:cNvPr id="0" name=""/>
        <dsp:cNvSpPr/>
      </dsp:nvSpPr>
      <dsp:spPr>
        <a:xfrm>
          <a:off x="3390891"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90891" y="526711"/>
        <a:ext cx="201099" cy="201641"/>
      </dsp:txXfrm>
    </dsp:sp>
    <dsp:sp modelId="{8667B911-1AC4-427C-8A63-EC6207C579F6}">
      <dsp:nvSpPr>
        <dsp:cNvPr id="0" name=""/>
        <dsp:cNvSpPr/>
      </dsp:nvSpPr>
      <dsp:spPr>
        <a:xfrm>
          <a:off x="3797426" y="201940"/>
          <a:ext cx="1355116" cy="85118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GA</a:t>
          </a:r>
        </a:p>
      </dsp:txBody>
      <dsp:txXfrm>
        <a:off x="3822356" y="226870"/>
        <a:ext cx="1305256" cy="801322"/>
      </dsp:txXfrm>
    </dsp:sp>
    <dsp:sp modelId="{EB2DDA0D-7FB3-45DE-97AF-79D76111D17E}">
      <dsp:nvSpPr>
        <dsp:cNvPr id="0" name=""/>
        <dsp:cNvSpPr/>
      </dsp:nvSpPr>
      <dsp:spPr>
        <a:xfrm>
          <a:off x="5288055"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288055" y="526711"/>
        <a:ext cx="201099" cy="201641"/>
      </dsp:txXfrm>
    </dsp:sp>
    <dsp:sp modelId="{7ED18EFE-22AC-4881-9D87-56B33A6EDF80}">
      <dsp:nvSpPr>
        <dsp:cNvPr id="0" name=""/>
        <dsp:cNvSpPr/>
      </dsp:nvSpPr>
      <dsp:spPr>
        <a:xfrm>
          <a:off x="5694590" y="201940"/>
          <a:ext cx="1355116" cy="85118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ARS/ </a:t>
          </a:r>
          <a:r>
            <a:rPr lang="en-US" sz="1600" kern="1200" dirty="0" err="1"/>
            <a:t>Geotool</a:t>
          </a:r>
          <a:r>
            <a:rPr lang="en-US" sz="1600" kern="1200" dirty="0"/>
            <a:t>-PMCC</a:t>
          </a:r>
        </a:p>
      </dsp:txBody>
      <dsp:txXfrm>
        <a:off x="5719520" y="226870"/>
        <a:ext cx="1305256" cy="8013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AFF8E-855D-4F1D-8241-CEDA15353457}">
      <dsp:nvSpPr>
        <dsp:cNvPr id="0" name=""/>
        <dsp:cNvSpPr/>
      </dsp:nvSpPr>
      <dsp:spPr>
        <a:xfrm>
          <a:off x="3099"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DTK-PMCC</a:t>
          </a:r>
        </a:p>
      </dsp:txBody>
      <dsp:txXfrm>
        <a:off x="26913" y="244810"/>
        <a:ext cx="1307488" cy="765442"/>
      </dsp:txXfrm>
    </dsp:sp>
    <dsp:sp modelId="{EAF250A4-FA05-4673-A706-48CB1EC639D0}">
      <dsp:nvSpPr>
        <dsp:cNvPr id="0" name=""/>
        <dsp:cNvSpPr/>
      </dsp:nvSpPr>
      <dsp:spPr>
        <a:xfrm>
          <a:off x="1493728"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493728" y="526711"/>
        <a:ext cx="201099" cy="201641"/>
      </dsp:txXfrm>
    </dsp:sp>
    <dsp:sp modelId="{B7AC5F3B-F91B-43EB-B476-020F1DA2386D}">
      <dsp:nvSpPr>
        <dsp:cNvPr id="0" name=""/>
        <dsp:cNvSpPr/>
      </dsp:nvSpPr>
      <dsp:spPr>
        <a:xfrm>
          <a:off x="1900263"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StaPro</a:t>
          </a:r>
        </a:p>
      </dsp:txBody>
      <dsp:txXfrm>
        <a:off x="1924077" y="244810"/>
        <a:ext cx="1307488" cy="765442"/>
      </dsp:txXfrm>
    </dsp:sp>
    <dsp:sp modelId="{7ADBB0B8-DC1C-4BC2-A09B-CFFA175EB642}">
      <dsp:nvSpPr>
        <dsp:cNvPr id="0" name=""/>
        <dsp:cNvSpPr/>
      </dsp:nvSpPr>
      <dsp:spPr>
        <a:xfrm>
          <a:off x="3390891"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90891" y="526711"/>
        <a:ext cx="201099" cy="201641"/>
      </dsp:txXfrm>
    </dsp:sp>
    <dsp:sp modelId="{8667B911-1AC4-427C-8A63-EC6207C579F6}">
      <dsp:nvSpPr>
        <dsp:cNvPr id="0" name=""/>
        <dsp:cNvSpPr/>
      </dsp:nvSpPr>
      <dsp:spPr>
        <a:xfrm>
          <a:off x="3797426"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GA/NET-VISA</a:t>
          </a:r>
        </a:p>
      </dsp:txBody>
      <dsp:txXfrm>
        <a:off x="3821240" y="244810"/>
        <a:ext cx="1307488" cy="765442"/>
      </dsp:txXfrm>
    </dsp:sp>
    <dsp:sp modelId="{EB2DDA0D-7FB3-45DE-97AF-79D76111D17E}">
      <dsp:nvSpPr>
        <dsp:cNvPr id="0" name=""/>
        <dsp:cNvSpPr/>
      </dsp:nvSpPr>
      <dsp:spPr>
        <a:xfrm>
          <a:off x="5288055"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288055" y="526711"/>
        <a:ext cx="201099" cy="201641"/>
      </dsp:txXfrm>
    </dsp:sp>
    <dsp:sp modelId="{7ED18EFE-22AC-4881-9D87-56B33A6EDF80}">
      <dsp:nvSpPr>
        <dsp:cNvPr id="0" name=""/>
        <dsp:cNvSpPr/>
      </dsp:nvSpPr>
      <dsp:spPr>
        <a:xfrm>
          <a:off x="5694590"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ARS/</a:t>
          </a:r>
        </a:p>
        <a:p>
          <a:pPr marL="0" lvl="0" indent="0" algn="ctr" defTabSz="711200">
            <a:lnSpc>
              <a:spcPct val="90000"/>
            </a:lnSpc>
            <a:spcBef>
              <a:spcPct val="0"/>
            </a:spcBef>
            <a:spcAft>
              <a:spcPct val="35000"/>
            </a:spcAft>
            <a:buNone/>
          </a:pPr>
          <a:r>
            <a:rPr lang="en-US" sz="1600" kern="1200" dirty="0"/>
            <a:t>GPMCC</a:t>
          </a:r>
        </a:p>
      </dsp:txBody>
      <dsp:txXfrm>
        <a:off x="5718404" y="244810"/>
        <a:ext cx="1307488" cy="7654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AFF8E-855D-4F1D-8241-CEDA15353457}">
      <dsp:nvSpPr>
        <dsp:cNvPr id="0" name=""/>
        <dsp:cNvSpPr/>
      </dsp:nvSpPr>
      <dsp:spPr>
        <a:xfrm>
          <a:off x="3099"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DTK-PMCC</a:t>
          </a:r>
        </a:p>
      </dsp:txBody>
      <dsp:txXfrm>
        <a:off x="26913" y="244810"/>
        <a:ext cx="1307488" cy="765442"/>
      </dsp:txXfrm>
    </dsp:sp>
    <dsp:sp modelId="{EAF250A4-FA05-4673-A706-48CB1EC639D0}">
      <dsp:nvSpPr>
        <dsp:cNvPr id="0" name=""/>
        <dsp:cNvSpPr/>
      </dsp:nvSpPr>
      <dsp:spPr>
        <a:xfrm>
          <a:off x="1493728"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493728" y="526711"/>
        <a:ext cx="201099" cy="201641"/>
      </dsp:txXfrm>
    </dsp:sp>
    <dsp:sp modelId="{B7AC5F3B-F91B-43EB-B476-020F1DA2386D}">
      <dsp:nvSpPr>
        <dsp:cNvPr id="0" name=""/>
        <dsp:cNvSpPr/>
      </dsp:nvSpPr>
      <dsp:spPr>
        <a:xfrm>
          <a:off x="1900263"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MIC</a:t>
          </a:r>
        </a:p>
      </dsp:txBody>
      <dsp:txXfrm>
        <a:off x="1924077" y="244810"/>
        <a:ext cx="1307488" cy="765442"/>
      </dsp:txXfrm>
    </dsp:sp>
    <dsp:sp modelId="{7ADBB0B8-DC1C-4BC2-A09B-CFFA175EB642}">
      <dsp:nvSpPr>
        <dsp:cNvPr id="0" name=""/>
        <dsp:cNvSpPr/>
      </dsp:nvSpPr>
      <dsp:spPr>
        <a:xfrm>
          <a:off x="3390891"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90891" y="526711"/>
        <a:ext cx="201099" cy="201641"/>
      </dsp:txXfrm>
    </dsp:sp>
    <dsp:sp modelId="{8667B911-1AC4-427C-8A63-EC6207C579F6}">
      <dsp:nvSpPr>
        <dsp:cNvPr id="0" name=""/>
        <dsp:cNvSpPr/>
      </dsp:nvSpPr>
      <dsp:spPr>
        <a:xfrm>
          <a:off x="3797426"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NET-VISA</a:t>
          </a:r>
        </a:p>
      </dsp:txBody>
      <dsp:txXfrm>
        <a:off x="3821240" y="244810"/>
        <a:ext cx="1307488" cy="765442"/>
      </dsp:txXfrm>
    </dsp:sp>
    <dsp:sp modelId="{EB2DDA0D-7FB3-45DE-97AF-79D76111D17E}">
      <dsp:nvSpPr>
        <dsp:cNvPr id="0" name=""/>
        <dsp:cNvSpPr/>
      </dsp:nvSpPr>
      <dsp:spPr>
        <a:xfrm>
          <a:off x="5288055" y="459497"/>
          <a:ext cx="287284" cy="3360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288055" y="526711"/>
        <a:ext cx="201099" cy="201641"/>
      </dsp:txXfrm>
    </dsp:sp>
    <dsp:sp modelId="{7ED18EFE-22AC-4881-9D87-56B33A6EDF80}">
      <dsp:nvSpPr>
        <dsp:cNvPr id="0" name=""/>
        <dsp:cNvSpPr/>
      </dsp:nvSpPr>
      <dsp:spPr>
        <a:xfrm>
          <a:off x="5694590" y="220996"/>
          <a:ext cx="1355116" cy="8130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IAN/GPMCC</a:t>
          </a:r>
        </a:p>
      </dsp:txBody>
      <dsp:txXfrm>
        <a:off x="5718404" y="244810"/>
        <a:ext cx="1307488" cy="7654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AFF8E-855D-4F1D-8241-CEDA15353457}">
      <dsp:nvSpPr>
        <dsp:cNvPr id="0" name=""/>
        <dsp:cNvSpPr/>
      </dsp:nvSpPr>
      <dsp:spPr>
        <a:xfrm>
          <a:off x="198525" y="0"/>
          <a:ext cx="2282119" cy="12849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DTK-PMCC</a:t>
          </a:r>
        </a:p>
      </dsp:txBody>
      <dsp:txXfrm>
        <a:off x="236160" y="37635"/>
        <a:ext cx="2206849" cy="1209670"/>
      </dsp:txXfrm>
    </dsp:sp>
    <dsp:sp modelId="{EAF250A4-FA05-4673-A706-48CB1EC639D0}">
      <dsp:nvSpPr>
        <dsp:cNvPr id="0" name=""/>
        <dsp:cNvSpPr/>
      </dsp:nvSpPr>
      <dsp:spPr>
        <a:xfrm>
          <a:off x="2688299" y="359487"/>
          <a:ext cx="440227" cy="565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2688299" y="472680"/>
        <a:ext cx="308159" cy="339579"/>
      </dsp:txXfrm>
    </dsp:sp>
    <dsp:sp modelId="{B7AC5F3B-F91B-43EB-B476-020F1DA2386D}">
      <dsp:nvSpPr>
        <dsp:cNvPr id="0" name=""/>
        <dsp:cNvSpPr/>
      </dsp:nvSpPr>
      <dsp:spPr>
        <a:xfrm>
          <a:off x="3311263" y="0"/>
          <a:ext cx="2282119" cy="12849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StaPro</a:t>
          </a:r>
        </a:p>
      </dsp:txBody>
      <dsp:txXfrm>
        <a:off x="3348898" y="37635"/>
        <a:ext cx="2206849" cy="1209670"/>
      </dsp:txXfrm>
    </dsp:sp>
    <dsp:sp modelId="{7ADBB0B8-DC1C-4BC2-A09B-CFFA175EB642}">
      <dsp:nvSpPr>
        <dsp:cNvPr id="0" name=""/>
        <dsp:cNvSpPr/>
      </dsp:nvSpPr>
      <dsp:spPr>
        <a:xfrm>
          <a:off x="5821594" y="359487"/>
          <a:ext cx="483809" cy="565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5821594" y="472680"/>
        <a:ext cx="338666" cy="339579"/>
      </dsp:txXfrm>
    </dsp:sp>
    <dsp:sp modelId="{8667B911-1AC4-427C-8A63-EC6207C579F6}">
      <dsp:nvSpPr>
        <dsp:cNvPr id="0" name=""/>
        <dsp:cNvSpPr/>
      </dsp:nvSpPr>
      <dsp:spPr>
        <a:xfrm>
          <a:off x="6506230" y="0"/>
          <a:ext cx="2282119" cy="12849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GA</a:t>
          </a:r>
        </a:p>
      </dsp:txBody>
      <dsp:txXfrm>
        <a:off x="6543865" y="37635"/>
        <a:ext cx="2206849" cy="1209670"/>
      </dsp:txXfrm>
    </dsp:sp>
    <dsp:sp modelId="{EB2DDA0D-7FB3-45DE-97AF-79D76111D17E}">
      <dsp:nvSpPr>
        <dsp:cNvPr id="0" name=""/>
        <dsp:cNvSpPr/>
      </dsp:nvSpPr>
      <dsp:spPr>
        <a:xfrm>
          <a:off x="8976807" y="359487"/>
          <a:ext cx="399529" cy="5659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976807" y="472680"/>
        <a:ext cx="279670" cy="339579"/>
      </dsp:txXfrm>
    </dsp:sp>
    <dsp:sp modelId="{7ED18EFE-22AC-4881-9D87-56B33A6EDF80}">
      <dsp:nvSpPr>
        <dsp:cNvPr id="0" name=""/>
        <dsp:cNvSpPr/>
      </dsp:nvSpPr>
      <dsp:spPr>
        <a:xfrm>
          <a:off x="9542179" y="0"/>
          <a:ext cx="2435454" cy="12849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ARS/GPMCC</a:t>
          </a:r>
        </a:p>
      </dsp:txBody>
      <dsp:txXfrm>
        <a:off x="9579814" y="37635"/>
        <a:ext cx="2360184" cy="12096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65C5D7-E91C-4216-AC0F-D667ECF93A13}" type="datetimeFigureOut">
              <a:rPr lang="en-US" smtClean="0"/>
              <a:t>01/09/2025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233717-5103-4FAB-9F0D-400B4BCF8876}" type="slidenum">
              <a:rPr lang="en-US" smtClean="0"/>
              <a:t>‹#›</a:t>
            </a:fld>
            <a:endParaRPr lang="en-US"/>
          </a:p>
        </p:txBody>
      </p:sp>
    </p:spTree>
    <p:extLst>
      <p:ext uri="{BB962C8B-B14F-4D97-AF65-F5344CB8AC3E}">
        <p14:creationId xmlns:p14="http://schemas.microsoft.com/office/powerpoint/2010/main" val="840078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233717-5103-4FAB-9F0D-400B4BCF8876}" type="slidenum">
              <a:rPr lang="en-US" smtClean="0"/>
              <a:t>2</a:t>
            </a:fld>
            <a:endParaRPr lang="en-US"/>
          </a:p>
        </p:txBody>
      </p:sp>
    </p:spTree>
    <p:extLst>
      <p:ext uri="{BB962C8B-B14F-4D97-AF65-F5344CB8AC3E}">
        <p14:creationId xmlns:p14="http://schemas.microsoft.com/office/powerpoint/2010/main" val="3355090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233717-5103-4FAB-9F0D-400B4BCF8876}" type="slidenum">
              <a:rPr lang="en-US" smtClean="0"/>
              <a:t>3</a:t>
            </a:fld>
            <a:endParaRPr lang="en-US"/>
          </a:p>
        </p:txBody>
      </p:sp>
    </p:spTree>
    <p:extLst>
      <p:ext uri="{BB962C8B-B14F-4D97-AF65-F5344CB8AC3E}">
        <p14:creationId xmlns:p14="http://schemas.microsoft.com/office/powerpoint/2010/main" val="107499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01.09.2025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01.09.2025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image" Target="../media/image4.png"/><Relationship Id="rId21" Type="http://schemas.openxmlformats.org/officeDocument/2006/relationships/diagramLayout" Target="../diagrams/layout4.xml"/><Relationship Id="rId7" Type="http://schemas.openxmlformats.org/officeDocument/2006/relationships/diagramQuickStyle" Target="../diagrams/quickStyle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notesSlide" Target="../notesSlides/notesSlide1.xml"/><Relationship Id="rId16" Type="http://schemas.openxmlformats.org/officeDocument/2006/relationships/diagramLayout" Target="../diagrams/layout3.xml"/><Relationship Id="rId20" Type="http://schemas.openxmlformats.org/officeDocument/2006/relationships/diagramData" Target="../diagrams/data4.xml"/><Relationship Id="rId1" Type="http://schemas.openxmlformats.org/officeDocument/2006/relationships/slideLayout" Target="../slideLayouts/slideLayout7.xml"/><Relationship Id="rId6" Type="http://schemas.openxmlformats.org/officeDocument/2006/relationships/diagramLayout" Target="../diagrams/layout1.xml"/><Relationship Id="rId11" Type="http://schemas.openxmlformats.org/officeDocument/2006/relationships/diagramLayout" Target="../diagrams/layout2.xml"/><Relationship Id="rId24" Type="http://schemas.microsoft.com/office/2007/relationships/diagramDrawing" Target="../diagrams/drawing4.xml"/><Relationship Id="rId5" Type="http://schemas.openxmlformats.org/officeDocument/2006/relationships/diagramData" Target="../diagrams/data1.xml"/><Relationship Id="rId15" Type="http://schemas.openxmlformats.org/officeDocument/2006/relationships/diagramData" Target="../diagrams/data3.xml"/><Relationship Id="rId23" Type="http://schemas.openxmlformats.org/officeDocument/2006/relationships/diagramColors" Target="../diagrams/colors4.xml"/><Relationship Id="rId10" Type="http://schemas.openxmlformats.org/officeDocument/2006/relationships/diagramData" Target="../diagrams/data2.xml"/><Relationship Id="rId19" Type="http://schemas.microsoft.com/office/2007/relationships/diagramDrawing" Target="../diagrams/drawing3.xml"/><Relationship Id="rId4" Type="http://schemas.microsoft.com/office/2007/relationships/hdphoto" Target="../media/hdphoto1.wdp"/><Relationship Id="rId9" Type="http://schemas.microsoft.com/office/2007/relationships/diagramDrawing" Target="../diagrams/drawing1.xml"/><Relationship Id="rId14" Type="http://schemas.microsoft.com/office/2007/relationships/diagramDrawing" Target="../diagrams/drawing2.xml"/><Relationship Id="rId22"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4.png"/><Relationship Id="rId7" Type="http://schemas.openxmlformats.org/officeDocument/2006/relationships/diagramQuickStyle" Target="../diagrams/quickStyle5.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Layout" Target="../diagrams/layout5.xml"/><Relationship Id="rId5" Type="http://schemas.openxmlformats.org/officeDocument/2006/relationships/diagramData" Target="../diagrams/data5.xml"/><Relationship Id="rId4" Type="http://schemas.microsoft.com/office/2007/relationships/hdphoto" Target="../media/hdphoto1.wdp"/><Relationship Id="rId9" Type="http://schemas.microsoft.com/office/2007/relationships/diagramDrawing" Target="../diagrams/drawin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867450" y="885178"/>
            <a:ext cx="10272988" cy="746575"/>
          </a:xfrm>
          <a:prstGeom prst="rect">
            <a:avLst/>
          </a:prstGeom>
          <a:noFill/>
        </p:spPr>
        <p:txBody>
          <a:bodyPr wrap="square" lIns="0" tIns="0" rIns="0" bIns="0" rtlCol="0" anchor="ctr">
            <a:normAutofit/>
          </a:bodyPr>
          <a:lstStyle/>
          <a:p>
            <a:r>
              <a:rPr lang="en-GB" sz="2400" b="1" noProof="0" dirty="0">
                <a:solidFill>
                  <a:srgbClr val="1A3A64"/>
                </a:solidFill>
                <a:latin typeface="Arial" panose="020B0604020202020204" pitchFamily="34" charset="0"/>
                <a:cs typeface="Arial" panose="020B0604020202020204" pitchFamily="34" charset="0"/>
              </a:rPr>
              <a:t>A comprehensive exploration of the IDC infrasound pipeline</a:t>
            </a:r>
          </a:p>
        </p:txBody>
      </p:sp>
      <p:sp>
        <p:nvSpPr>
          <p:cNvPr id="10" name="TextBox 3">
            <a:extLst>
              <a:ext uri="{FF2B5EF4-FFF2-40B4-BE49-F238E27FC236}">
                <a16:creationId xmlns:a16="http://schemas.microsoft.com/office/drawing/2014/main" id="{3D37EAC3-90CD-EA42-4DD4-7E98DD56B841}"/>
              </a:ext>
            </a:extLst>
          </p:cNvPr>
          <p:cNvSpPr txBox="1"/>
          <p:nvPr/>
        </p:nvSpPr>
        <p:spPr>
          <a:xfrm>
            <a:off x="867450" y="1582952"/>
            <a:ext cx="10272988" cy="502511"/>
          </a:xfrm>
          <a:prstGeom prst="rect">
            <a:avLst/>
          </a:prstGeom>
          <a:noFill/>
        </p:spPr>
        <p:txBody>
          <a:bodyPr wrap="square" lIns="0" tIns="0" rIns="0" bIns="0" rtlCol="0" anchor="ctr">
            <a:normAutofit/>
          </a:bodyPr>
          <a:lstStyle/>
          <a:p>
            <a:r>
              <a:rPr lang="en-GB" noProof="0" dirty="0">
                <a:solidFill>
                  <a:srgbClr val="1A3A64"/>
                </a:solidFill>
                <a:latin typeface="Arial" panose="020B0604020202020204" pitchFamily="34" charset="0"/>
                <a:cs typeface="Arial" panose="020B0604020202020204" pitchFamily="34" charset="0"/>
              </a:rPr>
              <a:t>Braden Walsh</a:t>
            </a:r>
            <a:r>
              <a:rPr lang="en-GB" i="1" baseline="30000" dirty="0"/>
              <a:t>1</a:t>
            </a:r>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867450" y="232952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i="1" baseline="30000" dirty="0"/>
              <a:t>1</a:t>
            </a:r>
            <a:r>
              <a:rPr lang="en-GB" sz="1400" i="1" dirty="0"/>
              <a:t>Preparatory Commission for the Comprehensive Nuclear-Test-Ban Treaty Organization, Vienna, Austria</a:t>
            </a:r>
            <a:endParaRPr lang="en-GB" sz="1400" dirty="0"/>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dirty="0"/>
              <a:t>The infrasound software in the IDC pipeline has evolved since the beginning of the IDC. </a:t>
            </a:r>
            <a:r>
              <a:rPr lang="en-US" dirty="0"/>
              <a:t>Over the years, the IDC infrasound pipeline has separated from the other SHI technologies due to the special characteristics of infrasound data. For example, Detection and Feature Extraction (DFX) has been replaced by Progressive Multi-Channel Correlation (PMCC) for detections. Elsewhere, Station Processing (StaPro) and libraries in the Global Association (GA) conglomerate have been tailored or rewritten to improve infrasound characterization and association. Here, we will delve into the history and details of the infrasound pipeline at the IDC and look into where it will go in the future.</a:t>
            </a:r>
            <a:endParaRPr lang="en-GB" dirty="0"/>
          </a:p>
        </p:txBody>
      </p:sp>
      <p:sp>
        <p:nvSpPr>
          <p:cNvPr id="3" name="TextBox 3">
            <a:extLst>
              <a:ext uri="{FF2B5EF4-FFF2-40B4-BE49-F238E27FC236}">
                <a16:creationId xmlns:a16="http://schemas.microsoft.com/office/drawing/2014/main" id="{86BF4FBA-712C-9DF2-D63E-992C6C9D746D}"/>
              </a:ext>
            </a:extLst>
          </p:cNvPr>
          <p:cNvSpPr txBox="1"/>
          <p:nvPr/>
        </p:nvSpPr>
        <p:spPr>
          <a:xfrm>
            <a:off x="2636519"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defTabSz="915988" eaLnBrk="0" hangingPunct="0">
              <a:spcBef>
                <a:spcPts val="0"/>
              </a:spcBef>
            </a:pPr>
            <a:r>
              <a:rPr lang="en-GB" sz="800" noProof="0" dirty="0"/>
              <a:t>DISCLAIMER </a:t>
            </a:r>
            <a:r>
              <a:rPr lang="en-US" sz="800" dirty="0"/>
              <a:t>The views expressed herein are those of the authors and do not necessarily reflect the views of the CTBTO Preparatory Commission. The Commission itself takes no responsibility for the content of this presentation.</a:t>
            </a:r>
          </a:p>
        </p:txBody>
      </p:sp>
      <p:pic>
        <p:nvPicPr>
          <p:cNvPr id="4" name="Picture 3" descr="A logo with a circle and a circle in the middle&#10;&#10;AI-generated content may be incorrect.">
            <a:extLst>
              <a:ext uri="{FF2B5EF4-FFF2-40B4-BE49-F238E27FC236}">
                <a16:creationId xmlns:a16="http://schemas.microsoft.com/office/drawing/2014/main" id="{562575D3-AAEE-A60C-82FF-EB093C398F0A}"/>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5403" y="4273614"/>
            <a:ext cx="2470589" cy="2308323"/>
          </a:xfrm>
          <a:prstGeom prst="rect">
            <a:avLst/>
          </a:prstGeom>
        </p:spPr>
      </p:pic>
      <p:pic>
        <p:nvPicPr>
          <p:cNvPr id="7" name="Picture 6" descr="A logo with a circle and a circle in the middle&#10;&#10;AI-generated content may be incorrect.">
            <a:extLst>
              <a:ext uri="{FF2B5EF4-FFF2-40B4-BE49-F238E27FC236}">
                <a16:creationId xmlns:a16="http://schemas.microsoft.com/office/drawing/2014/main" id="{DCE5DB6A-F626-7489-855E-3836E43C84E4}"/>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370890" y="1331973"/>
            <a:ext cx="2470589" cy="2308323"/>
          </a:xfrm>
          <a:prstGeom prst="rect">
            <a:avLst/>
          </a:prstGeom>
        </p:spPr>
      </p:pic>
      <p:sp>
        <p:nvSpPr>
          <p:cNvPr id="8" name="Title 1">
            <a:extLst>
              <a:ext uri="{FF2B5EF4-FFF2-40B4-BE49-F238E27FC236}">
                <a16:creationId xmlns:a16="http://schemas.microsoft.com/office/drawing/2014/main" id="{DA74E8AD-37F5-0505-BB70-A0471E234FD1}"/>
              </a:ext>
            </a:extLst>
          </p:cNvPr>
          <p:cNvSpPr txBox="1">
            <a:spLocks/>
          </p:cNvSpPr>
          <p:nvPr/>
        </p:nvSpPr>
        <p:spPr>
          <a:xfrm>
            <a:off x="11434636" y="193997"/>
            <a:ext cx="701041" cy="19829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chemeClr val="bg1"/>
                </a:solidFill>
                <a:latin typeface="Arial" panose="020B0604020202020204" pitchFamily="34" charset="0"/>
                <a:cs typeface="Arial" panose="020B0604020202020204" pitchFamily="34" charset="0"/>
              </a:rPr>
              <a:t>P3.5-658</a:t>
            </a:r>
            <a:endParaRPr lang="en-GB" sz="2800" b="1" noProof="0" dirty="0">
              <a:solidFill>
                <a:schemeClr val="bg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FB0C06FA-6569-A708-FDE3-FDDCF78B3018}"/>
              </a:ext>
            </a:extLst>
          </p:cNvPr>
          <p:cNvSpPr/>
          <p:nvPr/>
        </p:nvSpPr>
        <p:spPr>
          <a:xfrm>
            <a:off x="11434636" y="636894"/>
            <a:ext cx="757364" cy="230903"/>
          </a:xfrm>
          <a:prstGeom prst="rect">
            <a:avLst/>
          </a:prstGeom>
          <a:solidFill>
            <a:srgbClr val="EEEE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3">
            <a:extLst>
              <a:ext uri="{FF2B5EF4-FFF2-40B4-BE49-F238E27FC236}">
                <a16:creationId xmlns:a16="http://schemas.microsoft.com/office/drawing/2014/main" id="{A34004C7-4749-B7E3-E7D7-B3572BC231EF}"/>
              </a:ext>
            </a:extLst>
          </p:cNvPr>
          <p:cNvSpPr txBox="1"/>
          <p:nvPr/>
        </p:nvSpPr>
        <p:spPr>
          <a:xfrm>
            <a:off x="634834" y="915254"/>
            <a:ext cx="1937195"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Station Processing (IDCX)</a:t>
            </a:r>
          </a:p>
        </p:txBody>
      </p:sp>
      <p:sp>
        <p:nvSpPr>
          <p:cNvPr id="3" name="TextBox 3">
            <a:extLst>
              <a:ext uri="{FF2B5EF4-FFF2-40B4-BE49-F238E27FC236}">
                <a16:creationId xmlns:a16="http://schemas.microsoft.com/office/drawing/2014/main" id="{8C558890-B95F-4898-B5DD-9C831D1D7F6F}"/>
              </a:ext>
            </a:extLst>
          </p:cNvPr>
          <p:cNvSpPr txBox="1"/>
          <p:nvPr/>
        </p:nvSpPr>
        <p:spPr>
          <a:xfrm>
            <a:off x="3954963" y="46921"/>
            <a:ext cx="7133942" cy="492443"/>
          </a:xfrm>
          <a:prstGeom prst="rect">
            <a:avLst/>
          </a:prstGeom>
          <a:noFill/>
        </p:spPr>
        <p:txBody>
          <a:bodyPr wrap="square" lIns="0" tIns="0" rIns="0" bIns="0" rtlCol="0" anchor="ctr">
            <a:normAutofit/>
          </a:bodyPr>
          <a:lstStyle/>
          <a:p>
            <a:r>
              <a:rPr lang="en-GB" sz="1600" b="1" dirty="0">
                <a:solidFill>
                  <a:schemeClr val="bg1"/>
                </a:solidFill>
                <a:latin typeface="Arial" panose="020B0604020202020204" pitchFamily="34" charset="0"/>
                <a:cs typeface="Arial" panose="020B0604020202020204" pitchFamily="34" charset="0"/>
              </a:rPr>
              <a:t>A comprehensive exploration of the IDC infrasound pipeline</a:t>
            </a:r>
          </a:p>
        </p:txBody>
      </p:sp>
      <p:sp>
        <p:nvSpPr>
          <p:cNvPr id="4" name="Title 1">
            <a:extLst>
              <a:ext uri="{FF2B5EF4-FFF2-40B4-BE49-F238E27FC236}">
                <a16:creationId xmlns:a16="http://schemas.microsoft.com/office/drawing/2014/main" id="{FAA82485-4B14-4078-8B57-E9AD33755943}"/>
              </a:ext>
            </a:extLst>
          </p:cNvPr>
          <p:cNvSpPr txBox="1">
            <a:spLocks/>
          </p:cNvSpPr>
          <p:nvPr/>
        </p:nvSpPr>
        <p:spPr>
          <a:xfrm>
            <a:off x="11434636" y="193997"/>
            <a:ext cx="701041" cy="19829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chemeClr val="bg1"/>
                </a:solidFill>
                <a:latin typeface="Arial" panose="020B0604020202020204" pitchFamily="34" charset="0"/>
                <a:cs typeface="Arial" panose="020B0604020202020204" pitchFamily="34" charset="0"/>
              </a:rPr>
              <a:t>P3.5-658</a:t>
            </a:r>
            <a:endParaRPr lang="en-GB" sz="2800" b="1" noProof="0" dirty="0">
              <a:solidFill>
                <a:schemeClr val="bg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0D85EB43-6C00-22C3-8306-20D8C2988BBB}"/>
              </a:ext>
            </a:extLst>
          </p:cNvPr>
          <p:cNvSpPr/>
          <p:nvPr/>
        </p:nvSpPr>
        <p:spPr>
          <a:xfrm>
            <a:off x="11434636" y="636894"/>
            <a:ext cx="757364" cy="230903"/>
          </a:xfrm>
          <a:prstGeom prst="rect">
            <a:avLst/>
          </a:prstGeom>
          <a:solidFill>
            <a:srgbClr val="EEEE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logo with a circle and a circle in the middle&#10;&#10;AI-generated content may be incorrect.">
            <a:extLst>
              <a:ext uri="{FF2B5EF4-FFF2-40B4-BE49-F238E27FC236}">
                <a16:creationId xmlns:a16="http://schemas.microsoft.com/office/drawing/2014/main" id="{8ACE55B7-5260-0CCA-255D-2070EC1547D1}"/>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0423637" y="62092"/>
            <a:ext cx="558306" cy="521637"/>
          </a:xfrm>
          <a:prstGeom prst="rect">
            <a:avLst/>
          </a:prstGeom>
        </p:spPr>
      </p:pic>
      <p:graphicFrame>
        <p:nvGraphicFramePr>
          <p:cNvPr id="9" name="Diagram 8">
            <a:extLst>
              <a:ext uri="{FF2B5EF4-FFF2-40B4-BE49-F238E27FC236}">
                <a16:creationId xmlns:a16="http://schemas.microsoft.com/office/drawing/2014/main" id="{6E92BFBD-CEA3-7524-0504-5F4136006953}"/>
              </a:ext>
            </a:extLst>
          </p:cNvPr>
          <p:cNvGraphicFramePr/>
          <p:nvPr>
            <p:extLst>
              <p:ext uri="{D42A27DB-BD31-4B8C-83A1-F6EECF244321}">
                <p14:modId xmlns:p14="http://schemas.microsoft.com/office/powerpoint/2010/main" val="4181264691"/>
              </p:ext>
            </p:extLst>
          </p:nvPr>
        </p:nvGraphicFramePr>
        <p:xfrm>
          <a:off x="15903" y="1610175"/>
          <a:ext cx="7052807" cy="125506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0" name="Diagram 9">
            <a:extLst>
              <a:ext uri="{FF2B5EF4-FFF2-40B4-BE49-F238E27FC236}">
                <a16:creationId xmlns:a16="http://schemas.microsoft.com/office/drawing/2014/main" id="{CB095F08-91EC-C73F-9AF3-34F08BD49C31}"/>
              </a:ext>
            </a:extLst>
          </p:cNvPr>
          <p:cNvGraphicFramePr/>
          <p:nvPr>
            <p:extLst>
              <p:ext uri="{D42A27DB-BD31-4B8C-83A1-F6EECF244321}">
                <p14:modId xmlns:p14="http://schemas.microsoft.com/office/powerpoint/2010/main" val="2022418309"/>
              </p:ext>
            </p:extLst>
          </p:nvPr>
        </p:nvGraphicFramePr>
        <p:xfrm>
          <a:off x="15903" y="2852030"/>
          <a:ext cx="7052807" cy="125506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3" name="Diagram 12">
            <a:extLst>
              <a:ext uri="{FF2B5EF4-FFF2-40B4-BE49-F238E27FC236}">
                <a16:creationId xmlns:a16="http://schemas.microsoft.com/office/drawing/2014/main" id="{F5FD3389-ED6A-50A8-E523-F2EBB2EA6AD8}"/>
              </a:ext>
            </a:extLst>
          </p:cNvPr>
          <p:cNvGraphicFramePr/>
          <p:nvPr>
            <p:extLst>
              <p:ext uri="{D42A27DB-BD31-4B8C-83A1-F6EECF244321}">
                <p14:modId xmlns:p14="http://schemas.microsoft.com/office/powerpoint/2010/main" val="846244985"/>
              </p:ext>
            </p:extLst>
          </p:nvPr>
        </p:nvGraphicFramePr>
        <p:xfrm>
          <a:off x="15903" y="4093885"/>
          <a:ext cx="7052807" cy="1255064"/>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14" name="Diagram 13">
            <a:extLst>
              <a:ext uri="{FF2B5EF4-FFF2-40B4-BE49-F238E27FC236}">
                <a16:creationId xmlns:a16="http://schemas.microsoft.com/office/drawing/2014/main" id="{1EFAB78C-4C5F-7464-D0B2-0080289C4EDC}"/>
              </a:ext>
            </a:extLst>
          </p:cNvPr>
          <p:cNvGraphicFramePr/>
          <p:nvPr>
            <p:extLst>
              <p:ext uri="{D42A27DB-BD31-4B8C-83A1-F6EECF244321}">
                <p14:modId xmlns:p14="http://schemas.microsoft.com/office/powerpoint/2010/main" val="2822557249"/>
              </p:ext>
            </p:extLst>
          </p:nvPr>
        </p:nvGraphicFramePr>
        <p:xfrm>
          <a:off x="15903" y="5455228"/>
          <a:ext cx="7052807" cy="1255064"/>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17" name="TextBox 3">
            <a:extLst>
              <a:ext uri="{FF2B5EF4-FFF2-40B4-BE49-F238E27FC236}">
                <a16:creationId xmlns:a16="http://schemas.microsoft.com/office/drawing/2014/main" id="{E77DDCB3-085B-F31B-C4E7-C2FB358CA195}"/>
              </a:ext>
            </a:extLst>
          </p:cNvPr>
          <p:cNvSpPr txBox="1"/>
          <p:nvPr/>
        </p:nvSpPr>
        <p:spPr>
          <a:xfrm>
            <a:off x="154261" y="1403939"/>
            <a:ext cx="109267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Detection</a:t>
            </a:r>
          </a:p>
        </p:txBody>
      </p:sp>
      <p:sp>
        <p:nvSpPr>
          <p:cNvPr id="18" name="TextBox 3">
            <a:extLst>
              <a:ext uri="{FF2B5EF4-FFF2-40B4-BE49-F238E27FC236}">
                <a16:creationId xmlns:a16="http://schemas.microsoft.com/office/drawing/2014/main" id="{3A776F7F-7EC1-A828-1102-41A336F9CBDE}"/>
              </a:ext>
            </a:extLst>
          </p:cNvPr>
          <p:cNvSpPr txBox="1"/>
          <p:nvPr/>
        </p:nvSpPr>
        <p:spPr>
          <a:xfrm>
            <a:off x="1891710" y="1403939"/>
            <a:ext cx="136063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Categorization</a:t>
            </a:r>
          </a:p>
        </p:txBody>
      </p:sp>
      <p:sp>
        <p:nvSpPr>
          <p:cNvPr id="22" name="TextBox 3">
            <a:extLst>
              <a:ext uri="{FF2B5EF4-FFF2-40B4-BE49-F238E27FC236}">
                <a16:creationId xmlns:a16="http://schemas.microsoft.com/office/drawing/2014/main" id="{990849A8-4D16-0EA0-4C44-91E58A007E00}"/>
              </a:ext>
            </a:extLst>
          </p:cNvPr>
          <p:cNvSpPr txBox="1"/>
          <p:nvPr/>
        </p:nvSpPr>
        <p:spPr>
          <a:xfrm>
            <a:off x="3815860" y="1410091"/>
            <a:ext cx="136063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Association</a:t>
            </a:r>
          </a:p>
        </p:txBody>
      </p:sp>
      <p:sp>
        <p:nvSpPr>
          <p:cNvPr id="23" name="TextBox 3">
            <a:extLst>
              <a:ext uri="{FF2B5EF4-FFF2-40B4-BE49-F238E27FC236}">
                <a16:creationId xmlns:a16="http://schemas.microsoft.com/office/drawing/2014/main" id="{DF73CDFF-A99D-9FB3-3BE6-F27A67A67192}"/>
              </a:ext>
            </a:extLst>
          </p:cNvPr>
          <p:cNvSpPr txBox="1"/>
          <p:nvPr/>
        </p:nvSpPr>
        <p:spPr>
          <a:xfrm>
            <a:off x="5708072" y="1403939"/>
            <a:ext cx="136063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Review</a:t>
            </a:r>
          </a:p>
        </p:txBody>
      </p:sp>
      <p:sp>
        <p:nvSpPr>
          <p:cNvPr id="25" name="TextBox 3">
            <a:extLst>
              <a:ext uri="{FF2B5EF4-FFF2-40B4-BE49-F238E27FC236}">
                <a16:creationId xmlns:a16="http://schemas.microsoft.com/office/drawing/2014/main" id="{7665083F-829B-4F5B-8CA3-6E6C9FEA4A83}"/>
              </a:ext>
            </a:extLst>
          </p:cNvPr>
          <p:cNvSpPr txBox="1"/>
          <p:nvPr/>
        </p:nvSpPr>
        <p:spPr>
          <a:xfrm>
            <a:off x="3527581" y="915254"/>
            <a:ext cx="1937195"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Network Processing (</a:t>
            </a:r>
            <a:r>
              <a:rPr lang="en-GB" dirty="0" err="1"/>
              <a:t>SELx</a:t>
            </a:r>
            <a:r>
              <a:rPr lang="en-GB" dirty="0"/>
              <a:t>)</a:t>
            </a:r>
          </a:p>
        </p:txBody>
      </p:sp>
      <p:sp>
        <p:nvSpPr>
          <p:cNvPr id="28" name="TextBox 3">
            <a:extLst>
              <a:ext uri="{FF2B5EF4-FFF2-40B4-BE49-F238E27FC236}">
                <a16:creationId xmlns:a16="http://schemas.microsoft.com/office/drawing/2014/main" id="{9C0F4E49-C94B-0F41-2966-7F1141E743C0}"/>
              </a:ext>
            </a:extLst>
          </p:cNvPr>
          <p:cNvSpPr txBox="1"/>
          <p:nvPr/>
        </p:nvSpPr>
        <p:spPr>
          <a:xfrm>
            <a:off x="5517032" y="910122"/>
            <a:ext cx="174271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Interactive Review (LEB)</a:t>
            </a:r>
          </a:p>
        </p:txBody>
      </p:sp>
      <p:sp>
        <p:nvSpPr>
          <p:cNvPr id="30" name="TextBox 29">
            <a:extLst>
              <a:ext uri="{FF2B5EF4-FFF2-40B4-BE49-F238E27FC236}">
                <a16:creationId xmlns:a16="http://schemas.microsoft.com/office/drawing/2014/main" id="{1C16E338-19B5-98F5-40DD-1C8EE0A3ED44}"/>
              </a:ext>
            </a:extLst>
          </p:cNvPr>
          <p:cNvSpPr txBox="1"/>
          <p:nvPr/>
        </p:nvSpPr>
        <p:spPr>
          <a:xfrm>
            <a:off x="1804946" y="7059504"/>
            <a:ext cx="5959024" cy="4031873"/>
          </a:xfrm>
          <a:prstGeom prst="rect">
            <a:avLst/>
          </a:prstGeom>
          <a:noFill/>
        </p:spPr>
        <p:txBody>
          <a:bodyPr wrap="square" rtlCol="0">
            <a:spAutoFit/>
          </a:bodyPr>
          <a:lstStyle/>
          <a:p>
            <a:r>
              <a:rPr lang="en-GB" sz="1400" dirty="0"/>
              <a:t>Infra taken off ops in march 2004, came back with </a:t>
            </a:r>
            <a:r>
              <a:rPr lang="en-GB" sz="1400" dirty="0" err="1"/>
              <a:t>dfx-pmcc</a:t>
            </a:r>
            <a:r>
              <a:rPr lang="en-GB" sz="1400" dirty="0"/>
              <a:t> in </a:t>
            </a:r>
            <a:r>
              <a:rPr lang="en-GB" sz="1400" dirty="0" err="1"/>
              <a:t>feb</a:t>
            </a:r>
            <a:r>
              <a:rPr lang="en-GB" sz="1400" dirty="0"/>
              <a:t> 11, 2010</a:t>
            </a:r>
          </a:p>
          <a:p>
            <a:endParaRPr lang="en-GB" sz="1400" dirty="0"/>
          </a:p>
          <a:p>
            <a:r>
              <a:rPr lang="en-GB" sz="1400" dirty="0"/>
              <a:t>2014 </a:t>
            </a:r>
            <a:r>
              <a:rPr lang="en-GB" sz="1400" dirty="0" err="1"/>
              <a:t>dtk-pmcc</a:t>
            </a:r>
            <a:r>
              <a:rPr lang="en-GB" sz="1400" dirty="0"/>
              <a:t> and 2015 </a:t>
            </a:r>
            <a:r>
              <a:rPr lang="en-GB" sz="1400" dirty="0" err="1"/>
              <a:t>gpmcc</a:t>
            </a:r>
            <a:r>
              <a:rPr lang="en-GB" sz="1400" dirty="0"/>
              <a:t> came to ops (improved wave parameter estimations) (</a:t>
            </a:r>
            <a:r>
              <a:rPr lang="en-GB" sz="1400" dirty="0" err="1"/>
              <a:t>gpmcc</a:t>
            </a:r>
            <a:r>
              <a:rPr lang="en-GB" sz="1400" dirty="0"/>
              <a:t>: fix limitations and add new functions, and update to new code) </a:t>
            </a:r>
            <a:r>
              <a:rPr lang="en-GB" sz="1400" dirty="0" err="1"/>
              <a:t>dtk-pmcc</a:t>
            </a:r>
            <a:r>
              <a:rPr lang="en-GB" sz="1400" dirty="0"/>
              <a:t> combined the best </a:t>
            </a:r>
            <a:r>
              <a:rPr lang="en-GB" sz="1400" dirty="0" err="1"/>
              <a:t>functionatliites</a:t>
            </a:r>
            <a:r>
              <a:rPr lang="en-GB" sz="1400" dirty="0"/>
              <a:t> from </a:t>
            </a:r>
            <a:r>
              <a:rPr lang="en-GB" sz="1400" dirty="0" err="1"/>
              <a:t>dfx-pmcc</a:t>
            </a:r>
            <a:r>
              <a:rPr lang="en-GB" sz="1400" dirty="0"/>
              <a:t>, </a:t>
            </a:r>
            <a:r>
              <a:rPr lang="en-GB" sz="1400" dirty="0" err="1"/>
              <a:t>geotool</a:t>
            </a:r>
            <a:r>
              <a:rPr lang="en-GB" sz="1400" dirty="0"/>
              <a:t>-mcc and </a:t>
            </a:r>
            <a:r>
              <a:rPr lang="en-GB" sz="1400" dirty="0" err="1"/>
              <a:t>WinPMCC</a:t>
            </a:r>
            <a:r>
              <a:rPr lang="en-GB" sz="1400" dirty="0"/>
              <a:t>, this made is more user friendly. </a:t>
            </a:r>
          </a:p>
          <a:p>
            <a:endParaRPr lang="en-GB" sz="1400" dirty="0"/>
          </a:p>
          <a:p>
            <a:r>
              <a:rPr lang="en-GB" sz="1400" dirty="0"/>
              <a:t>Updated to 6.11 (year) </a:t>
            </a:r>
            <a:r>
              <a:rPr lang="en-GB" sz="1400" dirty="0" err="1"/>
              <a:t>pmcc</a:t>
            </a:r>
            <a:r>
              <a:rPr lang="en-GB" sz="1400" dirty="0"/>
              <a:t> has been stuck at version 6.11 for years now with no new updates. In 2024 a </a:t>
            </a:r>
            <a:r>
              <a:rPr lang="en-GB" sz="1400" dirty="0" err="1"/>
              <a:t>maintanince</a:t>
            </a:r>
            <a:r>
              <a:rPr lang="en-GB" sz="1400" dirty="0"/>
              <a:t> contract was singed with CEA on updating </a:t>
            </a:r>
            <a:r>
              <a:rPr lang="en-GB" sz="1400" dirty="0" err="1"/>
              <a:t>pmcc</a:t>
            </a:r>
            <a:r>
              <a:rPr lang="en-GB" sz="1400" dirty="0"/>
              <a:t> to preform faster, fix bugs and </a:t>
            </a:r>
            <a:r>
              <a:rPr lang="en-GB" sz="1400" dirty="0" err="1"/>
              <a:t>mondernize</a:t>
            </a:r>
            <a:r>
              <a:rPr lang="en-GB" sz="1400" dirty="0"/>
              <a:t> the GUI</a:t>
            </a:r>
          </a:p>
          <a:p>
            <a:endParaRPr lang="en-GB" sz="1400" dirty="0"/>
          </a:p>
          <a:p>
            <a:r>
              <a:rPr lang="en-GB" sz="1400" dirty="0"/>
              <a:t>2025 </a:t>
            </a:r>
            <a:r>
              <a:rPr lang="en-GB" sz="1400" dirty="0" err="1"/>
              <a:t>Continies</a:t>
            </a:r>
            <a:r>
              <a:rPr lang="en-GB" sz="1400" dirty="0"/>
              <a:t> updates on </a:t>
            </a:r>
            <a:r>
              <a:rPr lang="en-GB" sz="1400" dirty="0" err="1"/>
              <a:t>pmcc</a:t>
            </a:r>
            <a:r>
              <a:rPr lang="en-GB" sz="1400" dirty="0"/>
              <a:t> to 7.4: </a:t>
            </a:r>
          </a:p>
          <a:p>
            <a:endParaRPr lang="en-GB" sz="1400" dirty="0"/>
          </a:p>
          <a:p>
            <a:r>
              <a:rPr lang="en-GB" sz="1400" dirty="0"/>
              <a:t>Future </a:t>
            </a:r>
            <a:r>
              <a:rPr lang="en-GB" sz="1400" dirty="0" err="1"/>
              <a:t>pmcc</a:t>
            </a:r>
            <a:r>
              <a:rPr lang="en-GB" sz="1400" dirty="0"/>
              <a:t> 7.8 and beyond, mic, </a:t>
            </a:r>
            <a:r>
              <a:rPr lang="en-GB" sz="1400" dirty="0" err="1"/>
              <a:t>netvisa</a:t>
            </a:r>
            <a:r>
              <a:rPr lang="en-GB" sz="1400" dirty="0"/>
              <a:t>, </a:t>
            </a:r>
            <a:r>
              <a:rPr lang="en-GB" sz="1400" dirty="0" err="1"/>
              <a:t>gpmcc</a:t>
            </a:r>
            <a:r>
              <a:rPr lang="en-GB" sz="1400" dirty="0"/>
              <a:t> with weather and ability to reprocess/write</a:t>
            </a:r>
          </a:p>
          <a:p>
            <a:r>
              <a:rPr lang="en-GB" sz="1400" dirty="0"/>
              <a:t>*</a:t>
            </a:r>
            <a:r>
              <a:rPr lang="en-GB" sz="1400" dirty="0" err="1"/>
              <a:t>dtk</a:t>
            </a:r>
            <a:r>
              <a:rPr lang="en-GB" sz="1400" dirty="0"/>
              <a:t>-quality</a:t>
            </a:r>
          </a:p>
          <a:p>
            <a:r>
              <a:rPr lang="en-GB" sz="1400" dirty="0" err="1"/>
              <a:t>Netvisa</a:t>
            </a:r>
            <a:r>
              <a:rPr lang="en-GB" sz="1400" dirty="0"/>
              <a:t> 2018</a:t>
            </a:r>
          </a:p>
          <a:p>
            <a:endParaRPr lang="en-US" dirty="0"/>
          </a:p>
        </p:txBody>
      </p:sp>
      <p:sp>
        <p:nvSpPr>
          <p:cNvPr id="21" name="TextBox 3">
            <a:extLst>
              <a:ext uri="{FF2B5EF4-FFF2-40B4-BE49-F238E27FC236}">
                <a16:creationId xmlns:a16="http://schemas.microsoft.com/office/drawing/2014/main" id="{E5B67DD5-AF62-4996-BFC8-D0709EAAF04C}"/>
              </a:ext>
            </a:extLst>
          </p:cNvPr>
          <p:cNvSpPr txBox="1"/>
          <p:nvPr/>
        </p:nvSpPr>
        <p:spPr>
          <a:xfrm>
            <a:off x="7410202" y="636012"/>
            <a:ext cx="4725475" cy="623974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b="1" dirty="0">
                <a:latin typeface="Times New Roman" panose="02020603050405020304" pitchFamily="18" charset="0"/>
                <a:cs typeface="Times New Roman" panose="02020603050405020304" pitchFamily="18" charset="0"/>
              </a:rPr>
              <a:t>1999:</a:t>
            </a:r>
            <a:r>
              <a:rPr lang="en-GB" sz="1200" dirty="0">
                <a:latin typeface="Times New Roman" panose="02020603050405020304" pitchFamily="18" charset="0"/>
                <a:cs typeface="Times New Roman" panose="02020603050405020304" pitchFamily="18" charset="0"/>
              </a:rPr>
              <a:t> The IDC operational pipeline started with Detection and Feature Extraction (DFX), Station Processing (StaPro), Global Association (GA), and Analyst Review Station (ARS).</a:t>
            </a:r>
          </a:p>
          <a:p>
            <a:endParaRPr lang="en-GB" sz="1200" dirty="0">
              <a:latin typeface="Times New Roman" panose="02020603050405020304" pitchFamily="18" charset="0"/>
              <a:cs typeface="Times New Roman" panose="02020603050405020304" pitchFamily="18" charset="0"/>
            </a:endParaRPr>
          </a:p>
          <a:p>
            <a:r>
              <a:rPr lang="en-GB" sz="1200" b="1" dirty="0">
                <a:latin typeface="Times New Roman" panose="02020603050405020304" pitchFamily="18" charset="0"/>
                <a:cs typeface="Times New Roman" panose="02020603050405020304" pitchFamily="18" charset="0"/>
              </a:rPr>
              <a:t>2004: </a:t>
            </a:r>
            <a:r>
              <a:rPr lang="en-GB" sz="1200" dirty="0">
                <a:latin typeface="Times New Roman" panose="02020603050405020304" pitchFamily="18" charset="0"/>
                <a:cs typeface="Times New Roman" panose="02020603050405020304" pitchFamily="18" charset="0"/>
              </a:rPr>
              <a:t>Infrasound was removed from the operational pipeline in March due to complications and many errors.</a:t>
            </a:r>
          </a:p>
          <a:p>
            <a:endParaRPr lang="en-GB" sz="1200" dirty="0">
              <a:latin typeface="Times New Roman" panose="02020603050405020304" pitchFamily="18" charset="0"/>
              <a:cs typeface="Times New Roman" panose="02020603050405020304" pitchFamily="18" charset="0"/>
            </a:endParaRPr>
          </a:p>
          <a:p>
            <a:r>
              <a:rPr lang="en-GB" sz="1200" b="1" dirty="0">
                <a:latin typeface="Times New Roman" panose="02020603050405020304" pitchFamily="18" charset="0"/>
                <a:cs typeface="Times New Roman" panose="02020603050405020304" pitchFamily="18" charset="0"/>
              </a:rPr>
              <a:t>2010:</a:t>
            </a:r>
            <a:r>
              <a:rPr lang="en-GB" sz="1200" dirty="0">
                <a:latin typeface="Times New Roman" panose="02020603050405020304" pitchFamily="18" charset="0"/>
                <a:cs typeface="Times New Roman" panose="02020603050405020304" pitchFamily="18" charset="0"/>
              </a:rPr>
              <a:t> Infrasound was incorporated back into the IDC automatic pipeline in February with a new detection algorithm (DFX-PMCC). </a:t>
            </a:r>
            <a:r>
              <a:rPr lang="en-GB" sz="1200" dirty="0" err="1">
                <a:latin typeface="Times New Roman" panose="02020603050405020304" pitchFamily="18" charset="0"/>
                <a:cs typeface="Times New Roman" panose="02020603050405020304" pitchFamily="18" charset="0"/>
              </a:rPr>
              <a:t>Geotool</a:t>
            </a:r>
            <a:r>
              <a:rPr lang="en-GB" sz="1200" dirty="0">
                <a:latin typeface="Times New Roman" panose="02020603050405020304" pitchFamily="18" charset="0"/>
                <a:cs typeface="Times New Roman" panose="02020603050405020304" pitchFamily="18" charset="0"/>
              </a:rPr>
              <a:t>-PMCC was also implemented into the review stage as a new analyst tool/GUI.</a:t>
            </a:r>
          </a:p>
          <a:p>
            <a:endParaRPr lang="en-GB" sz="1200" dirty="0">
              <a:latin typeface="Times New Roman" panose="02020603050405020304" pitchFamily="18" charset="0"/>
              <a:cs typeface="Times New Roman" panose="02020603050405020304" pitchFamily="18" charset="0"/>
            </a:endParaRPr>
          </a:p>
          <a:p>
            <a:r>
              <a:rPr lang="en-GB" sz="1200" b="1" dirty="0">
                <a:latin typeface="Times New Roman" panose="02020603050405020304" pitchFamily="18" charset="0"/>
                <a:cs typeface="Times New Roman" panose="02020603050405020304" pitchFamily="18" charset="0"/>
              </a:rPr>
              <a:t>2014</a:t>
            </a:r>
            <a:r>
              <a:rPr lang="en-GB" sz="1200" dirty="0">
                <a:latin typeface="Times New Roman" panose="02020603050405020304" pitchFamily="18" charset="0"/>
                <a:cs typeface="Times New Roman" panose="02020603050405020304" pitchFamily="18" charset="0"/>
              </a:rPr>
              <a:t>: DTK-PMCC replaced DFX-PMCC in operations for the detection stage. DTK-PMCC improved the waveform parameter estimations and combined all the best functionalities from DFX-PMCC, </a:t>
            </a:r>
            <a:r>
              <a:rPr lang="en-GB" sz="1200" dirty="0" err="1">
                <a:latin typeface="Times New Roman" panose="02020603050405020304" pitchFamily="18" charset="0"/>
                <a:cs typeface="Times New Roman" panose="02020603050405020304" pitchFamily="18" charset="0"/>
              </a:rPr>
              <a:t>Geotool</a:t>
            </a:r>
            <a:r>
              <a:rPr lang="en-GB" sz="1200" dirty="0">
                <a:latin typeface="Times New Roman" panose="02020603050405020304" pitchFamily="18" charset="0"/>
                <a:cs typeface="Times New Roman" panose="02020603050405020304" pitchFamily="18" charset="0"/>
              </a:rPr>
              <a:t>-PMCC, and </a:t>
            </a:r>
            <a:r>
              <a:rPr lang="en-GB" sz="1200" dirty="0" err="1">
                <a:latin typeface="Times New Roman" panose="02020603050405020304" pitchFamily="18" charset="0"/>
                <a:cs typeface="Times New Roman" panose="02020603050405020304" pitchFamily="18" charset="0"/>
              </a:rPr>
              <a:t>WinPMCC</a:t>
            </a:r>
            <a:r>
              <a:rPr lang="en-GB" sz="1200" dirty="0">
                <a:latin typeface="Times New Roman" panose="02020603050405020304" pitchFamily="18" charset="0"/>
                <a:cs typeface="Times New Roman" panose="02020603050405020304" pitchFamily="18" charset="0"/>
              </a:rPr>
              <a:t>. </a:t>
            </a:r>
          </a:p>
          <a:p>
            <a:endParaRPr lang="en-GB" sz="1200" dirty="0">
              <a:latin typeface="Times New Roman" panose="02020603050405020304" pitchFamily="18" charset="0"/>
              <a:cs typeface="Times New Roman" panose="02020603050405020304" pitchFamily="18" charset="0"/>
            </a:endParaRPr>
          </a:p>
          <a:p>
            <a:r>
              <a:rPr lang="en-GB" sz="1200" b="1" dirty="0">
                <a:latin typeface="Times New Roman" panose="02020603050405020304" pitchFamily="18" charset="0"/>
                <a:cs typeface="Times New Roman" panose="02020603050405020304" pitchFamily="18" charset="0"/>
              </a:rPr>
              <a:t>2015: </a:t>
            </a:r>
            <a:r>
              <a:rPr lang="en-GB" sz="1200" dirty="0">
                <a:latin typeface="Times New Roman" panose="02020603050405020304" pitchFamily="18" charset="0"/>
                <a:cs typeface="Times New Roman" panose="02020603050405020304" pitchFamily="18" charset="0"/>
              </a:rPr>
              <a:t>DTK-GPMCC replaced </a:t>
            </a:r>
            <a:r>
              <a:rPr lang="en-GB" sz="1200" dirty="0" err="1">
                <a:latin typeface="Times New Roman" panose="02020603050405020304" pitchFamily="18" charset="0"/>
                <a:cs typeface="Times New Roman" panose="02020603050405020304" pitchFamily="18" charset="0"/>
              </a:rPr>
              <a:t>Geotool</a:t>
            </a:r>
            <a:r>
              <a:rPr lang="en-GB" sz="1200" dirty="0">
                <a:latin typeface="Times New Roman" panose="02020603050405020304" pitchFamily="18" charset="0"/>
                <a:cs typeface="Times New Roman" panose="02020603050405020304" pitchFamily="18" charset="0"/>
              </a:rPr>
              <a:t>-PMCC in the review stage. DTK-GPMCC was more user-friendly due to surpassing the limitations of </a:t>
            </a:r>
            <a:r>
              <a:rPr lang="en-GB" sz="1200" dirty="0" err="1">
                <a:latin typeface="Times New Roman" panose="02020603050405020304" pitchFamily="18" charset="0"/>
                <a:cs typeface="Times New Roman" panose="02020603050405020304" pitchFamily="18" charset="0"/>
              </a:rPr>
              <a:t>Geotool</a:t>
            </a:r>
            <a:r>
              <a:rPr lang="en-GB" sz="1200" dirty="0">
                <a:latin typeface="Times New Roman" panose="02020603050405020304" pitchFamily="18" charset="0"/>
                <a:cs typeface="Times New Roman" panose="02020603050405020304" pitchFamily="18" charset="0"/>
              </a:rPr>
              <a:t> with upgraded code, new functions, and all the new updates from DTK-PMCC.</a:t>
            </a:r>
          </a:p>
          <a:p>
            <a:endParaRPr lang="en-GB" sz="1200" dirty="0">
              <a:latin typeface="Times New Roman" panose="02020603050405020304" pitchFamily="18" charset="0"/>
              <a:cs typeface="Times New Roman" panose="02020603050405020304" pitchFamily="18" charset="0"/>
            </a:endParaRPr>
          </a:p>
          <a:p>
            <a:r>
              <a:rPr lang="en-GB" sz="1200" b="1" dirty="0">
                <a:latin typeface="Times New Roman" panose="02020603050405020304" pitchFamily="18" charset="0"/>
                <a:cs typeface="Times New Roman" panose="02020603050405020304" pitchFamily="18" charset="0"/>
              </a:rPr>
              <a:t>2018: </a:t>
            </a:r>
            <a:r>
              <a:rPr lang="en-GB" sz="1200" dirty="0">
                <a:latin typeface="Times New Roman" panose="02020603050405020304" pitchFamily="18" charset="0"/>
                <a:cs typeface="Times New Roman" panose="02020603050405020304" pitchFamily="18" charset="0"/>
              </a:rPr>
              <a:t>NET-VISA was implemented as a complementary product to GA with results stored in VSEL3. The infrasound static prior was based on data from the entire year of 2012. (G)PMCC was updated to version 6 (current ops version).</a:t>
            </a:r>
          </a:p>
          <a:p>
            <a:endParaRPr lang="en-GB" sz="1200" dirty="0">
              <a:latin typeface="Times New Roman" panose="02020603050405020304" pitchFamily="18" charset="0"/>
              <a:cs typeface="Times New Roman" panose="02020603050405020304" pitchFamily="18" charset="0"/>
            </a:endParaRPr>
          </a:p>
          <a:p>
            <a:r>
              <a:rPr lang="en-GB" sz="1200" b="1" dirty="0">
                <a:latin typeface="Times New Roman" panose="02020603050405020304" pitchFamily="18" charset="0"/>
                <a:cs typeface="Times New Roman" panose="02020603050405020304" pitchFamily="18" charset="0"/>
              </a:rPr>
              <a:t>2025: </a:t>
            </a:r>
            <a:r>
              <a:rPr lang="en-GB" sz="1200" dirty="0">
                <a:latin typeface="Times New Roman" panose="02020603050405020304" pitchFamily="18" charset="0"/>
                <a:cs typeface="Times New Roman" panose="02020603050405020304" pitchFamily="18" charset="0"/>
              </a:rPr>
              <a:t>(G)PMCC will be upgraded to 7.4. This large jump includes a new UI redesign, parallel computing, and many more improvements.</a:t>
            </a:r>
          </a:p>
          <a:p>
            <a:endParaRPr lang="en-GB" sz="1200" noProof="0" dirty="0"/>
          </a:p>
          <a:p>
            <a:r>
              <a:rPr lang="en-GB" sz="1200" b="1" dirty="0">
                <a:latin typeface="Times New Roman" panose="02020603050405020304" pitchFamily="18" charset="0"/>
                <a:cs typeface="Times New Roman" panose="02020603050405020304" pitchFamily="18" charset="0"/>
              </a:rPr>
              <a:t>Future: </a:t>
            </a:r>
            <a:r>
              <a:rPr lang="en-GB" sz="1200" dirty="0">
                <a:latin typeface="Times New Roman" panose="02020603050405020304" pitchFamily="18" charset="0"/>
                <a:cs typeface="Times New Roman" panose="02020603050405020304" pitchFamily="18" charset="0"/>
              </a:rPr>
              <a:t>(G)PMCC 7.8 will have another new UI redesign based on the needs and inputs from analysts along with incorporated ECMWF data. StaPro will be replaced (MIC) in order to modernize phase classification. NET-VISA priors will be updated and implemented into ops. IAN will replace ARS and interface with the new GPMCC. </a:t>
            </a:r>
            <a:endParaRPr lang="en-GB" sz="1200" noProof="0" dirty="0">
              <a:latin typeface="Times New Roman" panose="02020603050405020304" pitchFamily="18" charset="0"/>
              <a:cs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AAE3BC3F-DEBC-D9E3-E55E-8F6F2BC6D694}"/>
              </a:ext>
            </a:extLst>
          </p:cNvPr>
          <p:cNvCxnSpPr/>
          <p:nvPr/>
        </p:nvCxnSpPr>
        <p:spPr>
          <a:xfrm>
            <a:off x="7259750" y="2441050"/>
            <a:ext cx="0" cy="3267987"/>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9F426C32-5846-FEE6-388D-F1E2BA6FA59F}"/>
              </a:ext>
            </a:extLst>
          </p:cNvPr>
          <p:cNvSpPr txBox="1"/>
          <p:nvPr/>
        </p:nvSpPr>
        <p:spPr>
          <a:xfrm rot="5400000">
            <a:off x="6948453" y="1941651"/>
            <a:ext cx="660245" cy="338554"/>
          </a:xfrm>
          <a:prstGeom prst="rect">
            <a:avLst/>
          </a:prstGeom>
          <a:noFill/>
        </p:spPr>
        <p:txBody>
          <a:bodyPr wrap="none" rtlCol="0">
            <a:spAutoFit/>
          </a:bodyPr>
          <a:lstStyle/>
          <a:p>
            <a:r>
              <a:rPr lang="en-US" sz="1600" b="1" dirty="0">
                <a:solidFill>
                  <a:srgbClr val="1A3A64"/>
                </a:solidFill>
                <a:latin typeface="Arial" panose="020B0604020202020204" pitchFamily="34" charset="0"/>
                <a:cs typeface="Arial" panose="020B0604020202020204" pitchFamily="34" charset="0"/>
              </a:rPr>
              <a:t>Time</a:t>
            </a:r>
          </a:p>
        </p:txBody>
      </p:sp>
    </p:spTree>
    <p:extLst>
      <p:ext uri="{BB962C8B-B14F-4D97-AF65-F5344CB8AC3E}">
        <p14:creationId xmlns:p14="http://schemas.microsoft.com/office/powerpoint/2010/main" val="115423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DBF4C-C1BA-3023-BB1D-8D142EDE6D81}"/>
            </a:ext>
          </a:extLst>
        </p:cNvPr>
        <p:cNvGrpSpPr/>
        <p:nvPr/>
      </p:nvGrpSpPr>
      <p:grpSpPr>
        <a:xfrm>
          <a:off x="0" y="0"/>
          <a:ext cx="0" cy="0"/>
          <a:chOff x="0" y="0"/>
          <a:chExt cx="0" cy="0"/>
        </a:xfrm>
      </p:grpSpPr>
      <p:sp>
        <p:nvSpPr>
          <p:cNvPr id="21" name="TextBox 3">
            <a:extLst>
              <a:ext uri="{FF2B5EF4-FFF2-40B4-BE49-F238E27FC236}">
                <a16:creationId xmlns:a16="http://schemas.microsoft.com/office/drawing/2014/main" id="{0B803C64-E701-2E59-419C-67111C546BC7}"/>
              </a:ext>
            </a:extLst>
          </p:cNvPr>
          <p:cNvSpPr txBox="1"/>
          <p:nvPr/>
        </p:nvSpPr>
        <p:spPr>
          <a:xfrm>
            <a:off x="80837" y="2592126"/>
            <a:ext cx="2861145" cy="438912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noProof="0" dirty="0"/>
              <a:t>DTK</a:t>
            </a:r>
            <a:r>
              <a:rPr lang="en-GB" sz="1200" dirty="0"/>
              <a:t>-PMCC is the software used for infrasound data in the detection stage of the IDC pipeline. Progressive Multi-Channels Correlation (PMCC) does a small amount of quality control (QC) on the data. The QC is mostly to control and find gaps in the data. PMCC can handle a 0.5 s data gap at each sensor of the array and uses a parabolic interpolation to fill the gap. PMCC is a cross-correlation algorithm that works on multiple time-frequency windows (pixel) to find the maximum correlation between the array sensors. At the IDC, 11 frequency bins between 0.08-4.0 Hz are used. Once pixels are formed, families are created from pixels with similar attributes (e.g. frequency, time, </a:t>
            </a:r>
            <a:r>
              <a:rPr lang="en-GB" sz="1200" dirty="0" err="1"/>
              <a:t>backazimuth</a:t>
            </a:r>
            <a:r>
              <a:rPr lang="en-GB" sz="1200" dirty="0"/>
              <a:t>, velocity, etc.). These families are then saved as detections in the database. Each IMS array has its own par file in which parameters such as minimum number of sensors that can be use are stored.</a:t>
            </a:r>
            <a:endParaRPr lang="en-GB" sz="1200" noProof="0" dirty="0"/>
          </a:p>
        </p:txBody>
      </p:sp>
      <p:sp>
        <p:nvSpPr>
          <p:cNvPr id="24" name="TextBox 3">
            <a:extLst>
              <a:ext uri="{FF2B5EF4-FFF2-40B4-BE49-F238E27FC236}">
                <a16:creationId xmlns:a16="http://schemas.microsoft.com/office/drawing/2014/main" id="{23E57D67-3E2D-CDCA-FAD8-7A979EEAA3D4}"/>
              </a:ext>
            </a:extLst>
          </p:cNvPr>
          <p:cNvSpPr txBox="1"/>
          <p:nvPr/>
        </p:nvSpPr>
        <p:spPr>
          <a:xfrm>
            <a:off x="1806491" y="652562"/>
            <a:ext cx="1937195"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Station Processing (IDCX)</a:t>
            </a:r>
          </a:p>
        </p:txBody>
      </p:sp>
      <p:sp>
        <p:nvSpPr>
          <p:cNvPr id="3" name="TextBox 3">
            <a:extLst>
              <a:ext uri="{FF2B5EF4-FFF2-40B4-BE49-F238E27FC236}">
                <a16:creationId xmlns:a16="http://schemas.microsoft.com/office/drawing/2014/main" id="{FE5DD0D4-5432-A807-F9BB-C3B96C59D642}"/>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dirty="0">
                <a:solidFill>
                  <a:schemeClr val="bg1"/>
                </a:solidFill>
                <a:latin typeface="Arial" panose="020B0604020202020204" pitchFamily="34" charset="0"/>
                <a:cs typeface="Arial" panose="020B0604020202020204" pitchFamily="34" charset="0"/>
              </a:rPr>
              <a:t>A comprehensive exploration of the IDC infrasound pipeline</a:t>
            </a:r>
          </a:p>
        </p:txBody>
      </p:sp>
      <p:sp>
        <p:nvSpPr>
          <p:cNvPr id="4" name="Title 1">
            <a:extLst>
              <a:ext uri="{FF2B5EF4-FFF2-40B4-BE49-F238E27FC236}">
                <a16:creationId xmlns:a16="http://schemas.microsoft.com/office/drawing/2014/main" id="{CAE8C058-DFD1-9318-FC57-5DC9218D2D81}"/>
              </a:ext>
            </a:extLst>
          </p:cNvPr>
          <p:cNvSpPr txBox="1">
            <a:spLocks/>
          </p:cNvSpPr>
          <p:nvPr/>
        </p:nvSpPr>
        <p:spPr>
          <a:xfrm>
            <a:off x="11434636" y="193997"/>
            <a:ext cx="701041" cy="19829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chemeClr val="bg1"/>
                </a:solidFill>
                <a:latin typeface="Arial" panose="020B0604020202020204" pitchFamily="34" charset="0"/>
                <a:cs typeface="Arial" panose="020B0604020202020204" pitchFamily="34" charset="0"/>
              </a:rPr>
              <a:t>P3.5-658</a:t>
            </a:r>
            <a:endParaRPr lang="en-GB" sz="2800" b="1" noProof="0" dirty="0">
              <a:solidFill>
                <a:schemeClr val="bg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074D0FC4-E297-E001-C023-7B25704D43F2}"/>
              </a:ext>
            </a:extLst>
          </p:cNvPr>
          <p:cNvSpPr/>
          <p:nvPr/>
        </p:nvSpPr>
        <p:spPr>
          <a:xfrm>
            <a:off x="11434636" y="636894"/>
            <a:ext cx="757364" cy="230903"/>
          </a:xfrm>
          <a:prstGeom prst="rect">
            <a:avLst/>
          </a:prstGeom>
          <a:solidFill>
            <a:srgbClr val="EEEE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logo with a circle and a circle in the middle&#10;&#10;AI-generated content may be incorrect.">
            <a:extLst>
              <a:ext uri="{FF2B5EF4-FFF2-40B4-BE49-F238E27FC236}">
                <a16:creationId xmlns:a16="http://schemas.microsoft.com/office/drawing/2014/main" id="{6987A83E-1490-1DE6-F147-E491F519FEE2}"/>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0423637" y="62092"/>
            <a:ext cx="558306" cy="521637"/>
          </a:xfrm>
          <a:prstGeom prst="rect">
            <a:avLst/>
          </a:prstGeom>
        </p:spPr>
      </p:pic>
      <p:graphicFrame>
        <p:nvGraphicFramePr>
          <p:cNvPr id="13" name="Diagram 12">
            <a:extLst>
              <a:ext uri="{FF2B5EF4-FFF2-40B4-BE49-F238E27FC236}">
                <a16:creationId xmlns:a16="http://schemas.microsoft.com/office/drawing/2014/main" id="{E921E37B-58C5-A993-549D-C16666EF2C7F}"/>
              </a:ext>
            </a:extLst>
          </p:cNvPr>
          <p:cNvGraphicFramePr/>
          <p:nvPr>
            <p:extLst>
              <p:ext uri="{D42A27DB-BD31-4B8C-83A1-F6EECF244321}">
                <p14:modId xmlns:p14="http://schemas.microsoft.com/office/powerpoint/2010/main" val="2022505930"/>
              </p:ext>
            </p:extLst>
          </p:nvPr>
        </p:nvGraphicFramePr>
        <p:xfrm>
          <a:off x="80838" y="1233765"/>
          <a:ext cx="12030323" cy="128494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7" name="TextBox 3">
            <a:extLst>
              <a:ext uri="{FF2B5EF4-FFF2-40B4-BE49-F238E27FC236}">
                <a16:creationId xmlns:a16="http://schemas.microsoft.com/office/drawing/2014/main" id="{7648615B-ABEC-272A-1A99-4DE950FA9B95}"/>
              </a:ext>
            </a:extLst>
          </p:cNvPr>
          <p:cNvSpPr txBox="1"/>
          <p:nvPr/>
        </p:nvSpPr>
        <p:spPr>
          <a:xfrm>
            <a:off x="881730" y="837179"/>
            <a:ext cx="109267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Detection</a:t>
            </a:r>
          </a:p>
        </p:txBody>
      </p:sp>
      <p:sp>
        <p:nvSpPr>
          <p:cNvPr id="18" name="TextBox 3">
            <a:extLst>
              <a:ext uri="{FF2B5EF4-FFF2-40B4-BE49-F238E27FC236}">
                <a16:creationId xmlns:a16="http://schemas.microsoft.com/office/drawing/2014/main" id="{B5079BBB-FAE5-60FE-E57E-C46F41BB79E1}"/>
              </a:ext>
            </a:extLst>
          </p:cNvPr>
          <p:cNvSpPr txBox="1"/>
          <p:nvPr/>
        </p:nvSpPr>
        <p:spPr>
          <a:xfrm>
            <a:off x="3867961" y="837179"/>
            <a:ext cx="136063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Categorization</a:t>
            </a:r>
          </a:p>
        </p:txBody>
      </p:sp>
      <p:sp>
        <p:nvSpPr>
          <p:cNvPr id="22" name="TextBox 3">
            <a:extLst>
              <a:ext uri="{FF2B5EF4-FFF2-40B4-BE49-F238E27FC236}">
                <a16:creationId xmlns:a16="http://schemas.microsoft.com/office/drawing/2014/main" id="{05B3E7A7-4DDA-EB40-CBC8-5E202655E3E3}"/>
              </a:ext>
            </a:extLst>
          </p:cNvPr>
          <p:cNvSpPr txBox="1"/>
          <p:nvPr/>
        </p:nvSpPr>
        <p:spPr>
          <a:xfrm>
            <a:off x="7020197" y="943164"/>
            <a:ext cx="136063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Association</a:t>
            </a:r>
          </a:p>
        </p:txBody>
      </p:sp>
      <p:sp>
        <p:nvSpPr>
          <p:cNvPr id="23" name="TextBox 3">
            <a:extLst>
              <a:ext uri="{FF2B5EF4-FFF2-40B4-BE49-F238E27FC236}">
                <a16:creationId xmlns:a16="http://schemas.microsoft.com/office/drawing/2014/main" id="{34261A57-4325-7EB0-C373-DDA0FA10DBB0}"/>
              </a:ext>
            </a:extLst>
          </p:cNvPr>
          <p:cNvSpPr txBox="1"/>
          <p:nvPr/>
        </p:nvSpPr>
        <p:spPr>
          <a:xfrm>
            <a:off x="10172433" y="940964"/>
            <a:ext cx="136063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Review</a:t>
            </a:r>
          </a:p>
        </p:txBody>
      </p:sp>
      <p:sp>
        <p:nvSpPr>
          <p:cNvPr id="25" name="TextBox 3">
            <a:extLst>
              <a:ext uri="{FF2B5EF4-FFF2-40B4-BE49-F238E27FC236}">
                <a16:creationId xmlns:a16="http://schemas.microsoft.com/office/drawing/2014/main" id="{9127AAB1-0D07-B824-C660-5B84C52247DA}"/>
              </a:ext>
            </a:extLst>
          </p:cNvPr>
          <p:cNvSpPr txBox="1"/>
          <p:nvPr/>
        </p:nvSpPr>
        <p:spPr>
          <a:xfrm>
            <a:off x="6795372" y="669504"/>
            <a:ext cx="1937195"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Network Processing (</a:t>
            </a:r>
            <a:r>
              <a:rPr lang="en-GB" dirty="0" err="1"/>
              <a:t>SELx</a:t>
            </a:r>
            <a:r>
              <a:rPr lang="en-GB" dirty="0"/>
              <a:t>)</a:t>
            </a:r>
          </a:p>
        </p:txBody>
      </p:sp>
      <p:sp>
        <p:nvSpPr>
          <p:cNvPr id="28" name="TextBox 3">
            <a:extLst>
              <a:ext uri="{FF2B5EF4-FFF2-40B4-BE49-F238E27FC236}">
                <a16:creationId xmlns:a16="http://schemas.microsoft.com/office/drawing/2014/main" id="{C029FC8D-8B62-7EED-409D-A6672D1CE92E}"/>
              </a:ext>
            </a:extLst>
          </p:cNvPr>
          <p:cNvSpPr txBox="1"/>
          <p:nvPr/>
        </p:nvSpPr>
        <p:spPr>
          <a:xfrm>
            <a:off x="9965837" y="648163"/>
            <a:ext cx="174271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Interactive Review (LEB)</a:t>
            </a:r>
          </a:p>
        </p:txBody>
      </p:sp>
      <p:sp>
        <p:nvSpPr>
          <p:cNvPr id="11" name="TextBox 3">
            <a:extLst>
              <a:ext uri="{FF2B5EF4-FFF2-40B4-BE49-F238E27FC236}">
                <a16:creationId xmlns:a16="http://schemas.microsoft.com/office/drawing/2014/main" id="{CA4F70BB-D454-B6AF-AABB-8D6F0B9E9C8A}"/>
              </a:ext>
            </a:extLst>
          </p:cNvPr>
          <p:cNvSpPr txBox="1"/>
          <p:nvPr/>
        </p:nvSpPr>
        <p:spPr>
          <a:xfrm>
            <a:off x="3101008" y="2566011"/>
            <a:ext cx="3079807" cy="4291989"/>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Station Processing (StaPro) is used to sort, categorize and classify infrasound data in the IDC pipeline for individual stations. StaPro takes all the PMCC output parameters as inputs for three subprocesses (determining signal type, grouping signals, and identifying phases). Determining signal type for infrasound contains two types (I, N). An I-phase in this step is any detection and a N-phase is a noise detection. The grouping stage identifies signals believed to have come from a common event (i.e. multiple detections from same event). To complete this, PMCC attributes are used (e.g. azimuth, arrival time, signal type, etc.) The last stage in StaPro is phase classification where infrasound detections can get four different labels (I, </a:t>
            </a:r>
            <a:r>
              <a:rPr lang="en-GB" sz="1200" dirty="0" err="1"/>
              <a:t>Ipx</a:t>
            </a:r>
            <a:r>
              <a:rPr lang="en-GB" sz="1200" dirty="0"/>
              <a:t>, </a:t>
            </a:r>
            <a:r>
              <a:rPr lang="en-GB" sz="1200" dirty="0" err="1"/>
              <a:t>Isx</a:t>
            </a:r>
            <a:r>
              <a:rPr lang="en-GB" sz="1200" dirty="0"/>
              <a:t>, N). The phases are based mostly on velocities, where </a:t>
            </a:r>
            <a:r>
              <a:rPr lang="en-GB" sz="1200" dirty="0" err="1"/>
              <a:t>Ipx</a:t>
            </a:r>
            <a:r>
              <a:rPr lang="en-GB" sz="1200" dirty="0"/>
              <a:t> (&gt;5700 m/s), </a:t>
            </a:r>
            <a:r>
              <a:rPr lang="en-GB" sz="1200" dirty="0" err="1"/>
              <a:t>Isx</a:t>
            </a:r>
            <a:r>
              <a:rPr lang="en-GB" sz="1200" dirty="0"/>
              <a:t> (2900-5700 m/s), and I (310-450 m/s). Other attributes are also considered such as family size, duration, frequency, etc. </a:t>
            </a:r>
            <a:endParaRPr lang="en-GB" sz="1200" noProof="0" dirty="0"/>
          </a:p>
        </p:txBody>
      </p:sp>
      <p:sp>
        <p:nvSpPr>
          <p:cNvPr id="12" name="TextBox 3">
            <a:extLst>
              <a:ext uri="{FF2B5EF4-FFF2-40B4-BE49-F238E27FC236}">
                <a16:creationId xmlns:a16="http://schemas.microsoft.com/office/drawing/2014/main" id="{9DB5EE2A-7EFD-CF0D-2AAF-759D58A280FA}"/>
              </a:ext>
            </a:extLst>
          </p:cNvPr>
          <p:cNvSpPr txBox="1"/>
          <p:nvPr/>
        </p:nvSpPr>
        <p:spPr>
          <a:xfrm>
            <a:off x="6339841" y="2592126"/>
            <a:ext cx="2963185" cy="4210866"/>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Global Association (GA) is where the network processing occurs and where all three SHI technologies are combined. GA is a grid-search based algorithm that searches for and creates events based on residuals. The outputs of GA are the SELs which are produced in 2 hr (SEL1), 6 hr (SEL2), and 12 hr (SEL3) respectively. Infrasound is introduced into GA in SEL2 due to the long travel times of infrasound signals. Infrasound only events can only be saved if there is a minimum of two arrays with an associated detection and  within 40</a:t>
            </a:r>
            <a:r>
              <a:rPr lang="en-GB" sz="1200" baseline="30000" dirty="0"/>
              <a:t>o</a:t>
            </a:r>
            <a:r>
              <a:rPr lang="en-GB" sz="1200" dirty="0"/>
              <a:t> for SEL2 and 60</a:t>
            </a:r>
            <a:r>
              <a:rPr lang="en-GB" sz="1200" baseline="30000" dirty="0"/>
              <a:t>o</a:t>
            </a:r>
            <a:r>
              <a:rPr lang="en-GB" sz="1200" dirty="0"/>
              <a:t> for SEL3 of the arrays. GA can also rename phases and turn noise phases from StaPro into detections. While an I-phase can only be I-phase, </a:t>
            </a:r>
            <a:r>
              <a:rPr lang="en-GB" sz="1200" dirty="0" err="1"/>
              <a:t>Ipx</a:t>
            </a:r>
            <a:r>
              <a:rPr lang="en-GB" sz="1200" dirty="0"/>
              <a:t> and </a:t>
            </a:r>
            <a:r>
              <a:rPr lang="en-GB" sz="1200" dirty="0" err="1"/>
              <a:t>Isx</a:t>
            </a:r>
            <a:r>
              <a:rPr lang="en-GB" sz="1200" dirty="0"/>
              <a:t> can be converted into P, </a:t>
            </a:r>
            <a:r>
              <a:rPr lang="en-GB" sz="1200" dirty="0" err="1"/>
              <a:t>Pn</a:t>
            </a:r>
            <a:r>
              <a:rPr lang="en-GB" sz="1200" dirty="0"/>
              <a:t>, Pg, S, Sn, and Lg. For mixed-technology events phase weights are given to each, where infrasound has weights of 0.8 (time), 0.0 (slowness) and 1.0 (azimuth) to define an event.   </a:t>
            </a:r>
            <a:endParaRPr lang="en-GB" sz="1200" noProof="0" dirty="0"/>
          </a:p>
        </p:txBody>
      </p:sp>
      <p:sp>
        <p:nvSpPr>
          <p:cNvPr id="15" name="TextBox 3">
            <a:extLst>
              <a:ext uri="{FF2B5EF4-FFF2-40B4-BE49-F238E27FC236}">
                <a16:creationId xmlns:a16="http://schemas.microsoft.com/office/drawing/2014/main" id="{F3B43A8E-B061-1388-DAAD-90E192A1E29B}"/>
              </a:ext>
            </a:extLst>
          </p:cNvPr>
          <p:cNvSpPr txBox="1"/>
          <p:nvPr/>
        </p:nvSpPr>
        <p:spPr>
          <a:xfrm>
            <a:off x="9462052" y="2653475"/>
            <a:ext cx="2673625" cy="4327771"/>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noProof="0" dirty="0"/>
              <a:t>GPMCC is the GUI based PMCC software that analysts use to check infrasound events from GA SEL3. GPMCC is also in NDC-in-a-box for NDC users. The analysts look at each event from SEL3 and can reject , add missing events manually, or modify the event by changing phases, moving detections, adding/removing stations, etc.. In GPMCC analysts can look at the local weather data from the centre of the array, scan manually forwards/</a:t>
            </a:r>
            <a:r>
              <a:rPr lang="en-GB" sz="1200" dirty="0"/>
              <a:t>backwards in time to look for other detections, look at statistics of PMCC results, and </a:t>
            </a:r>
            <a:r>
              <a:rPr lang="en-GB" sz="1200" noProof="0" dirty="0"/>
              <a:t>bring results in from other arrays to compare. Most of the time for infrasound events, analysts convert N-phases to I-phases that StaPro/GA miss labelled or bring in other stations that detected an event, due to </a:t>
            </a:r>
            <a:r>
              <a:rPr lang="en-GB" sz="1200" dirty="0"/>
              <a:t>wind direction or was located outside of the GA boundary conditions.</a:t>
            </a:r>
            <a:endParaRPr lang="en-GB" sz="1200" noProof="0" dirty="0"/>
          </a:p>
        </p:txBody>
      </p:sp>
    </p:spTree>
    <p:extLst>
      <p:ext uri="{BB962C8B-B14F-4D97-AF65-F5344CB8AC3E}">
        <p14:creationId xmlns:p14="http://schemas.microsoft.com/office/powerpoint/2010/main" val="9589237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SnT2025_E-Poster Template_CLEAN_250702</Template>
  <TotalTime>11039</TotalTime>
  <Words>1410</Words>
  <Application>Microsoft Office PowerPoint</Application>
  <PresentationFormat>Widescreen</PresentationFormat>
  <Paragraphs>78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Times New Roman</vt:lpstr>
      <vt:lpstr>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WALSH Braden</dc:creator>
  <cp:lastModifiedBy>WALSH Braden</cp:lastModifiedBy>
  <cp:revision>1</cp:revision>
  <dcterms:created xsi:type="dcterms:W3CDTF">2025-08-12T11:59:18Z</dcterms:created>
  <dcterms:modified xsi:type="dcterms:W3CDTF">2025-09-01T08:07:29Z</dcterms:modified>
</cp:coreProperties>
</file>