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xmlns="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89EA74CD-7C66-4B77-605D-E0D86DB56FF2}"/>
              </a:ext>
            </a:extLst>
          </p:cNvPr>
          <p:cNvSpPr txBox="1"/>
          <p:nvPr/>
        </p:nvSpPr>
        <p:spPr>
          <a:xfrm>
            <a:off x="3493224" y="1892301"/>
            <a:ext cx="8241576" cy="509261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study focuses on the classification of earthquakes and nuclear explosions using the Discrete Wavelet Transform (DWT) in conjunction with multiple machine learning (ML) techniques. </a:t>
            </a:r>
            <a:endParaRPr lang="en-US" sz="140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integrating various wavelet filters, we aimed to enhance the performance and accuracy of the ML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algorithms in this investigation.</a:t>
            </a: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extracted 26 frequency bands from the seismic signals and used them as inputs for eight different ML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resulting in a total of 208 trained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models.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this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analysis, 11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 bands achieved AUC values greater than 80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%, while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specific bands reached the highest performance with AUC values of 83%.These results demonstrate the effectiveness of combining wavelet-based signal decomposition with diverse ML models for accurate seismic event classification.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OUR POSTER TO LEARN MORE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xmlns="" id="{85BEB553-B80A-F162-FB89-86C2A440C13A}"/>
              </a:ext>
            </a:extLst>
          </p:cNvPr>
          <p:cNvSpPr txBox="1"/>
          <p:nvPr/>
        </p:nvSpPr>
        <p:spPr>
          <a:xfrm>
            <a:off x="3756660" y="182501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0000" lnSpcReduction="20000"/>
          </a:bodyPr>
          <a:lstStyle/>
          <a:p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Earthquake-nuclear-explosion Discrimination using Discrete Wavelet Transform Machine Learning (DWTML) supervised techniques</a:t>
            </a:r>
            <a:endParaRPr lang="en-US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xmlns="" id="{B80091A9-21A6-ACE8-7D0F-BF92C1995514}"/>
              </a:ext>
            </a:extLst>
          </p:cNvPr>
          <p:cNvSpPr txBox="1"/>
          <p:nvPr/>
        </p:nvSpPr>
        <p:spPr>
          <a:xfrm>
            <a:off x="4232055" y="1275823"/>
            <a:ext cx="7518160" cy="828935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Research Institute of Astronomy and Geophysics</a:t>
            </a: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P3.5-342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 l="20599" r="16592"/>
          <a:stretch>
            <a:fillRect/>
          </a:stretch>
        </p:blipFill>
        <p:spPr>
          <a:xfrm>
            <a:off x="11201400" y="5848350"/>
            <a:ext cx="1057276" cy="1009650"/>
          </a:xfrm>
          <a:prstGeom prst="rect">
            <a:avLst/>
          </a:prstGeom>
        </p:spPr>
      </p:pic>
      <p:sp>
        <p:nvSpPr>
          <p:cNvPr id="17" name="TextBox 3">
            <a:extLst>
              <a:ext uri="{FF2B5EF4-FFF2-40B4-BE49-F238E27FC236}">
                <a16:creationId xmlns="" xmlns:a16="http://schemas.microsoft.com/office/drawing/2014/main" id="{901394E3-6548-B3A7-BAC8-AB58F1E3A2AC}"/>
              </a:ext>
            </a:extLst>
          </p:cNvPr>
          <p:cNvSpPr txBox="1"/>
          <p:nvPr/>
        </p:nvSpPr>
        <p:spPr>
          <a:xfrm>
            <a:off x="4508924" y="716329"/>
            <a:ext cx="3626117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120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Shimaa</a:t>
            </a:r>
            <a:r>
              <a:rPr lang="en-GB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 </a:t>
            </a:r>
            <a:r>
              <a:rPr lang="en-GB" sz="120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Elkhouly</a:t>
            </a:r>
            <a:r>
              <a:rPr lang="en-GB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dirty="0" err="1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Ghada</a:t>
            </a:r>
            <a:r>
              <a:rPr lang="en-GB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Ali &amp; Mahmoud Salam</a:t>
            </a:r>
            <a:endParaRPr lang="en-GB" sz="12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124</TotalTime>
  <Words>167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ME</cp:lastModifiedBy>
  <cp:revision>12</cp:revision>
  <dcterms:created xsi:type="dcterms:W3CDTF">2025-08-27T07:51:55Z</dcterms:created>
  <dcterms:modified xsi:type="dcterms:W3CDTF">2025-08-31T10:35:56Z</dcterms:modified>
</cp:coreProperties>
</file>