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BC6"/>
    <a:srgbClr val="1A3A64"/>
    <a:srgbClr val="EEE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1" autoAdjust="0"/>
    <p:restoredTop sz="94660"/>
  </p:normalViewPr>
  <p:slideViewPr>
    <p:cSldViewPr snapToGrid="0">
      <p:cViewPr varScale="1">
        <p:scale>
          <a:sx n="110" d="100"/>
          <a:sy n="110" d="100"/>
        </p:scale>
        <p:origin x="38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462BB-03C6-EC18-DD8B-B019ACC25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D1D143D7-35CC-8239-8541-451308221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ABF5C86A-FEB6-6444-674D-878883DCEBCD}"/>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371CABDE-322F-BEF9-CE09-389D73314B0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DA56BCE-43DE-E833-B09E-49095A0A9C1D}"/>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209256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66274-3BEF-8BAF-BC4E-87A6E0E86576}"/>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C36D3D2-0BAB-7582-0453-DC097926D9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9853E14-BE89-BA00-2215-5CE8E731706C}"/>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CAEAC353-AFEC-A877-175D-AD16A3368C2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92B817A-90B0-87BB-3773-B749B79C67A1}"/>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3501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AACDB85-D685-A4FE-8887-E0A65165F5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D4C6333-3169-CB92-6347-C46F289D24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3E2F9E1-81EB-628C-1E94-FE42B2B80A51}"/>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34339DDA-8407-93A9-571C-A9233079AE8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02E4927B-6356-2DBF-A032-24862B5B4579}"/>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8643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03E7-FB47-BA05-B0A0-ADBE5334C0D5}"/>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B5580C84-DBB9-33B0-6C98-E1B6F91720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DE736A48-FCA0-7673-504B-CEAFF55DE940}"/>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8D9A3569-8E67-891D-9FE8-BED2384745A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77793BB-56D7-CC34-A0F2-7EF172F4910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41321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11894-1C15-1E9F-28E5-316B45AD4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76D4B307-C9AC-DBB0-8A3D-7031E3EF88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18A328A-243B-0CD0-FAAE-F3E0C629CD6E}"/>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0517B5C8-F1D1-7128-9E71-4D419E0B3CF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C7738D1-BEA9-FE1B-A844-E29DBB5AE66B}"/>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1109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7ACEC-C195-5184-C2AC-59F93B6403B1}"/>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D8073810-6858-8B47-50B0-70DA6C2CC2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792AC868-6701-9AF5-75C3-C62873144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0A366C38-9DA6-B135-10CE-DEB561CC534F}"/>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6" name="Fußzeilenplatzhalter 5">
            <a:extLst>
              <a:ext uri="{FF2B5EF4-FFF2-40B4-BE49-F238E27FC236}">
                <a16:creationId xmlns:a16="http://schemas.microsoft.com/office/drawing/2014/main" id="{4A415E0F-E2F2-9537-F4FA-582E36C57009}"/>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0A4C6A5-BCE7-713F-0688-395565F45E8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1010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282D99-D0B4-1D12-5E42-246B390163BD}"/>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708595C7-19E6-C982-213E-0D06248C1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33C02A30-BFF3-2DF6-9043-F6405AC550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FB1D9C90-1ED0-DDE6-1686-A02299F8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753F07DF-F537-1004-0982-F86591A883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767AFEF2-A9A9-826D-24E1-8991E02BC29A}"/>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8" name="Fußzeilenplatzhalter 7">
            <a:extLst>
              <a:ext uri="{FF2B5EF4-FFF2-40B4-BE49-F238E27FC236}">
                <a16:creationId xmlns:a16="http://schemas.microsoft.com/office/drawing/2014/main" id="{58915963-A1E2-2D74-B7B6-A32074D3E190}"/>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22FB518B-7722-E795-D367-463D6DCD91B5}"/>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1616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45AE4B-FBCE-323A-CDE9-B1E7B7982EE2}"/>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6C063ACF-B377-5488-70A1-AC09ED3D0B8D}"/>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4" name="Fußzeilenplatzhalter 3">
            <a:extLst>
              <a:ext uri="{FF2B5EF4-FFF2-40B4-BE49-F238E27FC236}">
                <a16:creationId xmlns:a16="http://schemas.microsoft.com/office/drawing/2014/main" id="{A80F58A9-5DBB-3855-9D77-F4361CF2922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96EB511-E18F-9BA2-4AA7-CCE4CC7D8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7356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78B13EA-088E-8C10-C5DF-CF25760291D1}"/>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3" name="Fußzeilenplatzhalter 2">
            <a:extLst>
              <a:ext uri="{FF2B5EF4-FFF2-40B4-BE49-F238E27FC236}">
                <a16:creationId xmlns:a16="http://schemas.microsoft.com/office/drawing/2014/main" id="{1D24B357-3962-93FF-BBB6-9C54E10D308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5C706DF-8C3E-E9B7-CD76-CD4BD6516C2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5877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2EF08-8D41-2117-D74E-AAFC27FE8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8D409215-7806-A6A2-D933-D1A7F208E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6B7C0884-3B5C-3540-0FEE-C786FFA01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CE68EF75-1282-4936-D7C7-35858B145890}"/>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6" name="Fußzeilenplatzhalter 5">
            <a:extLst>
              <a:ext uri="{FF2B5EF4-FFF2-40B4-BE49-F238E27FC236}">
                <a16:creationId xmlns:a16="http://schemas.microsoft.com/office/drawing/2014/main" id="{558B69D3-756B-1744-31BD-0DA6BE9599B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542EC043-162F-EC88-57C0-A36F9B9D77E2}"/>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72738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D2273-9C95-2BA1-8244-B32F5C77BD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F800F816-0156-86E6-1725-5C7768972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63B92B-CE93-CF24-C7B9-849662958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95A43AC3-ACBC-416B-C40A-3E60F04E5DD2}"/>
              </a:ext>
            </a:extLst>
          </p:cNvPr>
          <p:cNvSpPr>
            <a:spLocks noGrp="1"/>
          </p:cNvSpPr>
          <p:nvPr>
            <p:ph type="dt" sz="half" idx="10"/>
          </p:nvPr>
        </p:nvSpPr>
        <p:spPr/>
        <p:txBody>
          <a:bodyPr/>
          <a:lstStyle/>
          <a:p>
            <a:fld id="{54DC3642-44F9-4841-A39A-061A9EDE6E17}" type="datetimeFigureOut">
              <a:rPr lang="de-AT" smtClean="0"/>
              <a:t>04.09.2025</a:t>
            </a:fld>
            <a:endParaRPr lang="de-AT"/>
          </a:p>
        </p:txBody>
      </p:sp>
      <p:sp>
        <p:nvSpPr>
          <p:cNvPr id="6" name="Fußzeilenplatzhalter 5">
            <a:extLst>
              <a:ext uri="{FF2B5EF4-FFF2-40B4-BE49-F238E27FC236}">
                <a16:creationId xmlns:a16="http://schemas.microsoft.com/office/drawing/2014/main" id="{2F70FAB3-6CF7-5AA4-093E-325A19B9DCD1}"/>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5B5E49B-8673-315B-7F9C-D1C1C7942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68279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3EADE16-7830-8AB3-8BEE-03A2B4B6B1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B6C3F146-67D8-AFC2-C996-9C93BAAFC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B0F9612-DC19-0B52-BA6C-1DBE0DD437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DC3642-44F9-4841-A39A-061A9EDE6E17}" type="datetimeFigureOut">
              <a:rPr lang="de-AT" smtClean="0"/>
              <a:t>04.09.2025</a:t>
            </a:fld>
            <a:endParaRPr lang="de-AT"/>
          </a:p>
        </p:txBody>
      </p:sp>
      <p:sp>
        <p:nvSpPr>
          <p:cNvPr id="5" name="Fußzeilenplatzhalter 4">
            <a:extLst>
              <a:ext uri="{FF2B5EF4-FFF2-40B4-BE49-F238E27FC236}">
                <a16:creationId xmlns:a16="http://schemas.microsoft.com/office/drawing/2014/main" id="{6F60AB3D-3E8F-AC2D-0E19-9A9F8F8BC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C30C9E6F-842B-9480-CFB7-C9B0123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08867C-00FA-4FB4-8195-B9DF9AF80F0F}" type="slidenum">
              <a:rPr lang="de-AT" smtClean="0"/>
              <a:t>‹#›</a:t>
            </a:fld>
            <a:endParaRPr lang="de-AT"/>
          </a:p>
        </p:txBody>
      </p:sp>
    </p:spTree>
    <p:extLst>
      <p:ext uri="{BB962C8B-B14F-4D97-AF65-F5344CB8AC3E}">
        <p14:creationId xmlns:p14="http://schemas.microsoft.com/office/powerpoint/2010/main" val="2340728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3">
            <a:extLst>
              <a:ext uri="{FF2B5EF4-FFF2-40B4-BE49-F238E27FC236}">
                <a16:creationId xmlns:a16="http://schemas.microsoft.com/office/drawing/2014/main" id="{D5AE4295-86D6-0ED9-4F2B-A8BCD338E5F5}"/>
              </a:ext>
            </a:extLst>
          </p:cNvPr>
          <p:cNvSpPr txBox="1"/>
          <p:nvPr/>
        </p:nvSpPr>
        <p:spPr>
          <a:xfrm>
            <a:off x="187156" y="6440942"/>
            <a:ext cx="3798000" cy="369332"/>
          </a:xfrm>
          <a:prstGeom prst="rect">
            <a:avLst/>
          </a:prstGeom>
          <a:noFill/>
        </p:spPr>
        <p:txBody>
          <a:bodyPr wrap="square" lIns="0" tIns="0" rIns="0" bIns="0" anchor="ctr">
            <a:normAutofit fontScale="62500" lnSpcReduction="20000"/>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800" noProof="0" dirty="0">
                <a:solidFill>
                  <a:schemeClr val="bg1">
                    <a:lumMod val="65000"/>
                  </a:schemeClr>
                </a:solidFill>
              </a:rPr>
              <a:t>ACKNOWLEDGMENTS: Sandia National Laboratories is a </a:t>
            </a:r>
            <a:r>
              <a:rPr lang="en-US" sz="800" noProof="0" dirty="0" err="1">
                <a:solidFill>
                  <a:schemeClr val="bg1">
                    <a:lumMod val="65000"/>
                  </a:schemeClr>
                </a:solidFill>
              </a:rPr>
              <a:t>multimission</a:t>
            </a:r>
            <a:r>
              <a:rPr lang="en-US" sz="800" noProof="0" dirty="0">
                <a:solidFill>
                  <a:schemeClr val="bg1">
                    <a:lumMod val="65000"/>
                  </a:schemeClr>
                </a:solidFill>
              </a:rPr>
              <a:t> laboratory managed and operated by National Technology and Engineering Solutions of Sandia, LLC, a wholly owned subsidiary of Honeywell International, Inc., for the U.S. Department of Energy’s National Nuclear Security Administration under contract DE-NA-0003525. The views expressed here do not necessarily reflect the views of the United States Government, the United States Department of Energy. This research was funded by the National Nuclear Security Administration, Defense Nuclear Nonproliferation Research and Development (NNSA DNN R&amp;D). </a:t>
            </a:r>
            <a:r>
              <a:rPr lang="en-US" sz="800" b="1" noProof="0" dirty="0"/>
              <a:t>SAND2025-11153C</a:t>
            </a:r>
          </a:p>
          <a:p>
            <a:r>
              <a:rPr lang="en-GB" sz="800" noProof="0" dirty="0">
                <a:solidFill>
                  <a:schemeClr val="bg1">
                    <a:lumMod val="65000"/>
                  </a:schemeClr>
                </a:solidFill>
              </a:rPr>
              <a:t>.</a:t>
            </a:r>
          </a:p>
        </p:txBody>
      </p:sp>
      <p:pic>
        <p:nvPicPr>
          <p:cNvPr id="2" name="Grafik 1" descr="Ein Bild, das Text, Screenshot, Brief, Briefumschlag enthält.&#10;&#10;KI-generierte Inhalte können fehlerhaft sein.">
            <a:extLst>
              <a:ext uri="{FF2B5EF4-FFF2-40B4-BE49-F238E27FC236}">
                <a16:creationId xmlns:a16="http://schemas.microsoft.com/office/drawing/2014/main" id="{12132E0B-E116-9D7D-3E94-CE25DE0CD618}"/>
              </a:ext>
            </a:extLst>
          </p:cNvPr>
          <p:cNvPicPr>
            <a:picLocks noChangeAspect="1"/>
          </p:cNvPicPr>
          <p:nvPr/>
        </p:nvPicPr>
        <p:blipFill>
          <a:blip r:embed="rId2">
            <a:extLst>
              <a:ext uri="{28A0092B-C50C-407E-A947-70E740481C1C}">
                <a14:useLocalDpi xmlns:a14="http://schemas.microsoft.com/office/drawing/2010/main" val="0"/>
              </a:ext>
            </a:extLst>
          </a:blip>
          <a:srcRect l="82137" t="58098" r="764" b="5248"/>
          <a:stretch>
            <a:fillRect/>
          </a:stretch>
        </p:blipFill>
        <p:spPr>
          <a:xfrm>
            <a:off x="0" y="673101"/>
            <a:ext cx="2022237" cy="2438400"/>
          </a:xfrm>
          <a:prstGeom prst="rect">
            <a:avLst/>
          </a:prstGeom>
        </p:spPr>
      </p:pic>
      <p:pic>
        <p:nvPicPr>
          <p:cNvPr id="11" name="Grafik 10" descr="Ein Bild, das Text, Screenshot, Brief, Briefumschlag enthält.&#10;&#10;KI-generierte Inhalte können fehlerhaft sein.">
            <a:extLst>
              <a:ext uri="{FF2B5EF4-FFF2-40B4-BE49-F238E27FC236}">
                <a16:creationId xmlns:a16="http://schemas.microsoft.com/office/drawing/2014/main" id="{0A982369-6EB6-234C-C0A7-58E556ED17AC}"/>
              </a:ext>
            </a:extLst>
          </p:cNvPr>
          <p:cNvPicPr>
            <a:picLocks noChangeAspect="1"/>
          </p:cNvPicPr>
          <p:nvPr/>
        </p:nvPicPr>
        <p:blipFill>
          <a:blip r:embed="rId2">
            <a:extLst>
              <a:ext uri="{28A0092B-C50C-407E-A947-70E740481C1C}">
                <a14:useLocalDpi xmlns:a14="http://schemas.microsoft.com/office/drawing/2010/main" val="0"/>
              </a:ext>
            </a:extLst>
          </a:blip>
          <a:srcRect l="97167" t="61204" r="764" b="5248"/>
          <a:stretch>
            <a:fillRect/>
          </a:stretch>
        </p:blipFill>
        <p:spPr>
          <a:xfrm>
            <a:off x="1993680" y="881061"/>
            <a:ext cx="244695" cy="2231535"/>
          </a:xfrm>
          <a:prstGeom prst="rect">
            <a:avLst/>
          </a:prstGeom>
        </p:spPr>
      </p:pic>
      <p:pic>
        <p:nvPicPr>
          <p:cNvPr id="14" name="Grafik 13" descr="Ein Bild, das Text, Screenshot, Brief, Briefumschlag enthält.&#10;&#10;KI-generierte Inhalte können fehlerhaft sein.">
            <a:extLst>
              <a:ext uri="{FF2B5EF4-FFF2-40B4-BE49-F238E27FC236}">
                <a16:creationId xmlns:a16="http://schemas.microsoft.com/office/drawing/2014/main" id="{DF35B26D-BD9A-11F3-E5E5-FEB1BDE26698}"/>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238375" y="1275898"/>
            <a:ext cx="589234" cy="212384"/>
          </a:xfrm>
          <a:prstGeom prst="rect">
            <a:avLst/>
          </a:prstGeom>
        </p:spPr>
      </p:pic>
      <p:pic>
        <p:nvPicPr>
          <p:cNvPr id="15" name="Grafik 14" descr="Ein Bild, das Text, Screenshot, Brief, Briefumschlag enthält.&#10;&#10;KI-generierte Inhalte können fehlerhaft sein.">
            <a:extLst>
              <a:ext uri="{FF2B5EF4-FFF2-40B4-BE49-F238E27FC236}">
                <a16:creationId xmlns:a16="http://schemas.microsoft.com/office/drawing/2014/main" id="{F744C5CF-ABA7-8191-B25E-DC7835232A90}"/>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801699" y="1275897"/>
            <a:ext cx="589234" cy="212384"/>
          </a:xfrm>
          <a:prstGeom prst="rect">
            <a:avLst/>
          </a:prstGeom>
        </p:spPr>
      </p:pic>
      <p:pic>
        <p:nvPicPr>
          <p:cNvPr id="16" name="Grafik 15" descr="Ein Bild, das Text, Screenshot, Brief, Briefumschlag enthält.&#10;&#10;KI-generierte Inhalte können fehlerhaft sein.">
            <a:extLst>
              <a:ext uri="{FF2B5EF4-FFF2-40B4-BE49-F238E27FC236}">
                <a16:creationId xmlns:a16="http://schemas.microsoft.com/office/drawing/2014/main" id="{ECE73A0F-CB91-0545-6D23-F3B16FF6ADC9}"/>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903990" y="1275896"/>
            <a:ext cx="589234" cy="212384"/>
          </a:xfrm>
          <a:prstGeom prst="rect">
            <a:avLst/>
          </a:prstGeom>
        </p:spPr>
      </p:pic>
      <p:sp>
        <p:nvSpPr>
          <p:cNvPr id="9" name="TextBox 3">
            <a:extLst>
              <a:ext uri="{FF2B5EF4-FFF2-40B4-BE49-F238E27FC236}">
                <a16:creationId xmlns:a16="http://schemas.microsoft.com/office/drawing/2014/main" id="{89EA74CD-7C66-4B77-605D-E0D86DB56FF2}"/>
              </a:ext>
            </a:extLst>
          </p:cNvPr>
          <p:cNvSpPr txBox="1"/>
          <p:nvPr/>
        </p:nvSpPr>
        <p:spPr>
          <a:xfrm>
            <a:off x="3595515" y="1136649"/>
            <a:ext cx="7793154" cy="4930775"/>
          </a:xfrm>
          <a:prstGeom prst="rect">
            <a:avLst/>
          </a:prstGeom>
          <a:noFill/>
          <a:ln w="9525">
            <a:noFill/>
          </a:ln>
        </p:spPr>
        <p:txBody>
          <a:bodyPr wrap="square" lIns="0" tIns="0" rIns="0" bIns="0" rtlCol="0" anchor="t">
            <a:noAutofit/>
          </a:bodyPr>
          <a:lstStyle/>
          <a:p>
            <a:pPr>
              <a:lnSpc>
                <a:spcPct val="200000"/>
              </a:lnSpc>
              <a:buClr>
                <a:srgbClr val="1A3A64"/>
              </a:buClr>
            </a:pPr>
            <a:r>
              <a:rPr lang="en-GB" sz="1400" dirty="0">
                <a:solidFill>
                  <a:srgbClr val="1A3A64"/>
                </a:solidFill>
                <a:latin typeface="Arial" panose="020B0604020202020204" pitchFamily="34" charset="0"/>
                <a:cs typeface="Arial" panose="020B0604020202020204" pitchFamily="34" charset="0"/>
              </a:rPr>
              <a:t>Come over to see our poster if you would like to find more about:</a:t>
            </a: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r>
              <a:rPr lang="en-US" sz="1400" dirty="0">
                <a:solidFill>
                  <a:srgbClr val="1A3A64"/>
                </a:solidFill>
                <a:latin typeface="Arial" panose="020B0604020202020204" pitchFamily="34" charset="0"/>
                <a:cs typeface="Arial" panose="020B0604020202020204" pitchFamily="34" charset="0"/>
              </a:rPr>
              <a:t>The advantage that the Stockwell Transform (ST) provides compared with the wavelet or the Fourier transform,</a:t>
            </a:r>
          </a:p>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Signal enhancement approaches, such as thresholding and polarization filtering in the ST domain, and</a:t>
            </a: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r>
              <a:rPr lang="en-US" sz="1400" dirty="0">
                <a:solidFill>
                  <a:srgbClr val="1A3A64"/>
                </a:solidFill>
                <a:latin typeface="Arial" panose="020B0604020202020204" pitchFamily="34" charset="0"/>
                <a:cs typeface="Arial" panose="020B0604020202020204" pitchFamily="34" charset="0"/>
              </a:rPr>
              <a:t>How thresholding can be used to remove noise that persist after polarization filtering, improving the signal-to-noise ratio further and allowing an effective exploitation of the different phases.</a:t>
            </a:r>
            <a:endParaRPr lang="en-GB" sz="1400" dirty="0">
              <a:solidFill>
                <a:srgbClr val="1A3A64"/>
              </a:solidFill>
              <a:latin typeface="Arial" panose="020B0604020202020204" pitchFamily="34" charset="0"/>
              <a:cs typeface="Arial" panose="020B0604020202020204" pitchFamily="34" charset="0"/>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p:txBody>
      </p:sp>
      <p:sp>
        <p:nvSpPr>
          <p:cNvPr id="5" name="TextBox 3">
            <a:extLst>
              <a:ext uri="{FF2B5EF4-FFF2-40B4-BE49-F238E27FC236}">
                <a16:creationId xmlns:a16="http://schemas.microsoft.com/office/drawing/2014/main" id="{85BEB553-B80A-F162-FB89-86C2A440C13A}"/>
              </a:ext>
            </a:extLst>
          </p:cNvPr>
          <p:cNvSpPr txBox="1"/>
          <p:nvPr/>
        </p:nvSpPr>
        <p:spPr>
          <a:xfrm>
            <a:off x="3756661" y="61299"/>
            <a:ext cx="6606540" cy="492443"/>
          </a:xfrm>
          <a:prstGeom prst="rect">
            <a:avLst/>
          </a:prstGeom>
          <a:noFill/>
        </p:spPr>
        <p:txBody>
          <a:bodyPr wrap="square" lIns="0" tIns="0" rIns="0" bIns="0" rtlCol="0" anchor="ctr">
            <a:normAutofit/>
          </a:bodyPr>
          <a:lstStyle/>
          <a:p>
            <a:r>
              <a:rPr lang="en-US" sz="1600" b="1" noProof="0" dirty="0">
                <a:solidFill>
                  <a:schemeClr val="bg1"/>
                </a:solidFill>
                <a:latin typeface="Arial" panose="020B0604020202020204" pitchFamily="34" charset="0"/>
                <a:cs typeface="Arial" panose="020B0604020202020204" pitchFamily="34" charset="0"/>
              </a:rPr>
              <a:t>Using Nonlinear Thresholding of Stockwell Transforms to Denoise Seismic Waveforms</a:t>
            </a:r>
          </a:p>
        </p:txBody>
      </p:sp>
      <p:sp>
        <p:nvSpPr>
          <p:cNvPr id="28" name="TextBox 3">
            <a:extLst>
              <a:ext uri="{FF2B5EF4-FFF2-40B4-BE49-F238E27FC236}">
                <a16:creationId xmlns:a16="http://schemas.microsoft.com/office/drawing/2014/main" id="{B80091A9-21A6-ACE8-7D0F-BF92C1995514}"/>
              </a:ext>
            </a:extLst>
          </p:cNvPr>
          <p:cNvSpPr txBox="1"/>
          <p:nvPr/>
        </p:nvSpPr>
        <p:spPr>
          <a:xfrm>
            <a:off x="3756661" y="646416"/>
            <a:ext cx="7445839" cy="396586"/>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Rigobert Tibi</a:t>
            </a:r>
          </a:p>
          <a:p>
            <a:r>
              <a:rPr lang="en-GB" sz="1200" noProof="0" dirty="0">
                <a:solidFill>
                  <a:srgbClr val="1A3A64"/>
                </a:solidFill>
                <a:latin typeface="Arial" panose="020B0604020202020204" pitchFamily="34" charset="0"/>
                <a:cs typeface="Arial" panose="020B0604020202020204" pitchFamily="34" charset="0"/>
              </a:rPr>
              <a:t>Sandia National Laboratories (SNL)</a:t>
            </a:r>
          </a:p>
          <a:p>
            <a:endParaRPr lang="en-GB" sz="1200" noProof="0" dirty="0">
              <a:solidFill>
                <a:srgbClr val="1A3A64"/>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1545F3E5-D3CC-F39D-D5A4-E99C5076F250}"/>
              </a:ext>
            </a:extLst>
          </p:cNvPr>
          <p:cNvSpPr txBox="1">
            <a:spLocks/>
          </p:cNvSpPr>
          <p:nvPr/>
        </p:nvSpPr>
        <p:spPr>
          <a:xfrm>
            <a:off x="11490959" y="567459"/>
            <a:ext cx="701041" cy="492443"/>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800" dirty="0">
              <a:solidFill>
                <a:srgbClr val="1A3A64"/>
              </a:solidFill>
              <a:highlight>
                <a:srgbClr val="BCCBD9"/>
              </a:highlight>
              <a:latin typeface="Arial" panose="020B0604020202020204" pitchFamily="34" charset="0"/>
              <a:cs typeface="Arial" panose="020B0604020202020204" pitchFamily="34" charset="0"/>
            </a:endParaRPr>
          </a:p>
          <a:p>
            <a:r>
              <a:rPr lang="en-GB" sz="1050" b="1" noProof="0" dirty="0">
                <a:solidFill>
                  <a:srgbClr val="1B3B65"/>
                </a:solidFill>
                <a:latin typeface="Arial" panose="020B0604020202020204" pitchFamily="34" charset="0"/>
                <a:cs typeface="Arial" panose="020B0604020202020204" pitchFamily="34" charset="0"/>
              </a:rPr>
              <a:t>P3.5-179</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DBEF52FE-18DD-A775-FFF2-F0F635A3CFF4}"/>
              </a:ext>
            </a:extLst>
          </p:cNvPr>
          <p:cNvPicPr>
            <a:picLocks noChangeAspect="1"/>
          </p:cNvPicPr>
          <p:nvPr/>
        </p:nvPicPr>
        <p:blipFill>
          <a:blip r:embed="rId3">
            <a:extLst>
              <a:ext uri="{28A0092B-C50C-407E-A947-70E740481C1C}">
                <a14:useLocalDpi xmlns:a14="http://schemas.microsoft.com/office/drawing/2010/main" val="0"/>
              </a:ext>
            </a:extLst>
          </a:blip>
          <a:srcRect l="7880" t="14298" r="8714" b="19109"/>
          <a:stretch/>
        </p:blipFill>
        <p:spPr>
          <a:xfrm>
            <a:off x="9669780" y="6255632"/>
            <a:ext cx="1055508" cy="433684"/>
          </a:xfrm>
          <a:prstGeom prst="rect">
            <a:avLst/>
          </a:prstGeom>
        </p:spPr>
      </p:pic>
      <p:pic>
        <p:nvPicPr>
          <p:cNvPr id="6" name="Picture 5">
            <a:extLst>
              <a:ext uri="{FF2B5EF4-FFF2-40B4-BE49-F238E27FC236}">
                <a16:creationId xmlns:a16="http://schemas.microsoft.com/office/drawing/2014/main" id="{0C13B86C-02CE-8882-0FE3-F144A0A5CD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05381" y="6338309"/>
            <a:ext cx="1226600" cy="355714"/>
          </a:xfrm>
          <a:prstGeom prst="rect">
            <a:avLst/>
          </a:prstGeom>
        </p:spPr>
      </p:pic>
      <p:pic>
        <p:nvPicPr>
          <p:cNvPr id="7" name="Picture 6">
            <a:extLst>
              <a:ext uri="{FF2B5EF4-FFF2-40B4-BE49-F238E27FC236}">
                <a16:creationId xmlns:a16="http://schemas.microsoft.com/office/drawing/2014/main" id="{F4E25467-BCC3-8FEE-01E0-6ACECFCACC49}"/>
              </a:ext>
            </a:extLst>
          </p:cNvPr>
          <p:cNvPicPr>
            <a:picLocks noChangeAspect="1"/>
          </p:cNvPicPr>
          <p:nvPr/>
        </p:nvPicPr>
        <p:blipFill>
          <a:blip r:embed="rId5"/>
          <a:stretch>
            <a:fillRect/>
          </a:stretch>
        </p:blipFill>
        <p:spPr>
          <a:xfrm>
            <a:off x="5137610" y="4115373"/>
            <a:ext cx="4708963" cy="1848591"/>
          </a:xfrm>
          <a:prstGeom prst="rect">
            <a:avLst/>
          </a:prstGeom>
        </p:spPr>
      </p:pic>
    </p:spTree>
    <p:extLst>
      <p:ext uri="{BB962C8B-B14F-4D97-AF65-F5344CB8AC3E}">
        <p14:creationId xmlns:p14="http://schemas.microsoft.com/office/powerpoint/2010/main" val="364986061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0" id="{B10BD66C-21F9-4157-B933-30628F4A9519}" vid="{DD404FFB-B75E-47E1-8111-81B4DCD92254}"/>
    </a:ext>
  </a:extLst>
</a:theme>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P3.5-177_Tibi_Lightning</Template>
  <TotalTime>1566</TotalTime>
  <Words>197</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Kabel LT Std Book</vt:lpstr>
      <vt:lpstr>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Tibi, Rigo</dc:creator>
  <cp:lastModifiedBy>Tibi, Rigo</cp:lastModifiedBy>
  <cp:revision>6</cp:revision>
  <dcterms:created xsi:type="dcterms:W3CDTF">2025-07-16T20:01:31Z</dcterms:created>
  <dcterms:modified xsi:type="dcterms:W3CDTF">2025-09-05T20:57:36Z</dcterms:modified>
</cp:coreProperties>
</file>