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6" r:id="rId3"/>
    <p:sldId id="260" r:id="rId4"/>
    <p:sldId id="258" r:id="rId5"/>
    <p:sldId id="261" r:id="rId6"/>
    <p:sldId id="262" r:id="rId7"/>
    <p:sldId id="263" r:id="rId8"/>
    <p:sldId id="264"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id="{5A9DDE9F-56A0-48E2-B182-B820FCE60929}">
          <p14:sldIdLst>
            <p14:sldId id="257"/>
          </p14:sldIdLst>
        </p14:section>
        <p14:section name="Presentation Slides" id="{AA65376A-F1B8-4985-9D91-856E127C1E0B}">
          <p14:sldIdLst>
            <p14:sldId id="256"/>
            <p14:sldId id="260"/>
            <p14:sldId id="258"/>
            <p14:sldId id="261"/>
            <p14:sldId id="262"/>
            <p14:sldId id="263"/>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BD9"/>
    <a:srgbClr val="1A3A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364298-201D-494F-9B94-7E2BD2869A04}" v="156" dt="2025-08-30T18:26:37.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20" d="100"/>
          <a:sy n="120" d="100"/>
        </p:scale>
        <p:origin x="2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ORBANI CHEGENI Ehsan" userId="a26b6f6f-3a39-4612-ac6e-8dfd2edd23b6" providerId="ADAL" clId="{1C364298-201D-494F-9B94-7E2BD2869A04}"/>
    <pc:docChg chg="undo custSel addSld delSld modSld modSection">
      <pc:chgData name="QORBANI CHEGENI Ehsan" userId="a26b6f6f-3a39-4612-ac6e-8dfd2edd23b6" providerId="ADAL" clId="{1C364298-201D-494F-9B94-7E2BD2869A04}" dt="2025-08-30T18:29:25.239" v="4702" actId="255"/>
      <pc:docMkLst>
        <pc:docMk/>
      </pc:docMkLst>
      <pc:sldChg chg="addSp delSp modSp mod">
        <pc:chgData name="QORBANI CHEGENI Ehsan" userId="a26b6f6f-3a39-4612-ac6e-8dfd2edd23b6" providerId="ADAL" clId="{1C364298-201D-494F-9B94-7E2BD2869A04}" dt="2025-08-29T19:55:16.923" v="4155" actId="20577"/>
        <pc:sldMkLst>
          <pc:docMk/>
          <pc:sldMk cId="1154237620" sldId="256"/>
        </pc:sldMkLst>
        <pc:spChg chg="add mod">
          <ac:chgData name="QORBANI CHEGENI Ehsan" userId="a26b6f6f-3a39-4612-ac6e-8dfd2edd23b6" providerId="ADAL" clId="{1C364298-201D-494F-9B94-7E2BD2869A04}" dt="2025-08-29T11:31:06.342" v="2350" actId="1076"/>
          <ac:spMkLst>
            <pc:docMk/>
            <pc:sldMk cId="1154237620" sldId="256"/>
            <ac:spMk id="2" creationId="{7F159D0B-D866-118E-3508-A58A875CD3A7}"/>
          </ac:spMkLst>
        </pc:spChg>
        <pc:spChg chg="add mod">
          <ac:chgData name="QORBANI CHEGENI Ehsan" userId="a26b6f6f-3a39-4612-ac6e-8dfd2edd23b6" providerId="ADAL" clId="{1C364298-201D-494F-9B94-7E2BD2869A04}" dt="2025-08-25T20:54:04.823" v="43" actId="1035"/>
          <ac:spMkLst>
            <pc:docMk/>
            <pc:sldMk cId="1154237620" sldId="256"/>
            <ac:spMk id="4" creationId="{2692FB59-18B2-5891-F4D6-8B606E30827C}"/>
          </ac:spMkLst>
        </pc:spChg>
        <pc:spChg chg="add mod">
          <ac:chgData name="QORBANI CHEGENI Ehsan" userId="a26b6f6f-3a39-4612-ac6e-8dfd2edd23b6" providerId="ADAL" clId="{1C364298-201D-494F-9B94-7E2BD2869A04}" dt="2025-08-29T11:31:13.427" v="2351" actId="1076"/>
          <ac:spMkLst>
            <pc:docMk/>
            <pc:sldMk cId="1154237620" sldId="256"/>
            <ac:spMk id="5" creationId="{B91C2D5F-C64F-E153-2E5D-068CD0B58789}"/>
          </ac:spMkLst>
        </pc:spChg>
        <pc:spChg chg="add mod">
          <ac:chgData name="QORBANI CHEGENI Ehsan" userId="a26b6f6f-3a39-4612-ac6e-8dfd2edd23b6" providerId="ADAL" clId="{1C364298-201D-494F-9B94-7E2BD2869A04}" dt="2025-08-29T19:55:16.923" v="4155" actId="20577"/>
          <ac:spMkLst>
            <pc:docMk/>
            <pc:sldMk cId="1154237620" sldId="256"/>
            <ac:spMk id="6" creationId="{A22ADBDE-D812-F3D3-6EC5-A21180FBA4E9}"/>
          </ac:spMkLst>
        </pc:spChg>
        <pc:spChg chg="del mod">
          <ac:chgData name="QORBANI CHEGENI Ehsan" userId="a26b6f6f-3a39-4612-ac6e-8dfd2edd23b6" providerId="ADAL" clId="{1C364298-201D-494F-9B94-7E2BD2869A04}" dt="2025-08-29T11:09:03.155" v="2202" actId="478"/>
          <ac:spMkLst>
            <pc:docMk/>
            <pc:sldMk cId="1154237620" sldId="256"/>
            <ac:spMk id="7" creationId="{9A5EB31E-0D60-B708-DDA3-638C6CE2CC33}"/>
          </ac:spMkLst>
        </pc:spChg>
        <pc:spChg chg="mod">
          <ac:chgData name="QORBANI CHEGENI Ehsan" userId="a26b6f6f-3a39-4612-ac6e-8dfd2edd23b6" providerId="ADAL" clId="{1C364298-201D-494F-9B94-7E2BD2869A04}" dt="2025-08-29T11:31:01.139" v="2348" actId="1076"/>
          <ac:spMkLst>
            <pc:docMk/>
            <pc:sldMk cId="1154237620" sldId="256"/>
            <ac:spMk id="8" creationId="{E90810EB-C9FE-C1F2-4CE1-32C95CB36FE8}"/>
          </ac:spMkLst>
        </pc:spChg>
        <pc:spChg chg="add mod">
          <ac:chgData name="QORBANI CHEGENI Ehsan" userId="a26b6f6f-3a39-4612-ac6e-8dfd2edd23b6" providerId="ADAL" clId="{1C364298-201D-494F-9B94-7E2BD2869A04}" dt="2025-08-29T11:09:15.931" v="2203"/>
          <ac:spMkLst>
            <pc:docMk/>
            <pc:sldMk cId="1154237620" sldId="256"/>
            <ac:spMk id="9" creationId="{FFF49BE4-8F7D-4C3F-4326-410E58349071}"/>
          </ac:spMkLst>
        </pc:spChg>
        <pc:spChg chg="add mod">
          <ac:chgData name="QORBANI CHEGENI Ehsan" userId="a26b6f6f-3a39-4612-ac6e-8dfd2edd23b6" providerId="ADAL" clId="{1C364298-201D-494F-9B94-7E2BD2869A04}" dt="2025-08-29T19:47:45.278" v="4086" actId="20577"/>
          <ac:spMkLst>
            <pc:docMk/>
            <pc:sldMk cId="1154237620" sldId="256"/>
            <ac:spMk id="10" creationId="{C5F9C5FF-D13F-55C2-8AC0-F70D58D1317D}"/>
          </ac:spMkLst>
        </pc:spChg>
        <pc:spChg chg="add mod">
          <ac:chgData name="QORBANI CHEGENI Ehsan" userId="a26b6f6f-3a39-4612-ac6e-8dfd2edd23b6" providerId="ADAL" clId="{1C364298-201D-494F-9B94-7E2BD2869A04}" dt="2025-08-29T11:09:15.931" v="2203"/>
          <ac:spMkLst>
            <pc:docMk/>
            <pc:sldMk cId="1154237620" sldId="256"/>
            <ac:spMk id="12" creationId="{78B06A1B-C68B-F21E-7E45-0EE20BCE97F5}"/>
          </ac:spMkLst>
        </pc:spChg>
        <pc:spChg chg="del mod">
          <ac:chgData name="QORBANI CHEGENI Ehsan" userId="a26b6f6f-3a39-4612-ac6e-8dfd2edd23b6" providerId="ADAL" clId="{1C364298-201D-494F-9B94-7E2BD2869A04}" dt="2025-08-29T11:09:01.160" v="2201" actId="478"/>
          <ac:spMkLst>
            <pc:docMk/>
            <pc:sldMk cId="1154237620" sldId="256"/>
            <ac:spMk id="15" creationId="{143C780A-D306-D9FA-EEC7-455406624C00}"/>
          </ac:spMkLst>
        </pc:spChg>
        <pc:spChg chg="add mod">
          <ac:chgData name="QORBANI CHEGENI Ehsan" userId="a26b6f6f-3a39-4612-ac6e-8dfd2edd23b6" providerId="ADAL" clId="{1C364298-201D-494F-9B94-7E2BD2869A04}" dt="2025-08-29T11:27:41.288" v="2291" actId="255"/>
          <ac:spMkLst>
            <pc:docMk/>
            <pc:sldMk cId="1154237620" sldId="256"/>
            <ac:spMk id="16" creationId="{17952907-0D8E-0DF1-6BFA-C2318E8C3AAE}"/>
          </ac:spMkLst>
        </pc:spChg>
        <pc:spChg chg="del mod">
          <ac:chgData name="QORBANI CHEGENI Ehsan" userId="a26b6f6f-3a39-4612-ac6e-8dfd2edd23b6" providerId="ADAL" clId="{1C364298-201D-494F-9B94-7E2BD2869A04}" dt="2025-08-29T10:00:07.563" v="948" actId="21"/>
          <ac:spMkLst>
            <pc:docMk/>
            <pc:sldMk cId="1154237620" sldId="256"/>
            <ac:spMk id="21" creationId="{E5B67DD5-AF62-4996-BFC8-D0709EAAF04C}"/>
          </ac:spMkLst>
        </pc:spChg>
        <pc:spChg chg="mod">
          <ac:chgData name="QORBANI CHEGENI Ehsan" userId="a26b6f6f-3a39-4612-ac6e-8dfd2edd23b6" providerId="ADAL" clId="{1C364298-201D-494F-9B94-7E2BD2869A04}" dt="2025-08-29T11:30:57.463" v="2347" actId="1076"/>
          <ac:spMkLst>
            <pc:docMk/>
            <pc:sldMk cId="1154237620" sldId="256"/>
            <ac:spMk id="24" creationId="{A34004C7-4749-B7E3-E7D7-B3572BC231EF}"/>
          </ac:spMkLst>
        </pc:spChg>
        <pc:spChg chg="mod">
          <ac:chgData name="QORBANI CHEGENI Ehsan" userId="a26b6f6f-3a39-4612-ac6e-8dfd2edd23b6" providerId="ADAL" clId="{1C364298-201D-494F-9B94-7E2BD2869A04}" dt="2025-08-29T11:31:21.733" v="2353" actId="1076"/>
          <ac:spMkLst>
            <pc:docMk/>
            <pc:sldMk cId="1154237620" sldId="256"/>
            <ac:spMk id="26" creationId="{79016AB2-B6CD-8ED7-A756-5A1288745A4D}"/>
          </ac:spMkLst>
        </pc:spChg>
        <pc:spChg chg="del mod">
          <ac:chgData name="QORBANI CHEGENI Ehsan" userId="a26b6f6f-3a39-4612-ac6e-8dfd2edd23b6" providerId="ADAL" clId="{1C364298-201D-494F-9B94-7E2BD2869A04}" dt="2025-08-29T10:00:07.563" v="948" actId="21"/>
          <ac:spMkLst>
            <pc:docMk/>
            <pc:sldMk cId="1154237620" sldId="256"/>
            <ac:spMk id="27" creationId="{35C23D38-1D02-FA1F-40B5-BBB882222001}"/>
          </ac:spMkLst>
        </pc:spChg>
        <pc:spChg chg="del mod">
          <ac:chgData name="QORBANI CHEGENI Ehsan" userId="a26b6f6f-3a39-4612-ac6e-8dfd2edd23b6" providerId="ADAL" clId="{1C364298-201D-494F-9B94-7E2BD2869A04}" dt="2025-08-29T09:45:03.714" v="824" actId="478"/>
          <ac:spMkLst>
            <pc:docMk/>
            <pc:sldMk cId="1154237620" sldId="256"/>
            <ac:spMk id="34" creationId="{BEDA9E74-3579-844B-AE94-60F78ADADB80}"/>
          </ac:spMkLst>
        </pc:spChg>
        <pc:picChg chg="mod">
          <ac:chgData name="QORBANI CHEGENI Ehsan" userId="a26b6f6f-3a39-4612-ac6e-8dfd2edd23b6" providerId="ADAL" clId="{1C364298-201D-494F-9B94-7E2BD2869A04}" dt="2025-08-29T11:31:03.875" v="2349" actId="1076"/>
          <ac:picMkLst>
            <pc:docMk/>
            <pc:sldMk cId="1154237620" sldId="256"/>
            <ac:picMk id="3" creationId="{5EFF472F-9FA2-403C-ACEC-CAD185EFE4C6}"/>
          </ac:picMkLst>
        </pc:picChg>
        <pc:picChg chg="add del mod">
          <ac:chgData name="QORBANI CHEGENI Ehsan" userId="a26b6f6f-3a39-4612-ac6e-8dfd2edd23b6" providerId="ADAL" clId="{1C364298-201D-494F-9B94-7E2BD2869A04}" dt="2025-08-29T09:59:40.128" v="944" actId="21"/>
          <ac:picMkLst>
            <pc:docMk/>
            <pc:sldMk cId="1154237620" sldId="256"/>
            <ac:picMk id="9" creationId="{294336AD-878A-3A65-51DE-45A487824ACD}"/>
          </ac:picMkLst>
        </pc:picChg>
        <pc:picChg chg="add mod">
          <ac:chgData name="QORBANI CHEGENI Ehsan" userId="a26b6f6f-3a39-4612-ac6e-8dfd2edd23b6" providerId="ADAL" clId="{1C364298-201D-494F-9B94-7E2BD2869A04}" dt="2025-08-29T10:03:46.963" v="981"/>
          <ac:picMkLst>
            <pc:docMk/>
            <pc:sldMk cId="1154237620" sldId="256"/>
            <ac:picMk id="11" creationId="{5AABE596-4EDA-891F-13C8-C2F210D6C9A8}"/>
          </ac:picMkLst>
        </pc:picChg>
        <pc:picChg chg="del">
          <ac:chgData name="QORBANI CHEGENI Ehsan" userId="a26b6f6f-3a39-4612-ac6e-8dfd2edd23b6" providerId="ADAL" clId="{1C364298-201D-494F-9B94-7E2BD2869A04}" dt="2025-08-29T09:56:54.537" v="914" actId="478"/>
          <ac:picMkLst>
            <pc:docMk/>
            <pc:sldMk cId="1154237620" sldId="256"/>
            <ac:picMk id="12" creationId="{DC788E9F-F221-1EA1-0AFF-39358076DA12}"/>
          </ac:picMkLst>
        </pc:picChg>
        <pc:picChg chg="add mod">
          <ac:chgData name="QORBANI CHEGENI Ehsan" userId="a26b6f6f-3a39-4612-ac6e-8dfd2edd23b6" providerId="ADAL" clId="{1C364298-201D-494F-9B94-7E2BD2869A04}" dt="2025-08-29T11:24:23.277" v="2240" actId="1076"/>
          <ac:picMkLst>
            <pc:docMk/>
            <pc:sldMk cId="1154237620" sldId="256"/>
            <ac:picMk id="14" creationId="{D0B6E808-42B8-90BC-6115-F0DEEA9C4FF0}"/>
          </ac:picMkLst>
        </pc:picChg>
      </pc:sldChg>
      <pc:sldChg chg="modSp mod">
        <pc:chgData name="QORBANI CHEGENI Ehsan" userId="a26b6f6f-3a39-4612-ac6e-8dfd2edd23b6" providerId="ADAL" clId="{1C364298-201D-494F-9B94-7E2BD2869A04}" dt="2025-08-29T19:46:00.799" v="4070" actId="20577"/>
        <pc:sldMkLst>
          <pc:docMk/>
          <pc:sldMk cId="223735078" sldId="257"/>
        </pc:sldMkLst>
        <pc:spChg chg="mod">
          <ac:chgData name="QORBANI CHEGENI Ehsan" userId="a26b6f6f-3a39-4612-ac6e-8dfd2edd23b6" providerId="ADAL" clId="{1C364298-201D-494F-9B94-7E2BD2869A04}" dt="2025-08-29T19:46:00.799" v="4070" actId="20577"/>
          <ac:spMkLst>
            <pc:docMk/>
            <pc:sldMk cId="223735078" sldId="257"/>
            <ac:spMk id="14" creationId="{D46122D2-621E-31CE-451D-B174F76F9990}"/>
          </ac:spMkLst>
        </pc:spChg>
      </pc:sldChg>
      <pc:sldChg chg="addSp delSp modSp add mod delAnim modAnim">
        <pc:chgData name="QORBANI CHEGENI Ehsan" userId="a26b6f6f-3a39-4612-ac6e-8dfd2edd23b6" providerId="ADAL" clId="{1C364298-201D-494F-9B94-7E2BD2869A04}" dt="2025-08-30T14:04:01.430" v="4535" actId="14826"/>
        <pc:sldMkLst>
          <pc:docMk/>
          <pc:sldMk cId="4163766613" sldId="258"/>
        </pc:sldMkLst>
        <pc:spChg chg="add del mod">
          <ac:chgData name="QORBANI CHEGENI Ehsan" userId="a26b6f6f-3a39-4612-ac6e-8dfd2edd23b6" providerId="ADAL" clId="{1C364298-201D-494F-9B94-7E2BD2869A04}" dt="2025-08-29T11:05:29.338" v="2180" actId="478"/>
          <ac:spMkLst>
            <pc:docMk/>
            <pc:sldMk cId="4163766613" sldId="258"/>
            <ac:spMk id="3" creationId="{77DD3356-F3A0-33E9-9F32-7AD6C5C2D654}"/>
          </ac:spMkLst>
        </pc:spChg>
        <pc:spChg chg="add mod">
          <ac:chgData name="QORBANI CHEGENI Ehsan" userId="a26b6f6f-3a39-4612-ac6e-8dfd2edd23b6" providerId="ADAL" clId="{1C364298-201D-494F-9B94-7E2BD2869A04}" dt="2025-08-30T14:04:01.430" v="4535" actId="14826"/>
          <ac:spMkLst>
            <pc:docMk/>
            <pc:sldMk cId="4163766613" sldId="258"/>
            <ac:spMk id="3" creationId="{C053829D-079C-0F5D-E7B1-1E79758372F5}"/>
          </ac:spMkLst>
        </pc:spChg>
        <pc:spChg chg="add mod">
          <ac:chgData name="QORBANI CHEGENI Ehsan" userId="a26b6f6f-3a39-4612-ac6e-8dfd2edd23b6" providerId="ADAL" clId="{1C364298-201D-494F-9B94-7E2BD2869A04}" dt="2025-08-29T11:05:46.981" v="2181"/>
          <ac:spMkLst>
            <pc:docMk/>
            <pc:sldMk cId="4163766613" sldId="258"/>
            <ac:spMk id="5" creationId="{6D2680D9-4042-B16D-9650-1AD76E4A8E8D}"/>
          </ac:spMkLst>
        </pc:spChg>
        <pc:spChg chg="add mod">
          <ac:chgData name="QORBANI CHEGENI Ehsan" userId="a26b6f6f-3a39-4612-ac6e-8dfd2edd23b6" providerId="ADAL" clId="{1C364298-201D-494F-9B94-7E2BD2869A04}" dt="2025-08-29T11:05:46.981" v="2181"/>
          <ac:spMkLst>
            <pc:docMk/>
            <pc:sldMk cId="4163766613" sldId="258"/>
            <ac:spMk id="6" creationId="{5268A703-C471-0F0D-4903-6E78963DD918}"/>
          </ac:spMkLst>
        </pc:spChg>
        <pc:spChg chg="del">
          <ac:chgData name="QORBANI CHEGENI Ehsan" userId="a26b6f6f-3a39-4612-ac6e-8dfd2edd23b6" providerId="ADAL" clId="{1C364298-201D-494F-9B94-7E2BD2869A04}" dt="2025-08-29T11:05:29.338" v="2180" actId="478"/>
          <ac:spMkLst>
            <pc:docMk/>
            <pc:sldMk cId="4163766613" sldId="258"/>
            <ac:spMk id="7" creationId="{EE449838-E5A5-4DFE-C247-38E27E4AA4A1}"/>
          </ac:spMkLst>
        </pc:spChg>
        <pc:spChg chg="add mod">
          <ac:chgData name="QORBANI CHEGENI Ehsan" userId="a26b6f6f-3a39-4612-ac6e-8dfd2edd23b6" providerId="ADAL" clId="{1C364298-201D-494F-9B94-7E2BD2869A04}" dt="2025-08-29T11:35:36.632" v="2358" actId="20577"/>
          <ac:spMkLst>
            <pc:docMk/>
            <pc:sldMk cId="4163766613" sldId="258"/>
            <ac:spMk id="8" creationId="{D0AD9FF1-7528-F7FF-197F-CED80415964F}"/>
          </ac:spMkLst>
        </pc:spChg>
        <pc:spChg chg="add mod">
          <ac:chgData name="QORBANI CHEGENI Ehsan" userId="a26b6f6f-3a39-4612-ac6e-8dfd2edd23b6" providerId="ADAL" clId="{1C364298-201D-494F-9B94-7E2BD2869A04}" dt="2025-08-30T13:49:12.896" v="4498"/>
          <ac:spMkLst>
            <pc:docMk/>
            <pc:sldMk cId="4163766613" sldId="258"/>
            <ac:spMk id="9" creationId="{16820EC6-E49C-D45B-60FF-AFDB6BB4034F}"/>
          </ac:spMkLst>
        </pc:spChg>
        <pc:spChg chg="del">
          <ac:chgData name="QORBANI CHEGENI Ehsan" userId="a26b6f6f-3a39-4612-ac6e-8dfd2edd23b6" providerId="ADAL" clId="{1C364298-201D-494F-9B94-7E2BD2869A04}" dt="2025-08-29T11:05:29.338" v="2180" actId="478"/>
          <ac:spMkLst>
            <pc:docMk/>
            <pc:sldMk cId="4163766613" sldId="258"/>
            <ac:spMk id="15" creationId="{80E7C8CC-C556-0DC3-C394-2E322652F0E0}"/>
          </ac:spMkLst>
        </pc:spChg>
        <pc:spChg chg="add mod">
          <ac:chgData name="QORBANI CHEGENI Ehsan" userId="a26b6f6f-3a39-4612-ac6e-8dfd2edd23b6" providerId="ADAL" clId="{1C364298-201D-494F-9B94-7E2BD2869A04}" dt="2025-08-30T13:42:45.282" v="4485" actId="20577"/>
          <ac:spMkLst>
            <pc:docMk/>
            <pc:sldMk cId="4163766613" sldId="258"/>
            <ac:spMk id="16" creationId="{231BB05E-1CC4-46B2-884C-39C750FC3343}"/>
          </ac:spMkLst>
        </pc:spChg>
        <pc:spChg chg="add mod">
          <ac:chgData name="QORBANI CHEGENI Ehsan" userId="a26b6f6f-3a39-4612-ac6e-8dfd2edd23b6" providerId="ADAL" clId="{1C364298-201D-494F-9B94-7E2BD2869A04}" dt="2025-08-29T12:17:25.032" v="2780" actId="1076"/>
          <ac:spMkLst>
            <pc:docMk/>
            <pc:sldMk cId="4163766613" sldId="258"/>
            <ac:spMk id="21" creationId="{F190C116-5998-2BA5-EDBC-F3D9CF6FB7B5}"/>
          </ac:spMkLst>
        </pc:spChg>
        <pc:spChg chg="add mod">
          <ac:chgData name="QORBANI CHEGENI Ehsan" userId="a26b6f6f-3a39-4612-ac6e-8dfd2edd23b6" providerId="ADAL" clId="{1C364298-201D-494F-9B94-7E2BD2869A04}" dt="2025-08-29T12:17:32.358" v="2789" actId="20577"/>
          <ac:spMkLst>
            <pc:docMk/>
            <pc:sldMk cId="4163766613" sldId="258"/>
            <ac:spMk id="22" creationId="{30713434-207A-8087-9569-BF2BD2B675A1}"/>
          </ac:spMkLst>
        </pc:spChg>
        <pc:spChg chg="add mod">
          <ac:chgData name="QORBANI CHEGENI Ehsan" userId="a26b6f6f-3a39-4612-ac6e-8dfd2edd23b6" providerId="ADAL" clId="{1C364298-201D-494F-9B94-7E2BD2869A04}" dt="2025-08-30T13:51:39.718" v="4526" actId="1035"/>
          <ac:spMkLst>
            <pc:docMk/>
            <pc:sldMk cId="4163766613" sldId="258"/>
            <ac:spMk id="23" creationId="{AB8973B5-D436-F837-2369-9EE65EB1D84F}"/>
          </ac:spMkLst>
        </pc:spChg>
        <pc:spChg chg="del">
          <ac:chgData name="QORBANI CHEGENI Ehsan" userId="a26b6f6f-3a39-4612-ac6e-8dfd2edd23b6" providerId="ADAL" clId="{1C364298-201D-494F-9B94-7E2BD2869A04}" dt="2025-08-29T10:05:18.187" v="993" actId="478"/>
          <ac:spMkLst>
            <pc:docMk/>
            <pc:sldMk cId="4163766613" sldId="258"/>
            <ac:spMk id="24" creationId="{82DBE11B-B9BD-4F36-E741-FE881D1F4654}"/>
          </ac:spMkLst>
        </pc:spChg>
        <pc:spChg chg="del">
          <ac:chgData name="QORBANI CHEGENI Ehsan" userId="a26b6f6f-3a39-4612-ac6e-8dfd2edd23b6" providerId="ADAL" clId="{1C364298-201D-494F-9B94-7E2BD2869A04}" dt="2025-08-29T10:05:19.277" v="994" actId="478"/>
          <ac:spMkLst>
            <pc:docMk/>
            <pc:sldMk cId="4163766613" sldId="258"/>
            <ac:spMk id="26" creationId="{9B0ADE66-E915-D3D7-583A-97AEACB705D7}"/>
          </ac:spMkLst>
        </pc:spChg>
        <pc:spChg chg="del">
          <ac:chgData name="QORBANI CHEGENI Ehsan" userId="a26b6f6f-3a39-4612-ac6e-8dfd2edd23b6" providerId="ADAL" clId="{1C364298-201D-494F-9B94-7E2BD2869A04}" dt="2025-08-29T10:05:20.263" v="995" actId="478"/>
          <ac:spMkLst>
            <pc:docMk/>
            <pc:sldMk cId="4163766613" sldId="258"/>
            <ac:spMk id="27" creationId="{68ED9B33-B34A-529F-1BCE-A975C2B4E828}"/>
          </ac:spMkLst>
        </pc:spChg>
        <pc:grpChg chg="add mod">
          <ac:chgData name="QORBANI CHEGENI Ehsan" userId="a26b6f6f-3a39-4612-ac6e-8dfd2edd23b6" providerId="ADAL" clId="{1C364298-201D-494F-9B94-7E2BD2869A04}" dt="2025-08-30T14:04:01.430" v="4535" actId="14826"/>
          <ac:grpSpMkLst>
            <pc:docMk/>
            <pc:sldMk cId="4163766613" sldId="258"/>
            <ac:grpSpMk id="7" creationId="{82E65999-7071-0D69-727A-A14D216168E5}"/>
          </ac:grpSpMkLst>
        </pc:grpChg>
        <pc:picChg chg="add mod">
          <ac:chgData name="QORBANI CHEGENI Ehsan" userId="a26b6f6f-3a39-4612-ac6e-8dfd2edd23b6" providerId="ADAL" clId="{1C364298-201D-494F-9B94-7E2BD2869A04}" dt="2025-08-29T09:59:43.256" v="946"/>
          <ac:picMkLst>
            <pc:docMk/>
            <pc:sldMk cId="4163766613" sldId="258"/>
            <ac:picMk id="2" creationId="{AAA8D187-553B-7EB1-76E3-815BEF37FBFB}"/>
          </ac:picMkLst>
        </pc:picChg>
        <pc:picChg chg="add del mod">
          <ac:chgData name="QORBANI CHEGENI Ehsan" userId="a26b6f6f-3a39-4612-ac6e-8dfd2edd23b6" providerId="ADAL" clId="{1C364298-201D-494F-9B94-7E2BD2869A04}" dt="2025-08-30T13:51:03.274" v="4500" actId="478"/>
          <ac:picMkLst>
            <pc:docMk/>
            <pc:sldMk cId="4163766613" sldId="258"/>
            <ac:picMk id="10" creationId="{F33573E7-A5CD-0504-751D-1B92CBDF68BA}"/>
          </ac:picMkLst>
        </pc:picChg>
        <pc:picChg chg="add mod">
          <ac:chgData name="QORBANI CHEGENI Ehsan" userId="a26b6f6f-3a39-4612-ac6e-8dfd2edd23b6" providerId="ADAL" clId="{1C364298-201D-494F-9B94-7E2BD2869A04}" dt="2025-08-30T13:51:36.237" v="4517" actId="1035"/>
          <ac:picMkLst>
            <pc:docMk/>
            <pc:sldMk cId="4163766613" sldId="258"/>
            <ac:picMk id="11" creationId="{95D402A9-A1CD-40CD-7251-BE041A68D42A}"/>
          </ac:picMkLst>
        </pc:picChg>
        <pc:picChg chg="add mod">
          <ac:chgData name="QORBANI CHEGENI Ehsan" userId="a26b6f6f-3a39-4612-ac6e-8dfd2edd23b6" providerId="ADAL" clId="{1C364298-201D-494F-9B94-7E2BD2869A04}" dt="2025-08-30T13:51:50.153" v="4534" actId="14100"/>
          <ac:picMkLst>
            <pc:docMk/>
            <pc:sldMk cId="4163766613" sldId="258"/>
            <ac:picMk id="12" creationId="{3D77357C-6CEE-1E0A-AC4D-E8AFFA8C10B7}"/>
          </ac:picMkLst>
        </pc:picChg>
        <pc:picChg chg="add mod modCrop">
          <ac:chgData name="QORBANI CHEGENI Ehsan" userId="a26b6f6f-3a39-4612-ac6e-8dfd2edd23b6" providerId="ADAL" clId="{1C364298-201D-494F-9B94-7E2BD2869A04}" dt="2025-08-30T14:04:01.430" v="4535" actId="14826"/>
          <ac:picMkLst>
            <pc:docMk/>
            <pc:sldMk cId="4163766613" sldId="258"/>
            <ac:picMk id="13" creationId="{04D7A509-0A15-4427-1CED-2535714677C4}"/>
          </ac:picMkLst>
        </pc:picChg>
        <pc:picChg chg="add del mod">
          <ac:chgData name="QORBANI CHEGENI Ehsan" userId="a26b6f6f-3a39-4612-ac6e-8dfd2edd23b6" providerId="ADAL" clId="{1C364298-201D-494F-9B94-7E2BD2869A04}" dt="2025-08-30T13:45:31.594" v="4486" actId="478"/>
          <ac:picMkLst>
            <pc:docMk/>
            <pc:sldMk cId="4163766613" sldId="258"/>
            <ac:picMk id="14" creationId="{ED084580-B5FA-7CCE-9FBE-37860204094D}"/>
          </ac:picMkLst>
        </pc:picChg>
        <pc:cxnChg chg="add mod">
          <ac:chgData name="QORBANI CHEGENI Ehsan" userId="a26b6f6f-3a39-4612-ac6e-8dfd2edd23b6" providerId="ADAL" clId="{1C364298-201D-494F-9B94-7E2BD2869A04}" dt="2025-08-29T12:15:55.777" v="2763" actId="1582"/>
          <ac:cxnSpMkLst>
            <pc:docMk/>
            <pc:sldMk cId="4163766613" sldId="258"/>
            <ac:cxnSpMk id="18" creationId="{DC2425D5-C8FE-7E80-F1D3-8FA560D036D5}"/>
          </ac:cxnSpMkLst>
        </pc:cxnChg>
        <pc:cxnChg chg="add mod">
          <ac:chgData name="QORBANI CHEGENI Ehsan" userId="a26b6f6f-3a39-4612-ac6e-8dfd2edd23b6" providerId="ADAL" clId="{1C364298-201D-494F-9B94-7E2BD2869A04}" dt="2025-08-29T12:16:11.664" v="2765" actId="1076"/>
          <ac:cxnSpMkLst>
            <pc:docMk/>
            <pc:sldMk cId="4163766613" sldId="258"/>
            <ac:cxnSpMk id="20" creationId="{187251A8-9DD9-949C-2522-5FCC7002566C}"/>
          </ac:cxnSpMkLst>
        </pc:cxnChg>
      </pc:sldChg>
      <pc:sldChg chg="del">
        <pc:chgData name="QORBANI CHEGENI Ehsan" userId="a26b6f6f-3a39-4612-ac6e-8dfd2edd23b6" providerId="ADAL" clId="{1C364298-201D-494F-9B94-7E2BD2869A04}" dt="2025-08-29T10:05:46.936" v="1002" actId="2696"/>
        <pc:sldMkLst>
          <pc:docMk/>
          <pc:sldMk cId="3856641677" sldId="259"/>
        </pc:sldMkLst>
      </pc:sldChg>
      <pc:sldChg chg="addSp delSp modSp mod">
        <pc:chgData name="QORBANI CHEGENI Ehsan" userId="a26b6f6f-3a39-4612-ac6e-8dfd2edd23b6" providerId="ADAL" clId="{1C364298-201D-494F-9B94-7E2BD2869A04}" dt="2025-08-30T13:04:06.903" v="4473" actId="14100"/>
        <pc:sldMkLst>
          <pc:docMk/>
          <pc:sldMk cId="3710068244" sldId="260"/>
        </pc:sldMkLst>
        <pc:spChg chg="add mod ord">
          <ac:chgData name="QORBANI CHEGENI Ehsan" userId="a26b6f6f-3a39-4612-ac6e-8dfd2edd23b6" providerId="ADAL" clId="{1C364298-201D-494F-9B94-7E2BD2869A04}" dt="2025-08-29T19:52:35.162" v="4130" actId="20577"/>
          <ac:spMkLst>
            <pc:docMk/>
            <pc:sldMk cId="3710068244" sldId="260"/>
            <ac:spMk id="2" creationId="{E5B67DD5-AF62-4996-BFC8-D0709EAAF04C}"/>
          </ac:spMkLst>
        </pc:spChg>
        <pc:spChg chg="add mod">
          <ac:chgData name="QORBANI CHEGENI Ehsan" userId="a26b6f6f-3a39-4612-ac6e-8dfd2edd23b6" providerId="ADAL" clId="{1C364298-201D-494F-9B94-7E2BD2869A04}" dt="2025-08-29T11:02:46.491" v="2140" actId="1076"/>
          <ac:spMkLst>
            <pc:docMk/>
            <pc:sldMk cId="3710068244" sldId="260"/>
            <ac:spMk id="3" creationId="{35C23D38-1D02-FA1F-40B5-BBB882222001}"/>
          </ac:spMkLst>
        </pc:spChg>
        <pc:spChg chg="mod">
          <ac:chgData name="QORBANI CHEGENI Ehsan" userId="a26b6f6f-3a39-4612-ac6e-8dfd2edd23b6" providerId="ADAL" clId="{1C364298-201D-494F-9B94-7E2BD2869A04}" dt="2025-08-29T11:03:28.258" v="2153" actId="1037"/>
          <ac:spMkLst>
            <pc:docMk/>
            <pc:sldMk cId="3710068244" sldId="260"/>
            <ac:spMk id="7" creationId="{E987D8A5-E87F-10F5-E461-CF3B20129167}"/>
          </ac:spMkLst>
        </pc:spChg>
        <pc:spChg chg="add mod">
          <ac:chgData name="QORBANI CHEGENI Ehsan" userId="a26b6f6f-3a39-4612-ac6e-8dfd2edd23b6" providerId="ADAL" clId="{1C364298-201D-494F-9B94-7E2BD2869A04}" dt="2025-08-30T12:56:30.748" v="4446" actId="14100"/>
          <ac:spMkLst>
            <pc:docMk/>
            <pc:sldMk cId="3710068244" sldId="260"/>
            <ac:spMk id="8" creationId="{032D3A03-3732-69BB-828E-37D1BE5B3AAC}"/>
          </ac:spMkLst>
        </pc:spChg>
        <pc:spChg chg="del mod">
          <ac:chgData name="QORBANI CHEGENI Ehsan" userId="a26b6f6f-3a39-4612-ac6e-8dfd2edd23b6" providerId="ADAL" clId="{1C364298-201D-494F-9B94-7E2BD2869A04}" dt="2025-08-29T09:59:22.359" v="935" actId="478"/>
          <ac:spMkLst>
            <pc:docMk/>
            <pc:sldMk cId="3710068244" sldId="260"/>
            <ac:spMk id="8" creationId="{D34E777B-AB4D-3939-262D-E006BD73CC8D}"/>
          </ac:spMkLst>
        </pc:spChg>
        <pc:spChg chg="add mod">
          <ac:chgData name="QORBANI CHEGENI Ehsan" userId="a26b6f6f-3a39-4612-ac6e-8dfd2edd23b6" providerId="ADAL" clId="{1C364298-201D-494F-9B94-7E2BD2869A04}" dt="2025-08-30T12:58:40.481" v="4470" actId="14100"/>
          <ac:spMkLst>
            <pc:docMk/>
            <pc:sldMk cId="3710068244" sldId="260"/>
            <ac:spMk id="11" creationId="{ECDCDA51-27B3-A41C-DC24-0C33D6EDAA75}"/>
          </ac:spMkLst>
        </pc:spChg>
        <pc:spChg chg="add mod">
          <ac:chgData name="QORBANI CHEGENI Ehsan" userId="a26b6f6f-3a39-4612-ac6e-8dfd2edd23b6" providerId="ADAL" clId="{1C364298-201D-494F-9B94-7E2BD2869A04}" dt="2025-08-30T12:56:55.015" v="4451" actId="14100"/>
          <ac:spMkLst>
            <pc:docMk/>
            <pc:sldMk cId="3710068244" sldId="260"/>
            <ac:spMk id="12" creationId="{83E94326-5ED5-61D3-259B-84FAD34BDDD7}"/>
          </ac:spMkLst>
        </pc:spChg>
        <pc:spChg chg="mod">
          <ac:chgData name="QORBANI CHEGENI Ehsan" userId="a26b6f6f-3a39-4612-ac6e-8dfd2edd23b6" providerId="ADAL" clId="{1C364298-201D-494F-9B94-7E2BD2869A04}" dt="2025-08-29T11:03:23.057" v="2146" actId="255"/>
          <ac:spMkLst>
            <pc:docMk/>
            <pc:sldMk cId="3710068244" sldId="260"/>
            <ac:spMk id="15" creationId="{482475AD-EAB9-4488-4E08-3EB23C161A75}"/>
          </ac:spMkLst>
        </pc:spChg>
        <pc:spChg chg="add mod">
          <ac:chgData name="QORBANI CHEGENI Ehsan" userId="a26b6f6f-3a39-4612-ac6e-8dfd2edd23b6" providerId="ADAL" clId="{1C364298-201D-494F-9B94-7E2BD2869A04}" dt="2025-08-30T13:04:06.903" v="4473" actId="14100"/>
          <ac:spMkLst>
            <pc:docMk/>
            <pc:sldMk cId="3710068244" sldId="260"/>
            <ac:spMk id="17" creationId="{59778E8D-2FC3-DD9C-394F-DE54A27F2723}"/>
          </ac:spMkLst>
        </pc:spChg>
        <pc:spChg chg="add mod">
          <ac:chgData name="QORBANI CHEGENI Ehsan" userId="a26b6f6f-3a39-4612-ac6e-8dfd2edd23b6" providerId="ADAL" clId="{1C364298-201D-494F-9B94-7E2BD2869A04}" dt="2025-08-30T12:57:37.506" v="4462" actId="14100"/>
          <ac:spMkLst>
            <pc:docMk/>
            <pc:sldMk cId="3710068244" sldId="260"/>
            <ac:spMk id="20" creationId="{3EB836D0-E994-967F-7CC3-6863D8F1AA5C}"/>
          </ac:spMkLst>
        </pc:spChg>
        <pc:spChg chg="del">
          <ac:chgData name="QORBANI CHEGENI Ehsan" userId="a26b6f6f-3a39-4612-ac6e-8dfd2edd23b6" providerId="ADAL" clId="{1C364298-201D-494F-9B94-7E2BD2869A04}" dt="2025-08-29T09:59:27.350" v="938" actId="478"/>
          <ac:spMkLst>
            <pc:docMk/>
            <pc:sldMk cId="3710068244" sldId="260"/>
            <ac:spMk id="20" creationId="{8B392423-BFA8-91BF-6269-C3C0E5B02FE9}"/>
          </ac:spMkLst>
        </pc:spChg>
        <pc:spChg chg="del">
          <ac:chgData name="QORBANI CHEGENI Ehsan" userId="a26b6f6f-3a39-4612-ac6e-8dfd2edd23b6" providerId="ADAL" clId="{1C364298-201D-494F-9B94-7E2BD2869A04}" dt="2025-08-29T09:59:29.663" v="940" actId="478"/>
          <ac:spMkLst>
            <pc:docMk/>
            <pc:sldMk cId="3710068244" sldId="260"/>
            <ac:spMk id="21" creationId="{4C6EF9EA-3229-B03A-7BF7-75F005562EBB}"/>
          </ac:spMkLst>
        </pc:spChg>
        <pc:spChg chg="add mod">
          <ac:chgData name="QORBANI CHEGENI Ehsan" userId="a26b6f6f-3a39-4612-ac6e-8dfd2edd23b6" providerId="ADAL" clId="{1C364298-201D-494F-9B94-7E2BD2869A04}" dt="2025-08-30T12:57:32.511" v="4461" actId="14100"/>
          <ac:spMkLst>
            <pc:docMk/>
            <pc:sldMk cId="3710068244" sldId="260"/>
            <ac:spMk id="21" creationId="{E1FB5A38-2B39-36EE-82D5-A00348F72DDA}"/>
          </ac:spMkLst>
        </pc:spChg>
        <pc:spChg chg="add mod">
          <ac:chgData name="QORBANI CHEGENI Ehsan" userId="a26b6f6f-3a39-4612-ac6e-8dfd2edd23b6" providerId="ADAL" clId="{1C364298-201D-494F-9B94-7E2BD2869A04}" dt="2025-08-30T12:57:49.182" v="4464" actId="1076"/>
          <ac:spMkLst>
            <pc:docMk/>
            <pc:sldMk cId="3710068244" sldId="260"/>
            <ac:spMk id="22" creationId="{982D3365-AA0E-B8B8-E3A1-26DAC65CBCB0}"/>
          </ac:spMkLst>
        </pc:spChg>
        <pc:spChg chg="add mod">
          <ac:chgData name="QORBANI CHEGENI Ehsan" userId="a26b6f6f-3a39-4612-ac6e-8dfd2edd23b6" providerId="ADAL" clId="{1C364298-201D-494F-9B94-7E2BD2869A04}" dt="2025-08-30T12:57:55.308" v="4466" actId="1076"/>
          <ac:spMkLst>
            <pc:docMk/>
            <pc:sldMk cId="3710068244" sldId="260"/>
            <ac:spMk id="23" creationId="{2779AE20-188E-7B26-62FC-3E9627CB5FE5}"/>
          </ac:spMkLst>
        </pc:spChg>
        <pc:spChg chg="del">
          <ac:chgData name="QORBANI CHEGENI Ehsan" userId="a26b6f6f-3a39-4612-ac6e-8dfd2edd23b6" providerId="ADAL" clId="{1C364298-201D-494F-9B94-7E2BD2869A04}" dt="2025-08-29T09:59:20.869" v="933" actId="478"/>
          <ac:spMkLst>
            <pc:docMk/>
            <pc:sldMk cId="3710068244" sldId="260"/>
            <ac:spMk id="24" creationId="{1B9E77A9-46B5-487E-441D-6AC9E7A57C36}"/>
          </ac:spMkLst>
        </pc:spChg>
        <pc:spChg chg="add mod">
          <ac:chgData name="QORBANI CHEGENI Ehsan" userId="a26b6f6f-3a39-4612-ac6e-8dfd2edd23b6" providerId="ADAL" clId="{1C364298-201D-494F-9B94-7E2BD2869A04}" dt="2025-08-30T12:58:07.028" v="4469" actId="14100"/>
          <ac:spMkLst>
            <pc:docMk/>
            <pc:sldMk cId="3710068244" sldId="260"/>
            <ac:spMk id="24" creationId="{F39F47CB-769D-D81D-42C6-3A946E5A5E8C}"/>
          </ac:spMkLst>
        </pc:spChg>
        <pc:spChg chg="del">
          <ac:chgData name="QORBANI CHEGENI Ehsan" userId="a26b6f6f-3a39-4612-ac6e-8dfd2edd23b6" providerId="ADAL" clId="{1C364298-201D-494F-9B94-7E2BD2869A04}" dt="2025-08-29T09:59:24.575" v="936" actId="478"/>
          <ac:spMkLst>
            <pc:docMk/>
            <pc:sldMk cId="3710068244" sldId="260"/>
            <ac:spMk id="26" creationId="{2C296C4B-E649-BE76-ABCE-7720607E141C}"/>
          </ac:spMkLst>
        </pc:spChg>
        <pc:spChg chg="del">
          <ac:chgData name="QORBANI CHEGENI Ehsan" userId="a26b6f6f-3a39-4612-ac6e-8dfd2edd23b6" providerId="ADAL" clId="{1C364298-201D-494F-9B94-7E2BD2869A04}" dt="2025-08-29T09:59:26.222" v="937" actId="478"/>
          <ac:spMkLst>
            <pc:docMk/>
            <pc:sldMk cId="3710068244" sldId="260"/>
            <ac:spMk id="27" creationId="{388F3339-7B27-9A80-6316-841F338CB6FD}"/>
          </ac:spMkLst>
        </pc:spChg>
        <pc:spChg chg="del mod">
          <ac:chgData name="QORBANI CHEGENI Ehsan" userId="a26b6f6f-3a39-4612-ac6e-8dfd2edd23b6" providerId="ADAL" clId="{1C364298-201D-494F-9B94-7E2BD2869A04}" dt="2025-08-29T09:59:32.796" v="943" actId="478"/>
          <ac:spMkLst>
            <pc:docMk/>
            <pc:sldMk cId="3710068244" sldId="260"/>
            <ac:spMk id="34" creationId="{7C33939B-D137-39E9-A391-843BECFE6524}"/>
          </ac:spMkLst>
        </pc:spChg>
        <pc:spChg chg="add mod">
          <ac:chgData name="QORBANI CHEGENI Ehsan" userId="a26b6f6f-3a39-4612-ac6e-8dfd2edd23b6" providerId="ADAL" clId="{1C364298-201D-494F-9B94-7E2BD2869A04}" dt="2025-08-29T11:05:10.665" v="2179" actId="14100"/>
          <ac:spMkLst>
            <pc:docMk/>
            <pc:sldMk cId="3710068244" sldId="260"/>
            <ac:spMk id="38" creationId="{12345161-C13B-3C3E-65A5-F1AD9D3048F1}"/>
          </ac:spMkLst>
        </pc:spChg>
        <pc:spChg chg="add mod">
          <ac:chgData name="QORBANI CHEGENI Ehsan" userId="a26b6f6f-3a39-4612-ac6e-8dfd2edd23b6" providerId="ADAL" clId="{1C364298-201D-494F-9B94-7E2BD2869A04}" dt="2025-08-29T19:32:15.395" v="3910" actId="20577"/>
          <ac:spMkLst>
            <pc:docMk/>
            <pc:sldMk cId="3710068244" sldId="260"/>
            <ac:spMk id="41" creationId="{6910285D-8E0E-07D1-4EE4-812BDE19B913}"/>
          </ac:spMkLst>
        </pc:spChg>
        <pc:spChg chg="add mod">
          <ac:chgData name="QORBANI CHEGENI Ehsan" userId="a26b6f6f-3a39-4612-ac6e-8dfd2edd23b6" providerId="ADAL" clId="{1C364298-201D-494F-9B94-7E2BD2869A04}" dt="2025-08-29T19:32:18.391" v="3912" actId="20577"/>
          <ac:spMkLst>
            <pc:docMk/>
            <pc:sldMk cId="3710068244" sldId="260"/>
            <ac:spMk id="42" creationId="{66A4876B-B367-7C50-E307-FAB65206D9EF}"/>
          </ac:spMkLst>
        </pc:spChg>
        <pc:spChg chg="add mod">
          <ac:chgData name="QORBANI CHEGENI Ehsan" userId="a26b6f6f-3a39-4612-ac6e-8dfd2edd23b6" providerId="ADAL" clId="{1C364298-201D-494F-9B94-7E2BD2869A04}" dt="2025-08-29T19:32:32.669" v="3914" actId="20577"/>
          <ac:spMkLst>
            <pc:docMk/>
            <pc:sldMk cId="3710068244" sldId="260"/>
            <ac:spMk id="43" creationId="{5266AAC0-E7E2-8649-1DB3-65D52A638897}"/>
          </ac:spMkLst>
        </pc:spChg>
        <pc:spChg chg="add mod">
          <ac:chgData name="QORBANI CHEGENI Ehsan" userId="a26b6f6f-3a39-4612-ac6e-8dfd2edd23b6" providerId="ADAL" clId="{1C364298-201D-494F-9B94-7E2BD2869A04}" dt="2025-08-29T19:32:37.304" v="3916" actId="20577"/>
          <ac:spMkLst>
            <pc:docMk/>
            <pc:sldMk cId="3710068244" sldId="260"/>
            <ac:spMk id="44" creationId="{95A6033E-D16E-E285-796C-E2458FA5B3D3}"/>
          </ac:spMkLst>
        </pc:spChg>
        <pc:spChg chg="add mod">
          <ac:chgData name="QORBANI CHEGENI Ehsan" userId="a26b6f6f-3a39-4612-ac6e-8dfd2edd23b6" providerId="ADAL" clId="{1C364298-201D-494F-9B94-7E2BD2869A04}" dt="2025-08-29T19:32:42.648" v="3918" actId="20577"/>
          <ac:spMkLst>
            <pc:docMk/>
            <pc:sldMk cId="3710068244" sldId="260"/>
            <ac:spMk id="45" creationId="{BF1913B7-FE33-C8A5-6117-2E0540F1D7AF}"/>
          </ac:spMkLst>
        </pc:spChg>
        <pc:spChg chg="add mod">
          <ac:chgData name="QORBANI CHEGENI Ehsan" userId="a26b6f6f-3a39-4612-ac6e-8dfd2edd23b6" providerId="ADAL" clId="{1C364298-201D-494F-9B94-7E2BD2869A04}" dt="2025-08-29T19:32:45.336" v="3920" actId="20577"/>
          <ac:spMkLst>
            <pc:docMk/>
            <pc:sldMk cId="3710068244" sldId="260"/>
            <ac:spMk id="46" creationId="{59598C37-2DC2-1071-D56A-C115376AC115}"/>
          </ac:spMkLst>
        </pc:spChg>
        <pc:spChg chg="add mod">
          <ac:chgData name="QORBANI CHEGENI Ehsan" userId="a26b6f6f-3a39-4612-ac6e-8dfd2edd23b6" providerId="ADAL" clId="{1C364298-201D-494F-9B94-7E2BD2869A04}" dt="2025-08-29T19:32:48.318" v="3922" actId="20577"/>
          <ac:spMkLst>
            <pc:docMk/>
            <pc:sldMk cId="3710068244" sldId="260"/>
            <ac:spMk id="47" creationId="{9FAF9446-1A5E-0363-D0F5-D119F55E95C3}"/>
          </ac:spMkLst>
        </pc:spChg>
        <pc:spChg chg="add mod">
          <ac:chgData name="QORBANI CHEGENI Ehsan" userId="a26b6f6f-3a39-4612-ac6e-8dfd2edd23b6" providerId="ADAL" clId="{1C364298-201D-494F-9B94-7E2BD2869A04}" dt="2025-08-30T08:34:45.864" v="4329" actId="207"/>
          <ac:spMkLst>
            <pc:docMk/>
            <pc:sldMk cId="3710068244" sldId="260"/>
            <ac:spMk id="48" creationId="{7E106C51-5AF0-DCA2-D5A6-022571FC7ABC}"/>
          </ac:spMkLst>
        </pc:spChg>
        <pc:spChg chg="add mod">
          <ac:chgData name="QORBANI CHEGENI Ehsan" userId="a26b6f6f-3a39-4612-ac6e-8dfd2edd23b6" providerId="ADAL" clId="{1C364298-201D-494F-9B94-7E2BD2869A04}" dt="2025-08-29T19:33:03.428" v="3928" actId="20577"/>
          <ac:spMkLst>
            <pc:docMk/>
            <pc:sldMk cId="3710068244" sldId="260"/>
            <ac:spMk id="49" creationId="{BEB4D2E3-8224-BD0B-3D23-854899B68F60}"/>
          </ac:spMkLst>
        </pc:spChg>
        <pc:spChg chg="add mod">
          <ac:chgData name="QORBANI CHEGENI Ehsan" userId="a26b6f6f-3a39-4612-ac6e-8dfd2edd23b6" providerId="ADAL" clId="{1C364298-201D-494F-9B94-7E2BD2869A04}" dt="2025-08-29T19:34:35.273" v="4019" actId="1037"/>
          <ac:spMkLst>
            <pc:docMk/>
            <pc:sldMk cId="3710068244" sldId="260"/>
            <ac:spMk id="50" creationId="{AFCD0592-90DE-33DB-28DA-36E320CBAA10}"/>
          </ac:spMkLst>
        </pc:spChg>
        <pc:spChg chg="add mod">
          <ac:chgData name="QORBANI CHEGENI Ehsan" userId="a26b6f6f-3a39-4612-ac6e-8dfd2edd23b6" providerId="ADAL" clId="{1C364298-201D-494F-9B94-7E2BD2869A04}" dt="2025-08-29T19:33:42.915" v="3944" actId="1036"/>
          <ac:spMkLst>
            <pc:docMk/>
            <pc:sldMk cId="3710068244" sldId="260"/>
            <ac:spMk id="51" creationId="{E40FFB3C-2242-2565-2CAC-CA35BE42886E}"/>
          </ac:spMkLst>
        </pc:spChg>
        <pc:spChg chg="add mod">
          <ac:chgData name="QORBANI CHEGENI Ehsan" userId="a26b6f6f-3a39-4612-ac6e-8dfd2edd23b6" providerId="ADAL" clId="{1C364298-201D-494F-9B94-7E2BD2869A04}" dt="2025-08-29T19:33:26.865" v="3930" actId="20577"/>
          <ac:spMkLst>
            <pc:docMk/>
            <pc:sldMk cId="3710068244" sldId="260"/>
            <ac:spMk id="52" creationId="{5C4525F8-B23B-C901-D82F-027867E1A292}"/>
          </ac:spMkLst>
        </pc:spChg>
        <pc:spChg chg="add mod">
          <ac:chgData name="QORBANI CHEGENI Ehsan" userId="a26b6f6f-3a39-4612-ac6e-8dfd2edd23b6" providerId="ADAL" clId="{1C364298-201D-494F-9B94-7E2BD2869A04}" dt="2025-08-29T19:33:33.492" v="3934" actId="20577"/>
          <ac:spMkLst>
            <pc:docMk/>
            <pc:sldMk cId="3710068244" sldId="260"/>
            <ac:spMk id="53" creationId="{45AA6B19-1F26-504D-9CFA-0505823E68E0}"/>
          </ac:spMkLst>
        </pc:spChg>
        <pc:spChg chg="add mod">
          <ac:chgData name="QORBANI CHEGENI Ehsan" userId="a26b6f6f-3a39-4612-ac6e-8dfd2edd23b6" providerId="ADAL" clId="{1C364298-201D-494F-9B94-7E2BD2869A04}" dt="2025-08-29T19:34:39.007" v="4023" actId="1035"/>
          <ac:spMkLst>
            <pc:docMk/>
            <pc:sldMk cId="3710068244" sldId="260"/>
            <ac:spMk id="54" creationId="{72CB6258-417F-1BFE-7D3A-2A98B842F448}"/>
          </ac:spMkLst>
        </pc:spChg>
        <pc:spChg chg="add mod">
          <ac:chgData name="QORBANI CHEGENI Ehsan" userId="a26b6f6f-3a39-4612-ac6e-8dfd2edd23b6" providerId="ADAL" clId="{1C364298-201D-494F-9B94-7E2BD2869A04}" dt="2025-08-29T19:34:12.893" v="3991" actId="20577"/>
          <ac:spMkLst>
            <pc:docMk/>
            <pc:sldMk cId="3710068244" sldId="260"/>
            <ac:spMk id="55" creationId="{5D941F8A-8348-40E8-68A7-C047437D75C8}"/>
          </ac:spMkLst>
        </pc:spChg>
        <pc:spChg chg="add mod">
          <ac:chgData name="QORBANI CHEGENI Ehsan" userId="a26b6f6f-3a39-4612-ac6e-8dfd2edd23b6" providerId="ADAL" clId="{1C364298-201D-494F-9B94-7E2BD2869A04}" dt="2025-08-29T19:34:31.571" v="4010" actId="1037"/>
          <ac:spMkLst>
            <pc:docMk/>
            <pc:sldMk cId="3710068244" sldId="260"/>
            <ac:spMk id="56" creationId="{35CDD968-87E1-EF66-254A-5ED5EE250225}"/>
          </ac:spMkLst>
        </pc:spChg>
        <pc:spChg chg="add mod">
          <ac:chgData name="QORBANI CHEGENI Ehsan" userId="a26b6f6f-3a39-4612-ac6e-8dfd2edd23b6" providerId="ADAL" clId="{1C364298-201D-494F-9B94-7E2BD2869A04}" dt="2025-08-29T19:34:09.188" v="3987" actId="20577"/>
          <ac:spMkLst>
            <pc:docMk/>
            <pc:sldMk cId="3710068244" sldId="260"/>
            <ac:spMk id="57" creationId="{31EF1AB0-57D1-3170-E3DD-FDF1E694F1FF}"/>
          </ac:spMkLst>
        </pc:spChg>
        <pc:spChg chg="add mod">
          <ac:chgData name="QORBANI CHEGENI Ehsan" userId="a26b6f6f-3a39-4612-ac6e-8dfd2edd23b6" providerId="ADAL" clId="{1C364298-201D-494F-9B94-7E2BD2869A04}" dt="2025-08-29T19:34:19.149" v="3993" actId="20577"/>
          <ac:spMkLst>
            <pc:docMk/>
            <pc:sldMk cId="3710068244" sldId="260"/>
            <ac:spMk id="58" creationId="{6CEF9C08-64E8-8107-D6B5-BCEDAD1E5AAE}"/>
          </ac:spMkLst>
        </pc:spChg>
        <pc:spChg chg="add mod">
          <ac:chgData name="QORBANI CHEGENI Ehsan" userId="a26b6f6f-3a39-4612-ac6e-8dfd2edd23b6" providerId="ADAL" clId="{1C364298-201D-494F-9B94-7E2BD2869A04}" dt="2025-08-29T10:37:18.574" v="2011"/>
          <ac:spMkLst>
            <pc:docMk/>
            <pc:sldMk cId="3710068244" sldId="260"/>
            <ac:spMk id="60" creationId="{D201F972-9C8A-0066-C1A2-16FFDB0A3B49}"/>
          </ac:spMkLst>
        </pc:spChg>
        <pc:spChg chg="add mod">
          <ac:chgData name="QORBANI CHEGENI Ehsan" userId="a26b6f6f-3a39-4612-ac6e-8dfd2edd23b6" providerId="ADAL" clId="{1C364298-201D-494F-9B94-7E2BD2869A04}" dt="2025-08-29T11:07:08.017" v="2187" actId="1076"/>
          <ac:spMkLst>
            <pc:docMk/>
            <pc:sldMk cId="3710068244" sldId="260"/>
            <ac:spMk id="61" creationId="{F2E79D99-08CF-9463-3A01-16B0285E3346}"/>
          </ac:spMkLst>
        </pc:spChg>
        <pc:spChg chg="add del mod">
          <ac:chgData name="QORBANI CHEGENI Ehsan" userId="a26b6f6f-3a39-4612-ac6e-8dfd2edd23b6" providerId="ADAL" clId="{1C364298-201D-494F-9B94-7E2BD2869A04}" dt="2025-08-29T10:40:49.575" v="2073" actId="478"/>
          <ac:spMkLst>
            <pc:docMk/>
            <pc:sldMk cId="3710068244" sldId="260"/>
            <ac:spMk id="62" creationId="{DC1F8805-8939-3F37-6D15-D0BE49996C6D}"/>
          </ac:spMkLst>
        </pc:spChg>
        <pc:spChg chg="add mod">
          <ac:chgData name="QORBANI CHEGENI Ehsan" userId="a26b6f6f-3a39-4612-ac6e-8dfd2edd23b6" providerId="ADAL" clId="{1C364298-201D-494F-9B94-7E2BD2869A04}" dt="2025-08-29T11:08:00.560" v="2196" actId="1076"/>
          <ac:spMkLst>
            <pc:docMk/>
            <pc:sldMk cId="3710068244" sldId="260"/>
            <ac:spMk id="63" creationId="{2A755A6D-6D3F-857C-9937-3FB2E16DFAAD}"/>
          </ac:spMkLst>
        </pc:spChg>
        <pc:spChg chg="add mod">
          <ac:chgData name="QORBANI CHEGENI Ehsan" userId="a26b6f6f-3a39-4612-ac6e-8dfd2edd23b6" providerId="ADAL" clId="{1C364298-201D-494F-9B94-7E2BD2869A04}" dt="2025-08-29T11:07:15.432" v="2188" actId="1076"/>
          <ac:spMkLst>
            <pc:docMk/>
            <pc:sldMk cId="3710068244" sldId="260"/>
            <ac:spMk id="64" creationId="{A83ADEF7-8675-D928-D559-9D896817199A}"/>
          </ac:spMkLst>
        </pc:spChg>
        <pc:spChg chg="add mod">
          <ac:chgData name="QORBANI CHEGENI Ehsan" userId="a26b6f6f-3a39-4612-ac6e-8dfd2edd23b6" providerId="ADAL" clId="{1C364298-201D-494F-9B94-7E2BD2869A04}" dt="2025-08-29T11:07:56.665" v="2195" actId="1076"/>
          <ac:spMkLst>
            <pc:docMk/>
            <pc:sldMk cId="3710068244" sldId="260"/>
            <ac:spMk id="65" creationId="{8A0E5A4A-72EC-21F7-1B25-7E0B41A07F12}"/>
          </ac:spMkLst>
        </pc:spChg>
        <pc:spChg chg="add mod">
          <ac:chgData name="QORBANI CHEGENI Ehsan" userId="a26b6f6f-3a39-4612-ac6e-8dfd2edd23b6" providerId="ADAL" clId="{1C364298-201D-494F-9B94-7E2BD2869A04}" dt="2025-08-29T11:08:08.422" v="2197" actId="1076"/>
          <ac:spMkLst>
            <pc:docMk/>
            <pc:sldMk cId="3710068244" sldId="260"/>
            <ac:spMk id="66" creationId="{41229052-3B30-F2DF-7670-1C085FF493B2}"/>
          </ac:spMkLst>
        </pc:spChg>
        <pc:spChg chg="add mod">
          <ac:chgData name="QORBANI CHEGENI Ehsan" userId="a26b6f6f-3a39-4612-ac6e-8dfd2edd23b6" providerId="ADAL" clId="{1C364298-201D-494F-9B94-7E2BD2869A04}" dt="2025-08-29T11:07:27.026" v="2189" actId="1076"/>
          <ac:spMkLst>
            <pc:docMk/>
            <pc:sldMk cId="3710068244" sldId="260"/>
            <ac:spMk id="67" creationId="{1EE4020A-5631-16BE-FECC-A3DE16853620}"/>
          </ac:spMkLst>
        </pc:spChg>
        <pc:spChg chg="add mod">
          <ac:chgData name="QORBANI CHEGENI Ehsan" userId="a26b6f6f-3a39-4612-ac6e-8dfd2edd23b6" providerId="ADAL" clId="{1C364298-201D-494F-9B94-7E2BD2869A04}" dt="2025-08-29T11:07:38.400" v="2191" actId="1076"/>
          <ac:spMkLst>
            <pc:docMk/>
            <pc:sldMk cId="3710068244" sldId="260"/>
            <ac:spMk id="68" creationId="{5FA45A1D-E2C9-D505-C241-96111B77EBA3}"/>
          </ac:spMkLst>
        </pc:spChg>
        <pc:spChg chg="add mod">
          <ac:chgData name="QORBANI CHEGENI Ehsan" userId="a26b6f6f-3a39-4612-ac6e-8dfd2edd23b6" providerId="ADAL" clId="{1C364298-201D-494F-9B94-7E2BD2869A04}" dt="2025-08-29T11:07:52.104" v="2194" actId="1076"/>
          <ac:spMkLst>
            <pc:docMk/>
            <pc:sldMk cId="3710068244" sldId="260"/>
            <ac:spMk id="69" creationId="{64BE92AF-2BFD-4702-1842-EE75FC21561F}"/>
          </ac:spMkLst>
        </pc:spChg>
        <pc:spChg chg="add mod">
          <ac:chgData name="QORBANI CHEGENI Ehsan" userId="a26b6f6f-3a39-4612-ac6e-8dfd2edd23b6" providerId="ADAL" clId="{1C364298-201D-494F-9B94-7E2BD2869A04}" dt="2025-08-29T11:07:32.354" v="2190" actId="1076"/>
          <ac:spMkLst>
            <pc:docMk/>
            <pc:sldMk cId="3710068244" sldId="260"/>
            <ac:spMk id="70" creationId="{C28AC356-B0F0-232C-7EBE-7698E957396A}"/>
          </ac:spMkLst>
        </pc:spChg>
        <pc:grpChg chg="add mod">
          <ac:chgData name="QORBANI CHEGENI Ehsan" userId="a26b6f6f-3a39-4612-ac6e-8dfd2edd23b6" providerId="ADAL" clId="{1C364298-201D-494F-9B94-7E2BD2869A04}" dt="2025-08-29T10:17:16.219" v="1314"/>
          <ac:grpSpMkLst>
            <pc:docMk/>
            <pc:sldMk cId="3710068244" sldId="260"/>
            <ac:grpSpMk id="17" creationId="{5CC13976-8C65-07BF-AEE5-C321EC90CEAD}"/>
          </ac:grpSpMkLst>
        </pc:grpChg>
        <pc:grpChg chg="add mod">
          <ac:chgData name="QORBANI CHEGENI Ehsan" userId="a26b6f6f-3a39-4612-ac6e-8dfd2edd23b6" providerId="ADAL" clId="{1C364298-201D-494F-9B94-7E2BD2869A04}" dt="2025-08-30T13:03:56.696" v="4471" actId="14826"/>
          <ac:grpSpMkLst>
            <pc:docMk/>
            <pc:sldMk cId="3710068244" sldId="260"/>
            <ac:grpSpMk id="30" creationId="{71F5AA27-EF30-B02B-6251-9592F42D4ABA}"/>
          </ac:grpSpMkLst>
        </pc:grpChg>
        <pc:grpChg chg="mod">
          <ac:chgData name="QORBANI CHEGENI Ehsan" userId="a26b6f6f-3a39-4612-ac6e-8dfd2edd23b6" providerId="ADAL" clId="{1C364298-201D-494F-9B94-7E2BD2869A04}" dt="2025-08-29T11:05:04.231" v="2178" actId="1036"/>
          <ac:grpSpMkLst>
            <pc:docMk/>
            <pc:sldMk cId="3710068244" sldId="260"/>
            <ac:grpSpMk id="59" creationId="{EC9EFFC7-FAF5-8E5D-B997-4135B43FD784}"/>
          </ac:grpSpMkLst>
        </pc:grpChg>
        <pc:picChg chg="mod">
          <ac:chgData name="QORBANI CHEGENI Ehsan" userId="a26b6f6f-3a39-4612-ac6e-8dfd2edd23b6" providerId="ADAL" clId="{1C364298-201D-494F-9B94-7E2BD2869A04}" dt="2025-08-30T13:03:56.696" v="4471" actId="14826"/>
          <ac:picMkLst>
            <pc:docMk/>
            <pc:sldMk cId="3710068244" sldId="260"/>
            <ac:picMk id="5" creationId="{B370AACE-FC62-30DE-7F14-5AFC8CFF3A07}"/>
          </ac:picMkLst>
        </pc:picChg>
        <pc:picChg chg="mod">
          <ac:chgData name="QORBANI CHEGENI Ehsan" userId="a26b6f6f-3a39-4612-ac6e-8dfd2edd23b6" providerId="ADAL" clId="{1C364298-201D-494F-9B94-7E2BD2869A04}" dt="2025-08-30T13:03:56.696" v="4471" actId="14826"/>
          <ac:picMkLst>
            <pc:docMk/>
            <pc:sldMk cId="3710068244" sldId="260"/>
            <ac:picMk id="6" creationId="{37F53C43-F8C9-46A7-9603-920E9FDBF02F}"/>
          </ac:picMkLst>
        </pc:picChg>
        <pc:picChg chg="add mod">
          <ac:chgData name="QORBANI CHEGENI Ehsan" userId="a26b6f6f-3a39-4612-ac6e-8dfd2edd23b6" providerId="ADAL" clId="{1C364298-201D-494F-9B94-7E2BD2869A04}" dt="2025-08-29T09:59:41.585" v="945"/>
          <ac:picMkLst>
            <pc:docMk/>
            <pc:sldMk cId="3710068244" sldId="260"/>
            <ac:picMk id="9" creationId="{294336AD-878A-3A65-51DE-45A487824ACD}"/>
          </ac:picMkLst>
        </pc:picChg>
        <pc:picChg chg="mod">
          <ac:chgData name="QORBANI CHEGENI Ehsan" userId="a26b6f6f-3a39-4612-ac6e-8dfd2edd23b6" providerId="ADAL" clId="{1C364298-201D-494F-9B94-7E2BD2869A04}" dt="2025-08-30T13:03:56.696" v="4471" actId="14826"/>
          <ac:picMkLst>
            <pc:docMk/>
            <pc:sldMk cId="3710068244" sldId="260"/>
            <ac:picMk id="10" creationId="{2CADD3A8-1CD4-9BD1-CC50-7F998A9A1939}"/>
          </ac:picMkLst>
        </pc:picChg>
        <pc:picChg chg="del">
          <ac:chgData name="QORBANI CHEGENI Ehsan" userId="a26b6f6f-3a39-4612-ac6e-8dfd2edd23b6" providerId="ADAL" clId="{1C364298-201D-494F-9B94-7E2BD2869A04}" dt="2025-08-29T09:59:30.383" v="941" actId="478"/>
          <ac:picMkLst>
            <pc:docMk/>
            <pc:sldMk cId="3710068244" sldId="260"/>
            <ac:picMk id="11" creationId="{C00D6581-044F-4B42-4010-12A5C3D3B886}"/>
          </ac:picMkLst>
        </pc:picChg>
        <pc:picChg chg="del">
          <ac:chgData name="QORBANI CHEGENI Ehsan" userId="a26b6f6f-3a39-4612-ac6e-8dfd2edd23b6" providerId="ADAL" clId="{1C364298-201D-494F-9B94-7E2BD2869A04}" dt="2025-08-29T09:59:27.852" v="939" actId="478"/>
          <ac:picMkLst>
            <pc:docMk/>
            <pc:sldMk cId="3710068244" sldId="260"/>
            <ac:picMk id="12" creationId="{E54B4DBB-19CD-92E9-FB21-8467E614F9A3}"/>
          </ac:picMkLst>
        </pc:picChg>
        <pc:picChg chg="mod">
          <ac:chgData name="QORBANI CHEGENI Ehsan" userId="a26b6f6f-3a39-4612-ac6e-8dfd2edd23b6" providerId="ADAL" clId="{1C364298-201D-494F-9B94-7E2BD2869A04}" dt="2025-08-30T13:03:56.696" v="4471" actId="14826"/>
          <ac:picMkLst>
            <pc:docMk/>
            <pc:sldMk cId="3710068244" sldId="260"/>
            <ac:picMk id="13" creationId="{73B483EB-D055-7884-1491-1BB2E814E288}"/>
          </ac:picMkLst>
        </pc:picChg>
        <pc:picChg chg="mod">
          <ac:chgData name="QORBANI CHEGENI Ehsan" userId="a26b6f6f-3a39-4612-ac6e-8dfd2edd23b6" providerId="ADAL" clId="{1C364298-201D-494F-9B94-7E2BD2869A04}" dt="2025-08-30T13:03:56.696" v="4471" actId="14826"/>
          <ac:picMkLst>
            <pc:docMk/>
            <pc:sldMk cId="3710068244" sldId="260"/>
            <ac:picMk id="14" creationId="{675692D0-D662-AF43-170B-A7A65E63CE14}"/>
          </ac:picMkLst>
        </pc:picChg>
        <pc:picChg chg="mod">
          <ac:chgData name="QORBANI CHEGENI Ehsan" userId="a26b6f6f-3a39-4612-ac6e-8dfd2edd23b6" providerId="ADAL" clId="{1C364298-201D-494F-9B94-7E2BD2869A04}" dt="2025-08-30T13:03:56.696" v="4471" actId="14826"/>
          <ac:picMkLst>
            <pc:docMk/>
            <pc:sldMk cId="3710068244" sldId="260"/>
            <ac:picMk id="16" creationId="{19E56E46-E9A6-DC71-72EA-F813FE7A6045}"/>
          </ac:picMkLst>
        </pc:picChg>
        <pc:picChg chg="mod">
          <ac:chgData name="QORBANI CHEGENI Ehsan" userId="a26b6f6f-3a39-4612-ac6e-8dfd2edd23b6" providerId="ADAL" clId="{1C364298-201D-494F-9B94-7E2BD2869A04}" dt="2025-08-30T13:03:56.696" v="4471" actId="14826"/>
          <ac:picMkLst>
            <pc:docMk/>
            <pc:sldMk cId="3710068244" sldId="260"/>
            <ac:picMk id="18" creationId="{6B34F6B7-64C3-5FA2-2052-18DDA92035A9}"/>
          </ac:picMkLst>
        </pc:picChg>
        <pc:picChg chg="mod">
          <ac:chgData name="QORBANI CHEGENI Ehsan" userId="a26b6f6f-3a39-4612-ac6e-8dfd2edd23b6" providerId="ADAL" clId="{1C364298-201D-494F-9B94-7E2BD2869A04}" dt="2025-08-29T10:17:16.219" v="1314"/>
          <ac:picMkLst>
            <pc:docMk/>
            <pc:sldMk cId="3710068244" sldId="260"/>
            <ac:picMk id="22" creationId="{4C2F23D9-EEEE-C208-9473-BDB3C1797523}"/>
          </ac:picMkLst>
        </pc:picChg>
        <pc:picChg chg="mod">
          <ac:chgData name="QORBANI CHEGENI Ehsan" userId="a26b6f6f-3a39-4612-ac6e-8dfd2edd23b6" providerId="ADAL" clId="{1C364298-201D-494F-9B94-7E2BD2869A04}" dt="2025-08-29T10:17:16.219" v="1314"/>
          <ac:picMkLst>
            <pc:docMk/>
            <pc:sldMk cId="3710068244" sldId="260"/>
            <ac:picMk id="23" creationId="{F6E5E3A5-5365-D4A3-A7E3-12EFAB3D6268}"/>
          </ac:picMkLst>
        </pc:picChg>
        <pc:picChg chg="mod">
          <ac:chgData name="QORBANI CHEGENI Ehsan" userId="a26b6f6f-3a39-4612-ac6e-8dfd2edd23b6" providerId="ADAL" clId="{1C364298-201D-494F-9B94-7E2BD2869A04}" dt="2025-08-30T13:03:56.696" v="4471" actId="14826"/>
          <ac:picMkLst>
            <pc:docMk/>
            <pc:sldMk cId="3710068244" sldId="260"/>
            <ac:picMk id="25" creationId="{231A1C65-A913-471B-C8DB-F4D09AEC708D}"/>
          </ac:picMkLst>
        </pc:picChg>
        <pc:picChg chg="mod">
          <ac:chgData name="QORBANI CHEGENI Ehsan" userId="a26b6f6f-3a39-4612-ac6e-8dfd2edd23b6" providerId="ADAL" clId="{1C364298-201D-494F-9B94-7E2BD2869A04}" dt="2025-08-29T10:17:16.219" v="1314"/>
          <ac:picMkLst>
            <pc:docMk/>
            <pc:sldMk cId="3710068244" sldId="260"/>
            <ac:picMk id="28" creationId="{9B6E264A-E120-9817-C5EA-B75C9C4F6CAF}"/>
          </ac:picMkLst>
        </pc:picChg>
        <pc:picChg chg="mod">
          <ac:chgData name="QORBANI CHEGENI Ehsan" userId="a26b6f6f-3a39-4612-ac6e-8dfd2edd23b6" providerId="ADAL" clId="{1C364298-201D-494F-9B94-7E2BD2869A04}" dt="2025-08-30T13:03:56.696" v="4471" actId="14826"/>
          <ac:picMkLst>
            <pc:docMk/>
            <pc:sldMk cId="3710068244" sldId="260"/>
            <ac:picMk id="29" creationId="{C94755DD-2046-0562-1F14-3F6DE74387A4}"/>
          </ac:picMkLst>
        </pc:picChg>
        <pc:picChg chg="mod">
          <ac:chgData name="QORBANI CHEGENI Ehsan" userId="a26b6f6f-3a39-4612-ac6e-8dfd2edd23b6" providerId="ADAL" clId="{1C364298-201D-494F-9B94-7E2BD2869A04}" dt="2025-08-29T10:17:16.219" v="1314"/>
          <ac:picMkLst>
            <pc:docMk/>
            <pc:sldMk cId="3710068244" sldId="260"/>
            <ac:picMk id="31" creationId="{DD8CF0F9-1C7B-1166-6956-E92D9BE06CF9}"/>
          </ac:picMkLst>
        </pc:picChg>
        <pc:picChg chg="mod">
          <ac:chgData name="QORBANI CHEGENI Ehsan" userId="a26b6f6f-3a39-4612-ac6e-8dfd2edd23b6" providerId="ADAL" clId="{1C364298-201D-494F-9B94-7E2BD2869A04}" dt="2025-08-29T10:17:16.219" v="1314"/>
          <ac:picMkLst>
            <pc:docMk/>
            <pc:sldMk cId="3710068244" sldId="260"/>
            <ac:picMk id="32" creationId="{EF6BF7D5-89C2-2C90-8452-B1FDB5F02CF5}"/>
          </ac:picMkLst>
        </pc:picChg>
        <pc:picChg chg="mod">
          <ac:chgData name="QORBANI CHEGENI Ehsan" userId="a26b6f6f-3a39-4612-ac6e-8dfd2edd23b6" providerId="ADAL" clId="{1C364298-201D-494F-9B94-7E2BD2869A04}" dt="2025-08-29T10:17:16.219" v="1314"/>
          <ac:picMkLst>
            <pc:docMk/>
            <pc:sldMk cId="3710068244" sldId="260"/>
            <ac:picMk id="33" creationId="{98836B30-A516-56E6-03A3-E8C0C7758F6E}"/>
          </ac:picMkLst>
        </pc:picChg>
        <pc:picChg chg="mod">
          <ac:chgData name="QORBANI CHEGENI Ehsan" userId="a26b6f6f-3a39-4612-ac6e-8dfd2edd23b6" providerId="ADAL" clId="{1C364298-201D-494F-9B94-7E2BD2869A04}" dt="2025-08-29T10:17:16.219" v="1314"/>
          <ac:picMkLst>
            <pc:docMk/>
            <pc:sldMk cId="3710068244" sldId="260"/>
            <ac:picMk id="35" creationId="{27479B7B-7102-3A4A-F979-07A8D155E524}"/>
          </ac:picMkLst>
        </pc:picChg>
        <pc:picChg chg="mod">
          <ac:chgData name="QORBANI CHEGENI Ehsan" userId="a26b6f6f-3a39-4612-ac6e-8dfd2edd23b6" providerId="ADAL" clId="{1C364298-201D-494F-9B94-7E2BD2869A04}" dt="2025-08-29T10:17:16.219" v="1314"/>
          <ac:picMkLst>
            <pc:docMk/>
            <pc:sldMk cId="3710068244" sldId="260"/>
            <ac:picMk id="36" creationId="{52D9EC4D-1C7F-D9AE-F321-222ED97634D5}"/>
          </ac:picMkLst>
        </pc:picChg>
        <pc:picChg chg="mod">
          <ac:chgData name="QORBANI CHEGENI Ehsan" userId="a26b6f6f-3a39-4612-ac6e-8dfd2edd23b6" providerId="ADAL" clId="{1C364298-201D-494F-9B94-7E2BD2869A04}" dt="2025-08-29T10:17:16.219" v="1314"/>
          <ac:picMkLst>
            <pc:docMk/>
            <pc:sldMk cId="3710068244" sldId="260"/>
            <ac:picMk id="37" creationId="{231A68BD-00A0-00DD-A9F6-34F7799726C0}"/>
          </ac:picMkLst>
        </pc:picChg>
        <pc:picChg chg="add mod">
          <ac:chgData name="QORBANI CHEGENI Ehsan" userId="a26b6f6f-3a39-4612-ac6e-8dfd2edd23b6" providerId="ADAL" clId="{1C364298-201D-494F-9B94-7E2BD2869A04}" dt="2025-08-29T10:34:38.387" v="1889" actId="164"/>
          <ac:picMkLst>
            <pc:docMk/>
            <pc:sldMk cId="3710068244" sldId="260"/>
            <ac:picMk id="40" creationId="{7E923804-5AFE-7EAB-9D80-2D844C9FE4C3}"/>
          </ac:picMkLst>
        </pc:picChg>
      </pc:sldChg>
      <pc:sldChg chg="addSp delSp modSp add del mod">
        <pc:chgData name="QORBANI CHEGENI Ehsan" userId="a26b6f6f-3a39-4612-ac6e-8dfd2edd23b6" providerId="ADAL" clId="{1C364298-201D-494F-9B94-7E2BD2869A04}" dt="2025-08-29T11:05:55.175" v="2182" actId="2696"/>
        <pc:sldMkLst>
          <pc:docMk/>
          <pc:sldMk cId="242061387" sldId="261"/>
        </pc:sldMkLst>
        <pc:spChg chg="add mod">
          <ac:chgData name="QORBANI CHEGENI Ehsan" userId="a26b6f6f-3a39-4612-ac6e-8dfd2edd23b6" providerId="ADAL" clId="{1C364298-201D-494F-9B94-7E2BD2869A04}" dt="2025-08-29T10:05:32.934" v="1000"/>
          <ac:spMkLst>
            <pc:docMk/>
            <pc:sldMk cId="242061387" sldId="261"/>
            <ac:spMk id="3" creationId="{0A790C92-A7FA-D0D4-B424-577A92FFC8CC}"/>
          </ac:spMkLst>
        </pc:spChg>
        <pc:spChg chg="del">
          <ac:chgData name="QORBANI CHEGENI Ehsan" userId="a26b6f6f-3a39-4612-ac6e-8dfd2edd23b6" providerId="ADAL" clId="{1C364298-201D-494F-9B94-7E2BD2869A04}" dt="2025-08-29T10:05:27.763" v="997" actId="478"/>
          <ac:spMkLst>
            <pc:docMk/>
            <pc:sldMk cId="242061387" sldId="261"/>
            <ac:spMk id="24" creationId="{215BE5FD-4EE9-9375-89D7-EF5A9D1336A6}"/>
          </ac:spMkLst>
        </pc:spChg>
        <pc:spChg chg="del">
          <ac:chgData name="QORBANI CHEGENI Ehsan" userId="a26b6f6f-3a39-4612-ac6e-8dfd2edd23b6" providerId="ADAL" clId="{1C364298-201D-494F-9B94-7E2BD2869A04}" dt="2025-08-29T10:05:28.793" v="998" actId="478"/>
          <ac:spMkLst>
            <pc:docMk/>
            <pc:sldMk cId="242061387" sldId="261"/>
            <ac:spMk id="26" creationId="{7CB7305E-82AB-C61B-81AC-4A9B4D1801C4}"/>
          </ac:spMkLst>
        </pc:spChg>
        <pc:spChg chg="del">
          <ac:chgData name="QORBANI CHEGENI Ehsan" userId="a26b6f6f-3a39-4612-ac6e-8dfd2edd23b6" providerId="ADAL" clId="{1C364298-201D-494F-9B94-7E2BD2869A04}" dt="2025-08-29T10:05:29.824" v="999" actId="478"/>
          <ac:spMkLst>
            <pc:docMk/>
            <pc:sldMk cId="242061387" sldId="261"/>
            <ac:spMk id="27" creationId="{8EDF888D-4DB9-03A2-CDEE-8B5A0BFDDE8A}"/>
          </ac:spMkLst>
        </pc:spChg>
      </pc:sldChg>
      <pc:sldChg chg="addSp delSp modSp add mod delAnim modAnim">
        <pc:chgData name="QORBANI CHEGENI Ehsan" userId="a26b6f6f-3a39-4612-ac6e-8dfd2edd23b6" providerId="ADAL" clId="{1C364298-201D-494F-9B94-7E2BD2869A04}" dt="2025-08-29T19:58:16.849" v="4166" actId="20577"/>
        <pc:sldMkLst>
          <pc:docMk/>
          <pc:sldMk cId="584575390" sldId="261"/>
        </pc:sldMkLst>
        <pc:spChg chg="mod">
          <ac:chgData name="QORBANI CHEGENI Ehsan" userId="a26b6f6f-3a39-4612-ac6e-8dfd2edd23b6" providerId="ADAL" clId="{1C364298-201D-494F-9B94-7E2BD2869A04}" dt="2025-08-29T12:29:41.422" v="2819" actId="20577"/>
          <ac:spMkLst>
            <pc:docMk/>
            <pc:sldMk cId="584575390" sldId="261"/>
            <ac:spMk id="8" creationId="{34B070E4-D1AF-2756-8C61-22751D45BEC3}"/>
          </ac:spMkLst>
        </pc:spChg>
        <pc:spChg chg="add mod">
          <ac:chgData name="QORBANI CHEGENI Ehsan" userId="a26b6f6f-3a39-4612-ac6e-8dfd2edd23b6" providerId="ADAL" clId="{1C364298-201D-494F-9B94-7E2BD2869A04}" dt="2025-08-29T19:58:16.849" v="4166" actId="20577"/>
          <ac:spMkLst>
            <pc:docMk/>
            <pc:sldMk cId="584575390" sldId="261"/>
            <ac:spMk id="9" creationId="{C1FDF967-C650-04F5-0903-78D1B077F134}"/>
          </ac:spMkLst>
        </pc:spChg>
        <pc:spChg chg="add mod">
          <ac:chgData name="QORBANI CHEGENI Ehsan" userId="a26b6f6f-3a39-4612-ac6e-8dfd2edd23b6" providerId="ADAL" clId="{1C364298-201D-494F-9B94-7E2BD2869A04}" dt="2025-08-29T19:30:20.014" v="3881" actId="20577"/>
          <ac:spMkLst>
            <pc:docMk/>
            <pc:sldMk cId="584575390" sldId="261"/>
            <ac:spMk id="23" creationId="{CDB4A249-91EA-7297-157B-42BED00E19BD}"/>
          </ac:spMkLst>
        </pc:spChg>
        <pc:spChg chg="add mod">
          <ac:chgData name="QORBANI CHEGENI Ehsan" userId="a26b6f6f-3a39-4612-ac6e-8dfd2edd23b6" providerId="ADAL" clId="{1C364298-201D-494F-9B94-7E2BD2869A04}" dt="2025-08-29T12:55:48.769" v="2893" actId="164"/>
          <ac:spMkLst>
            <pc:docMk/>
            <pc:sldMk cId="584575390" sldId="261"/>
            <ac:spMk id="24" creationId="{73A4C475-A9C0-5204-65B5-7E1C79762BEF}"/>
          </ac:spMkLst>
        </pc:spChg>
        <pc:spChg chg="add mod">
          <ac:chgData name="QORBANI CHEGENI Ehsan" userId="a26b6f6f-3a39-4612-ac6e-8dfd2edd23b6" providerId="ADAL" clId="{1C364298-201D-494F-9B94-7E2BD2869A04}" dt="2025-08-29T19:31:14.004" v="3891" actId="20577"/>
          <ac:spMkLst>
            <pc:docMk/>
            <pc:sldMk cId="584575390" sldId="261"/>
            <ac:spMk id="25" creationId="{B678FFCF-81C6-E03B-D455-D5656BBA0986}"/>
          </ac:spMkLst>
        </pc:spChg>
        <pc:spChg chg="add mod">
          <ac:chgData name="QORBANI CHEGENI Ehsan" userId="a26b6f6f-3a39-4612-ac6e-8dfd2edd23b6" providerId="ADAL" clId="{1C364298-201D-494F-9B94-7E2BD2869A04}" dt="2025-08-29T12:55:48.769" v="2893" actId="164"/>
          <ac:spMkLst>
            <pc:docMk/>
            <pc:sldMk cId="584575390" sldId="261"/>
            <ac:spMk id="26" creationId="{1EEFD65D-6549-F40F-FFE7-C8A58652641A}"/>
          </ac:spMkLst>
        </pc:spChg>
        <pc:spChg chg="add mod">
          <ac:chgData name="QORBANI CHEGENI Ehsan" userId="a26b6f6f-3a39-4612-ac6e-8dfd2edd23b6" providerId="ADAL" clId="{1C364298-201D-494F-9B94-7E2BD2869A04}" dt="2025-08-29T19:30:42.431" v="3885" actId="20577"/>
          <ac:spMkLst>
            <pc:docMk/>
            <pc:sldMk cId="584575390" sldId="261"/>
            <ac:spMk id="27" creationId="{A5B1666A-3E22-7AD6-871E-7536C3F1A12F}"/>
          </ac:spMkLst>
        </pc:spChg>
        <pc:spChg chg="add mod">
          <ac:chgData name="QORBANI CHEGENI Ehsan" userId="a26b6f6f-3a39-4612-ac6e-8dfd2edd23b6" providerId="ADAL" clId="{1C364298-201D-494F-9B94-7E2BD2869A04}" dt="2025-08-29T12:55:48.769" v="2893" actId="164"/>
          <ac:spMkLst>
            <pc:docMk/>
            <pc:sldMk cId="584575390" sldId="261"/>
            <ac:spMk id="28" creationId="{547759D3-970F-1637-BF4F-3EDEF5C091B8}"/>
          </ac:spMkLst>
        </pc:spChg>
        <pc:spChg chg="add mod">
          <ac:chgData name="QORBANI CHEGENI Ehsan" userId="a26b6f6f-3a39-4612-ac6e-8dfd2edd23b6" providerId="ADAL" clId="{1C364298-201D-494F-9B94-7E2BD2869A04}" dt="2025-08-29T19:30:30.879" v="3883" actId="20577"/>
          <ac:spMkLst>
            <pc:docMk/>
            <pc:sldMk cId="584575390" sldId="261"/>
            <ac:spMk id="29" creationId="{1D352AE4-F8FE-31AF-26C5-B38C3525340B}"/>
          </ac:spMkLst>
        </pc:spChg>
        <pc:spChg chg="add mod">
          <ac:chgData name="QORBANI CHEGENI Ehsan" userId="a26b6f6f-3a39-4612-ac6e-8dfd2edd23b6" providerId="ADAL" clId="{1C364298-201D-494F-9B94-7E2BD2869A04}" dt="2025-08-29T12:55:48.769" v="2893" actId="164"/>
          <ac:spMkLst>
            <pc:docMk/>
            <pc:sldMk cId="584575390" sldId="261"/>
            <ac:spMk id="30" creationId="{5C211C3E-37E9-D72A-2D51-AF9A3034ABAF}"/>
          </ac:spMkLst>
        </pc:spChg>
        <pc:spChg chg="add mod">
          <ac:chgData name="QORBANI CHEGENI Ehsan" userId="a26b6f6f-3a39-4612-ac6e-8dfd2edd23b6" providerId="ADAL" clId="{1C364298-201D-494F-9B94-7E2BD2869A04}" dt="2025-08-29T12:57:48.681" v="2948" actId="20577"/>
          <ac:spMkLst>
            <pc:docMk/>
            <pc:sldMk cId="584575390" sldId="261"/>
            <ac:spMk id="32" creationId="{E960746C-2D46-98C2-3FAC-1380F6E02034}"/>
          </ac:spMkLst>
        </pc:spChg>
        <pc:spChg chg="add mod">
          <ac:chgData name="QORBANI CHEGENI Ehsan" userId="a26b6f6f-3a39-4612-ac6e-8dfd2edd23b6" providerId="ADAL" clId="{1C364298-201D-494F-9B94-7E2BD2869A04}" dt="2025-08-29T12:58:55.474" v="2996" actId="20577"/>
          <ac:spMkLst>
            <pc:docMk/>
            <pc:sldMk cId="584575390" sldId="261"/>
            <ac:spMk id="33" creationId="{413AE24A-1B35-C1DF-2DFA-14E04EB75BB5}"/>
          </ac:spMkLst>
        </pc:spChg>
        <pc:spChg chg="add mod">
          <ac:chgData name="QORBANI CHEGENI Ehsan" userId="a26b6f6f-3a39-4612-ac6e-8dfd2edd23b6" providerId="ADAL" clId="{1C364298-201D-494F-9B94-7E2BD2869A04}" dt="2025-08-29T19:31:03.302" v="3887" actId="20577"/>
          <ac:spMkLst>
            <pc:docMk/>
            <pc:sldMk cId="584575390" sldId="261"/>
            <ac:spMk id="34" creationId="{2AE05D62-8848-0839-5BDF-ADABAB9708D1}"/>
          </ac:spMkLst>
        </pc:spChg>
        <pc:spChg chg="add mod">
          <ac:chgData name="QORBANI CHEGENI Ehsan" userId="a26b6f6f-3a39-4612-ac6e-8dfd2edd23b6" providerId="ADAL" clId="{1C364298-201D-494F-9B94-7E2BD2869A04}" dt="2025-08-29T19:31:20.210" v="3893" actId="20577"/>
          <ac:spMkLst>
            <pc:docMk/>
            <pc:sldMk cId="584575390" sldId="261"/>
            <ac:spMk id="35" creationId="{F0C5F81A-D823-045B-B4C2-E2C2327547C5}"/>
          </ac:spMkLst>
        </pc:spChg>
        <pc:spChg chg="add mod">
          <ac:chgData name="QORBANI CHEGENI Ehsan" userId="a26b6f6f-3a39-4612-ac6e-8dfd2edd23b6" providerId="ADAL" clId="{1C364298-201D-494F-9B94-7E2BD2869A04}" dt="2025-08-29T19:31:27.199" v="3897" actId="20577"/>
          <ac:spMkLst>
            <pc:docMk/>
            <pc:sldMk cId="584575390" sldId="261"/>
            <ac:spMk id="36" creationId="{30A1F003-2D49-715C-6B4A-9D9146489D6F}"/>
          </ac:spMkLst>
        </pc:spChg>
        <pc:spChg chg="add mod">
          <ac:chgData name="QORBANI CHEGENI Ehsan" userId="a26b6f6f-3a39-4612-ac6e-8dfd2edd23b6" providerId="ADAL" clId="{1C364298-201D-494F-9B94-7E2BD2869A04}" dt="2025-08-29T19:31:23.947" v="3895" actId="20577"/>
          <ac:spMkLst>
            <pc:docMk/>
            <pc:sldMk cId="584575390" sldId="261"/>
            <ac:spMk id="37" creationId="{E35CCF7B-66F1-0DBC-FF76-F35BA1BF7889}"/>
          </ac:spMkLst>
        </pc:spChg>
        <pc:grpChg chg="mod">
          <ac:chgData name="QORBANI CHEGENI Ehsan" userId="a26b6f6f-3a39-4612-ac6e-8dfd2edd23b6" providerId="ADAL" clId="{1C364298-201D-494F-9B94-7E2BD2869A04}" dt="2025-08-29T12:56:34.417" v="2900" actId="1076"/>
          <ac:grpSpMkLst>
            <pc:docMk/>
            <pc:sldMk cId="584575390" sldId="261"/>
            <ac:grpSpMk id="31" creationId="{225B484A-B8D9-2A96-58AF-1F787E1E25C6}"/>
          </ac:grpSpMkLst>
        </pc:grpChg>
        <pc:picChg chg="add del mod">
          <ac:chgData name="QORBANI CHEGENI Ehsan" userId="a26b6f6f-3a39-4612-ac6e-8dfd2edd23b6" providerId="ADAL" clId="{1C364298-201D-494F-9B94-7E2BD2869A04}" dt="2025-08-29T12:04:53.667" v="2416" actId="478"/>
          <ac:picMkLst>
            <pc:docMk/>
            <pc:sldMk cId="584575390" sldId="261"/>
            <ac:picMk id="3" creationId="{720E4A71-FA0C-0236-E33E-589A1C9F1E17}"/>
          </ac:picMkLst>
        </pc:picChg>
        <pc:picChg chg="add mod">
          <ac:chgData name="QORBANI CHEGENI Ehsan" userId="a26b6f6f-3a39-4612-ac6e-8dfd2edd23b6" providerId="ADAL" clId="{1C364298-201D-494F-9B94-7E2BD2869A04}" dt="2025-08-29T12:56:38.071" v="2901" actId="1076"/>
          <ac:picMkLst>
            <pc:docMk/>
            <pc:sldMk cId="584575390" sldId="261"/>
            <ac:picMk id="11" creationId="{98E64F26-A765-55BA-CBEB-1B26E5B76F97}"/>
          </ac:picMkLst>
        </pc:picChg>
        <pc:picChg chg="add mod">
          <ac:chgData name="QORBANI CHEGENI Ehsan" userId="a26b6f6f-3a39-4612-ac6e-8dfd2edd23b6" providerId="ADAL" clId="{1C364298-201D-494F-9B94-7E2BD2869A04}" dt="2025-08-29T13:00:13.339" v="3019" actId="1076"/>
          <ac:picMkLst>
            <pc:docMk/>
            <pc:sldMk cId="584575390" sldId="261"/>
            <ac:picMk id="13" creationId="{EE4A61F4-7DBC-B4E0-1A05-A58C4BDE5FFE}"/>
          </ac:picMkLst>
        </pc:picChg>
        <pc:picChg chg="add mod">
          <ac:chgData name="QORBANI CHEGENI Ehsan" userId="a26b6f6f-3a39-4612-ac6e-8dfd2edd23b6" providerId="ADAL" clId="{1C364298-201D-494F-9B94-7E2BD2869A04}" dt="2025-08-29T12:55:48.769" v="2893" actId="164"/>
          <ac:picMkLst>
            <pc:docMk/>
            <pc:sldMk cId="584575390" sldId="261"/>
            <ac:picMk id="15" creationId="{BB34D0FA-C9D5-7991-4C04-B73CCBE29897}"/>
          </ac:picMkLst>
        </pc:picChg>
        <pc:picChg chg="add del mod">
          <ac:chgData name="QORBANI CHEGENI Ehsan" userId="a26b6f6f-3a39-4612-ac6e-8dfd2edd23b6" providerId="ADAL" clId="{1C364298-201D-494F-9B94-7E2BD2869A04}" dt="2025-08-29T12:55:48.769" v="2893" actId="164"/>
          <ac:picMkLst>
            <pc:docMk/>
            <pc:sldMk cId="584575390" sldId="261"/>
            <ac:picMk id="17" creationId="{D60610DF-6F26-BCC1-7FAD-E8A71758F52D}"/>
          </ac:picMkLst>
        </pc:picChg>
        <pc:picChg chg="add mod">
          <ac:chgData name="QORBANI CHEGENI Ehsan" userId="a26b6f6f-3a39-4612-ac6e-8dfd2edd23b6" providerId="ADAL" clId="{1C364298-201D-494F-9B94-7E2BD2869A04}" dt="2025-08-29T12:52:09.017" v="2840" actId="1076"/>
          <ac:picMkLst>
            <pc:docMk/>
            <pc:sldMk cId="584575390" sldId="261"/>
            <ac:picMk id="20" creationId="{D8E9AE4F-497F-F25D-DB03-AA3BA7C7BCE6}"/>
          </ac:picMkLst>
        </pc:picChg>
        <pc:picChg chg="add mod">
          <ac:chgData name="QORBANI CHEGENI Ehsan" userId="a26b6f6f-3a39-4612-ac6e-8dfd2edd23b6" providerId="ADAL" clId="{1C364298-201D-494F-9B94-7E2BD2869A04}" dt="2025-08-29T12:52:03.273" v="2839" actId="1076"/>
          <ac:picMkLst>
            <pc:docMk/>
            <pc:sldMk cId="584575390" sldId="261"/>
            <ac:picMk id="22" creationId="{332EDA84-BD3C-747C-9188-6418C5C74CA6}"/>
          </ac:picMkLst>
        </pc:picChg>
      </pc:sldChg>
      <pc:sldChg chg="addSp modSp add mod">
        <pc:chgData name="QORBANI CHEGENI Ehsan" userId="a26b6f6f-3a39-4612-ac6e-8dfd2edd23b6" providerId="ADAL" clId="{1C364298-201D-494F-9B94-7E2BD2869A04}" dt="2025-08-29T20:03:39.897" v="4230" actId="1036"/>
        <pc:sldMkLst>
          <pc:docMk/>
          <pc:sldMk cId="1095293674" sldId="262"/>
        </pc:sldMkLst>
        <pc:spChg chg="mod">
          <ac:chgData name="QORBANI CHEGENI Ehsan" userId="a26b6f6f-3a39-4612-ac6e-8dfd2edd23b6" providerId="ADAL" clId="{1C364298-201D-494F-9B94-7E2BD2869A04}" dt="2025-08-29T16:46:54.836" v="3179" actId="1076"/>
          <ac:spMkLst>
            <pc:docMk/>
            <pc:sldMk cId="1095293674" sldId="262"/>
            <ac:spMk id="8" creationId="{570EEC85-B2EC-28F3-C53A-1EF4ADD643F8}"/>
          </ac:spMkLst>
        </pc:spChg>
        <pc:spChg chg="add mod">
          <ac:chgData name="QORBANI CHEGENI Ehsan" userId="a26b6f6f-3a39-4612-ac6e-8dfd2edd23b6" providerId="ADAL" clId="{1C364298-201D-494F-9B94-7E2BD2869A04}" dt="2025-08-29T19:59:25.522" v="4183" actId="164"/>
          <ac:spMkLst>
            <pc:docMk/>
            <pc:sldMk cId="1095293674" sldId="262"/>
            <ac:spMk id="13" creationId="{26699493-EF98-BC5D-2D61-BBA6C2C94FE7}"/>
          </ac:spMkLst>
        </pc:spChg>
        <pc:spChg chg="add mod">
          <ac:chgData name="QORBANI CHEGENI Ehsan" userId="a26b6f6f-3a39-4612-ac6e-8dfd2edd23b6" providerId="ADAL" clId="{1C364298-201D-494F-9B94-7E2BD2869A04}" dt="2025-08-29T19:59:25.522" v="4183" actId="164"/>
          <ac:spMkLst>
            <pc:docMk/>
            <pc:sldMk cId="1095293674" sldId="262"/>
            <ac:spMk id="14" creationId="{5B23560C-5BF5-6CF6-1FE5-72E55D0D4AAC}"/>
          </ac:spMkLst>
        </pc:spChg>
        <pc:spChg chg="add mod">
          <ac:chgData name="QORBANI CHEGENI Ehsan" userId="a26b6f6f-3a39-4612-ac6e-8dfd2edd23b6" providerId="ADAL" clId="{1C364298-201D-494F-9B94-7E2BD2869A04}" dt="2025-08-29T19:59:25.522" v="4183" actId="164"/>
          <ac:spMkLst>
            <pc:docMk/>
            <pc:sldMk cId="1095293674" sldId="262"/>
            <ac:spMk id="15" creationId="{C4734F16-ECA9-4356-1BB1-1B2F8C0C87E3}"/>
          </ac:spMkLst>
        </pc:spChg>
        <pc:spChg chg="add mod">
          <ac:chgData name="QORBANI CHEGENI Ehsan" userId="a26b6f6f-3a39-4612-ac6e-8dfd2edd23b6" providerId="ADAL" clId="{1C364298-201D-494F-9B94-7E2BD2869A04}" dt="2025-08-29T19:59:25.522" v="4183" actId="164"/>
          <ac:spMkLst>
            <pc:docMk/>
            <pc:sldMk cId="1095293674" sldId="262"/>
            <ac:spMk id="16" creationId="{785AEA48-EC99-D525-9E63-75F7377FD7D0}"/>
          </ac:spMkLst>
        </pc:spChg>
        <pc:spChg chg="add mod">
          <ac:chgData name="QORBANI CHEGENI Ehsan" userId="a26b6f6f-3a39-4612-ac6e-8dfd2edd23b6" providerId="ADAL" clId="{1C364298-201D-494F-9B94-7E2BD2869A04}" dt="2025-08-29T19:59:25.522" v="4183" actId="164"/>
          <ac:spMkLst>
            <pc:docMk/>
            <pc:sldMk cId="1095293674" sldId="262"/>
            <ac:spMk id="17" creationId="{0855079A-9DE4-814F-FAA2-6D5219195E4C}"/>
          </ac:spMkLst>
        </pc:spChg>
        <pc:spChg chg="add mod">
          <ac:chgData name="QORBANI CHEGENI Ehsan" userId="a26b6f6f-3a39-4612-ac6e-8dfd2edd23b6" providerId="ADAL" clId="{1C364298-201D-494F-9B94-7E2BD2869A04}" dt="2025-08-29T19:59:25.522" v="4183" actId="164"/>
          <ac:spMkLst>
            <pc:docMk/>
            <pc:sldMk cId="1095293674" sldId="262"/>
            <ac:spMk id="18" creationId="{81A53002-5696-4C6F-91F1-E66F36D572C3}"/>
          </ac:spMkLst>
        </pc:spChg>
        <pc:spChg chg="add mod">
          <ac:chgData name="QORBANI CHEGENI Ehsan" userId="a26b6f6f-3a39-4612-ac6e-8dfd2edd23b6" providerId="ADAL" clId="{1C364298-201D-494F-9B94-7E2BD2869A04}" dt="2025-08-29T19:59:25.522" v="4183" actId="164"/>
          <ac:spMkLst>
            <pc:docMk/>
            <pc:sldMk cId="1095293674" sldId="262"/>
            <ac:spMk id="20" creationId="{AC4EB471-45B3-FF8A-683D-75476FB9EF06}"/>
          </ac:spMkLst>
        </pc:spChg>
        <pc:spChg chg="add mod">
          <ac:chgData name="QORBANI CHEGENI Ehsan" userId="a26b6f6f-3a39-4612-ac6e-8dfd2edd23b6" providerId="ADAL" clId="{1C364298-201D-494F-9B94-7E2BD2869A04}" dt="2025-08-29T19:59:25.522" v="4183" actId="164"/>
          <ac:spMkLst>
            <pc:docMk/>
            <pc:sldMk cId="1095293674" sldId="262"/>
            <ac:spMk id="21" creationId="{FF182744-675E-54BE-A006-EB56E38AEA9F}"/>
          </ac:spMkLst>
        </pc:spChg>
        <pc:spChg chg="add mod">
          <ac:chgData name="QORBANI CHEGENI Ehsan" userId="a26b6f6f-3a39-4612-ac6e-8dfd2edd23b6" providerId="ADAL" clId="{1C364298-201D-494F-9B94-7E2BD2869A04}" dt="2025-08-29T20:01:20.445" v="4197" actId="6549"/>
          <ac:spMkLst>
            <pc:docMk/>
            <pc:sldMk cId="1095293674" sldId="262"/>
            <ac:spMk id="22" creationId="{24AC5C76-30E6-7694-7C92-1E22E8869BEE}"/>
          </ac:spMkLst>
        </pc:spChg>
        <pc:spChg chg="add mod">
          <ac:chgData name="QORBANI CHEGENI Ehsan" userId="a26b6f6f-3a39-4612-ac6e-8dfd2edd23b6" providerId="ADAL" clId="{1C364298-201D-494F-9B94-7E2BD2869A04}" dt="2025-08-29T20:03:36.412" v="4221" actId="1036"/>
          <ac:spMkLst>
            <pc:docMk/>
            <pc:sldMk cId="1095293674" sldId="262"/>
            <ac:spMk id="23" creationId="{F12043CD-4151-2726-696D-8150A4160184}"/>
          </ac:spMkLst>
        </pc:spChg>
        <pc:spChg chg="add mod">
          <ac:chgData name="QORBANI CHEGENI Ehsan" userId="a26b6f6f-3a39-4612-ac6e-8dfd2edd23b6" providerId="ADAL" clId="{1C364298-201D-494F-9B94-7E2BD2869A04}" dt="2025-08-29T20:03:39.897" v="4230" actId="1036"/>
          <ac:spMkLst>
            <pc:docMk/>
            <pc:sldMk cId="1095293674" sldId="262"/>
            <ac:spMk id="24" creationId="{41F4EC7F-4557-A8C3-8F6F-5F0F7309775F}"/>
          </ac:spMkLst>
        </pc:spChg>
        <pc:grpChg chg="add mod">
          <ac:chgData name="QORBANI CHEGENI Ehsan" userId="a26b6f6f-3a39-4612-ac6e-8dfd2edd23b6" providerId="ADAL" clId="{1C364298-201D-494F-9B94-7E2BD2869A04}" dt="2025-08-29T20:03:22.216" v="4198" actId="14826"/>
          <ac:grpSpMkLst>
            <pc:docMk/>
            <pc:sldMk cId="1095293674" sldId="262"/>
            <ac:grpSpMk id="26" creationId="{A10D4490-57CE-04B3-B21C-3B7A213E7798}"/>
          </ac:grpSpMkLst>
        </pc:grpChg>
        <pc:picChg chg="add mod">
          <ac:chgData name="QORBANI CHEGENI Ehsan" userId="a26b6f6f-3a39-4612-ac6e-8dfd2edd23b6" providerId="ADAL" clId="{1C364298-201D-494F-9B94-7E2BD2869A04}" dt="2025-08-29T20:03:22.216" v="4198" actId="14826"/>
          <ac:picMkLst>
            <pc:docMk/>
            <pc:sldMk cId="1095293674" sldId="262"/>
            <ac:picMk id="7" creationId="{80AED6B7-EEF1-9087-92E4-04AF9B4D3D83}"/>
          </ac:picMkLst>
        </pc:picChg>
        <pc:picChg chg="add mod">
          <ac:chgData name="QORBANI CHEGENI Ehsan" userId="a26b6f6f-3a39-4612-ac6e-8dfd2edd23b6" providerId="ADAL" clId="{1C364298-201D-494F-9B94-7E2BD2869A04}" dt="2025-08-29T19:59:25.522" v="4183" actId="164"/>
          <ac:picMkLst>
            <pc:docMk/>
            <pc:sldMk cId="1095293674" sldId="262"/>
            <ac:picMk id="10" creationId="{D18E54FA-3C0F-8CBE-D1AF-D5E537CCB1A9}"/>
          </ac:picMkLst>
        </pc:picChg>
        <pc:picChg chg="add mod">
          <ac:chgData name="QORBANI CHEGENI Ehsan" userId="a26b6f6f-3a39-4612-ac6e-8dfd2edd23b6" providerId="ADAL" clId="{1C364298-201D-494F-9B94-7E2BD2869A04}" dt="2025-08-29T19:59:25.522" v="4183" actId="164"/>
          <ac:picMkLst>
            <pc:docMk/>
            <pc:sldMk cId="1095293674" sldId="262"/>
            <ac:picMk id="12" creationId="{BA7D76B8-2473-BBF8-2EF2-32FCB23555B1}"/>
          </ac:picMkLst>
        </pc:picChg>
      </pc:sldChg>
      <pc:sldChg chg="addSp delSp modSp add del mod">
        <pc:chgData name="QORBANI CHEGENI Ehsan" userId="a26b6f6f-3a39-4612-ac6e-8dfd2edd23b6" providerId="ADAL" clId="{1C364298-201D-494F-9B94-7E2BD2869A04}" dt="2025-08-29T11:05:55.175" v="2182" actId="2696"/>
        <pc:sldMkLst>
          <pc:docMk/>
          <pc:sldMk cId="2008691370" sldId="262"/>
        </pc:sldMkLst>
        <pc:spChg chg="mod">
          <ac:chgData name="QORBANI CHEGENI Ehsan" userId="a26b6f6f-3a39-4612-ac6e-8dfd2edd23b6" providerId="ADAL" clId="{1C364298-201D-494F-9B94-7E2BD2869A04}" dt="2025-08-29T10:13:33.892" v="1076" actId="1076"/>
          <ac:spMkLst>
            <pc:docMk/>
            <pc:sldMk cId="2008691370" sldId="262"/>
            <ac:spMk id="3" creationId="{320D3763-AE1C-7A6A-D4FB-D9F438040CFD}"/>
          </ac:spMkLst>
        </pc:spChg>
        <pc:grpChg chg="add del mod">
          <ac:chgData name="QORBANI CHEGENI Ehsan" userId="a26b6f6f-3a39-4612-ac6e-8dfd2edd23b6" providerId="ADAL" clId="{1C364298-201D-494F-9B94-7E2BD2869A04}" dt="2025-08-29T10:17:11.241" v="1312" actId="21"/>
          <ac:grpSpMkLst>
            <pc:docMk/>
            <pc:sldMk cId="2008691370" sldId="262"/>
            <ac:grpSpMk id="30" creationId="{71F5AA27-EF30-B02B-6251-9592F42D4ABA}"/>
          </ac:grpSpMkLst>
        </pc:grpChg>
        <pc:picChg chg="add del mod">
          <ac:chgData name="QORBANI CHEGENI Ehsan" userId="a26b6f6f-3a39-4612-ac6e-8dfd2edd23b6" providerId="ADAL" clId="{1C364298-201D-494F-9B94-7E2BD2869A04}" dt="2025-08-29T10:13:30.955" v="1075" actId="478"/>
          <ac:picMkLst>
            <pc:docMk/>
            <pc:sldMk cId="2008691370" sldId="262"/>
            <ac:picMk id="6" creationId="{FEB3E710-CC86-6EA0-BEA4-29B616EE2FE6}"/>
          </ac:picMkLst>
        </pc:picChg>
        <pc:picChg chg="add mod">
          <ac:chgData name="QORBANI CHEGENI Ehsan" userId="a26b6f6f-3a39-4612-ac6e-8dfd2edd23b6" providerId="ADAL" clId="{1C364298-201D-494F-9B94-7E2BD2869A04}" dt="2025-08-29T10:15:07.378" v="1239" actId="164"/>
          <ac:picMkLst>
            <pc:docMk/>
            <pc:sldMk cId="2008691370" sldId="262"/>
            <ac:picMk id="9" creationId="{B370AACE-FC62-30DE-7F14-5AFC8CFF3A07}"/>
          </ac:picMkLst>
        </pc:picChg>
        <pc:picChg chg="add mod">
          <ac:chgData name="QORBANI CHEGENI Ehsan" userId="a26b6f6f-3a39-4612-ac6e-8dfd2edd23b6" providerId="ADAL" clId="{1C364298-201D-494F-9B94-7E2BD2869A04}" dt="2025-08-29T10:15:07.378" v="1239" actId="164"/>
          <ac:picMkLst>
            <pc:docMk/>
            <pc:sldMk cId="2008691370" sldId="262"/>
            <ac:picMk id="11" creationId="{37F53C43-F8C9-46A7-9603-920E9FDBF02F}"/>
          </ac:picMkLst>
        </pc:picChg>
        <pc:picChg chg="add mod">
          <ac:chgData name="QORBANI CHEGENI Ehsan" userId="a26b6f6f-3a39-4612-ac6e-8dfd2edd23b6" providerId="ADAL" clId="{1C364298-201D-494F-9B94-7E2BD2869A04}" dt="2025-08-29T10:15:07.378" v="1239" actId="164"/>
          <ac:picMkLst>
            <pc:docMk/>
            <pc:sldMk cId="2008691370" sldId="262"/>
            <ac:picMk id="13" creationId="{73B483EB-D055-7884-1491-1BB2E814E288}"/>
          </ac:picMkLst>
        </pc:picChg>
        <pc:picChg chg="add mod">
          <ac:chgData name="QORBANI CHEGENI Ehsan" userId="a26b6f6f-3a39-4612-ac6e-8dfd2edd23b6" providerId="ADAL" clId="{1C364298-201D-494F-9B94-7E2BD2869A04}" dt="2025-08-29T10:15:07.378" v="1239" actId="164"/>
          <ac:picMkLst>
            <pc:docMk/>
            <pc:sldMk cId="2008691370" sldId="262"/>
            <ac:picMk id="16" creationId="{19E56E46-E9A6-DC71-72EA-F813FE7A6045}"/>
          </ac:picMkLst>
        </pc:picChg>
        <pc:picChg chg="add mod">
          <ac:chgData name="QORBANI CHEGENI Ehsan" userId="a26b6f6f-3a39-4612-ac6e-8dfd2edd23b6" providerId="ADAL" clId="{1C364298-201D-494F-9B94-7E2BD2869A04}" dt="2025-08-29T10:15:07.378" v="1239" actId="164"/>
          <ac:picMkLst>
            <pc:docMk/>
            <pc:sldMk cId="2008691370" sldId="262"/>
            <ac:picMk id="18" creationId="{6B34F6B7-64C3-5FA2-2052-18DDA92035A9}"/>
          </ac:picMkLst>
        </pc:picChg>
        <pc:picChg chg="add mod">
          <ac:chgData name="QORBANI CHEGENI Ehsan" userId="a26b6f6f-3a39-4612-ac6e-8dfd2edd23b6" providerId="ADAL" clId="{1C364298-201D-494F-9B94-7E2BD2869A04}" dt="2025-08-29T10:15:07.378" v="1239" actId="164"/>
          <ac:picMkLst>
            <pc:docMk/>
            <pc:sldMk cId="2008691370" sldId="262"/>
            <ac:picMk id="21" creationId="{2CADD3A8-1CD4-9BD1-CC50-7F998A9A1939}"/>
          </ac:picMkLst>
        </pc:picChg>
        <pc:picChg chg="add del mod">
          <ac:chgData name="QORBANI CHEGENI Ehsan" userId="a26b6f6f-3a39-4612-ac6e-8dfd2edd23b6" providerId="ADAL" clId="{1C364298-201D-494F-9B94-7E2BD2869A04}" dt="2025-08-29T10:12:39.507" v="1065" actId="478"/>
          <ac:picMkLst>
            <pc:docMk/>
            <pc:sldMk cId="2008691370" sldId="262"/>
            <ac:picMk id="23" creationId="{0107A6E5-B1CA-FFD1-1E12-65A99698E20C}"/>
          </ac:picMkLst>
        </pc:picChg>
        <pc:picChg chg="add mod">
          <ac:chgData name="QORBANI CHEGENI Ehsan" userId="a26b6f6f-3a39-4612-ac6e-8dfd2edd23b6" providerId="ADAL" clId="{1C364298-201D-494F-9B94-7E2BD2869A04}" dt="2025-08-29T10:15:07.378" v="1239" actId="164"/>
          <ac:picMkLst>
            <pc:docMk/>
            <pc:sldMk cId="2008691370" sldId="262"/>
            <ac:picMk id="25" creationId="{231A1C65-A913-471B-C8DB-F4D09AEC708D}"/>
          </ac:picMkLst>
        </pc:picChg>
        <pc:picChg chg="add mod">
          <ac:chgData name="QORBANI CHEGENI Ehsan" userId="a26b6f6f-3a39-4612-ac6e-8dfd2edd23b6" providerId="ADAL" clId="{1C364298-201D-494F-9B94-7E2BD2869A04}" dt="2025-08-29T10:15:07.378" v="1239" actId="164"/>
          <ac:picMkLst>
            <pc:docMk/>
            <pc:sldMk cId="2008691370" sldId="262"/>
            <ac:picMk id="27" creationId="{675692D0-D662-AF43-170B-A7A65E63CE14}"/>
          </ac:picMkLst>
        </pc:picChg>
        <pc:picChg chg="add mod">
          <ac:chgData name="QORBANI CHEGENI Ehsan" userId="a26b6f6f-3a39-4612-ac6e-8dfd2edd23b6" providerId="ADAL" clId="{1C364298-201D-494F-9B94-7E2BD2869A04}" dt="2025-08-29T10:15:07.378" v="1239" actId="164"/>
          <ac:picMkLst>
            <pc:docMk/>
            <pc:sldMk cId="2008691370" sldId="262"/>
            <ac:picMk id="29" creationId="{C94755DD-2046-0562-1F14-3F6DE74387A4}"/>
          </ac:picMkLst>
        </pc:picChg>
      </pc:sldChg>
      <pc:sldChg chg="addSp delSp modSp add mod">
        <pc:chgData name="QORBANI CHEGENI Ehsan" userId="a26b6f6f-3a39-4612-ac6e-8dfd2edd23b6" providerId="ADAL" clId="{1C364298-201D-494F-9B94-7E2BD2869A04}" dt="2025-08-30T16:28:20.547" v="4540" actId="20577"/>
        <pc:sldMkLst>
          <pc:docMk/>
          <pc:sldMk cId="2669229347" sldId="263"/>
        </pc:sldMkLst>
        <pc:spChg chg="mod">
          <ac:chgData name="QORBANI CHEGENI Ehsan" userId="a26b6f6f-3a39-4612-ac6e-8dfd2edd23b6" providerId="ADAL" clId="{1C364298-201D-494F-9B94-7E2BD2869A04}" dt="2025-08-29T20:04:21.946" v="4242" actId="20577"/>
          <ac:spMkLst>
            <pc:docMk/>
            <pc:sldMk cId="2669229347" sldId="263"/>
            <ac:spMk id="8" creationId="{C453986B-4B71-1DA6-0B21-7AEE1AD73018}"/>
          </ac:spMkLst>
        </pc:spChg>
        <pc:spChg chg="add del mod">
          <ac:chgData name="QORBANI CHEGENI Ehsan" userId="a26b6f6f-3a39-4612-ac6e-8dfd2edd23b6" providerId="ADAL" clId="{1C364298-201D-494F-9B94-7E2BD2869A04}" dt="2025-08-29T16:55:12.312" v="3275" actId="478"/>
          <ac:spMkLst>
            <pc:docMk/>
            <pc:sldMk cId="2669229347" sldId="263"/>
            <ac:spMk id="13" creationId="{26378E8A-0D91-B02B-F777-A7F28F770AD7}"/>
          </ac:spMkLst>
        </pc:spChg>
        <pc:spChg chg="add mod">
          <ac:chgData name="QORBANI CHEGENI Ehsan" userId="a26b6f6f-3a39-4612-ac6e-8dfd2edd23b6" providerId="ADAL" clId="{1C364298-201D-494F-9B94-7E2BD2869A04}" dt="2025-08-29T19:28:01.373" v="3849" actId="20577"/>
          <ac:spMkLst>
            <pc:docMk/>
            <pc:sldMk cId="2669229347" sldId="263"/>
            <ac:spMk id="14" creationId="{63BA5663-3F38-9A0B-DE43-6D23BD52EF7A}"/>
          </ac:spMkLst>
        </pc:spChg>
        <pc:spChg chg="add del mod">
          <ac:chgData name="QORBANI CHEGENI Ehsan" userId="a26b6f6f-3a39-4612-ac6e-8dfd2edd23b6" providerId="ADAL" clId="{1C364298-201D-494F-9B94-7E2BD2869A04}" dt="2025-08-29T16:55:10.548" v="3274" actId="478"/>
          <ac:spMkLst>
            <pc:docMk/>
            <pc:sldMk cId="2669229347" sldId="263"/>
            <ac:spMk id="15" creationId="{93A34E10-4AE4-7767-3217-096CF75B8D39}"/>
          </ac:spMkLst>
        </pc:spChg>
        <pc:spChg chg="add del mod">
          <ac:chgData name="QORBANI CHEGENI Ehsan" userId="a26b6f6f-3a39-4612-ac6e-8dfd2edd23b6" providerId="ADAL" clId="{1C364298-201D-494F-9B94-7E2BD2869A04}" dt="2025-08-29T19:28:04.910" v="3851" actId="20577"/>
          <ac:spMkLst>
            <pc:docMk/>
            <pc:sldMk cId="2669229347" sldId="263"/>
            <ac:spMk id="16" creationId="{6759B1AC-73AF-4E9F-7A38-C567E28E6EC0}"/>
          </ac:spMkLst>
        </pc:spChg>
        <pc:spChg chg="add mod">
          <ac:chgData name="QORBANI CHEGENI Ehsan" userId="a26b6f6f-3a39-4612-ac6e-8dfd2edd23b6" providerId="ADAL" clId="{1C364298-201D-494F-9B94-7E2BD2869A04}" dt="2025-08-29T20:04:48.616" v="4243" actId="164"/>
          <ac:spMkLst>
            <pc:docMk/>
            <pc:sldMk cId="2669229347" sldId="263"/>
            <ac:spMk id="18" creationId="{73C00697-494F-8D94-0046-008F6ED937D8}"/>
          </ac:spMkLst>
        </pc:spChg>
        <pc:spChg chg="add mod">
          <ac:chgData name="QORBANI CHEGENI Ehsan" userId="a26b6f6f-3a39-4612-ac6e-8dfd2edd23b6" providerId="ADAL" clId="{1C364298-201D-494F-9B94-7E2BD2869A04}" dt="2025-08-29T20:04:48.616" v="4243" actId="164"/>
          <ac:spMkLst>
            <pc:docMk/>
            <pc:sldMk cId="2669229347" sldId="263"/>
            <ac:spMk id="20" creationId="{0C81E7E0-FB53-04FB-D31E-E39BB56F8A41}"/>
          </ac:spMkLst>
        </pc:spChg>
        <pc:spChg chg="add del mod">
          <ac:chgData name="QORBANI CHEGENI Ehsan" userId="a26b6f6f-3a39-4612-ac6e-8dfd2edd23b6" providerId="ADAL" clId="{1C364298-201D-494F-9B94-7E2BD2869A04}" dt="2025-08-29T19:22:11.007" v="3759" actId="478"/>
          <ac:spMkLst>
            <pc:docMk/>
            <pc:sldMk cId="2669229347" sldId="263"/>
            <ac:spMk id="21" creationId="{2FE7C29D-CDC1-35E9-21DC-C123F10871DB}"/>
          </ac:spMkLst>
        </pc:spChg>
        <pc:spChg chg="add mod">
          <ac:chgData name="QORBANI CHEGENI Ehsan" userId="a26b6f6f-3a39-4612-ac6e-8dfd2edd23b6" providerId="ADAL" clId="{1C364298-201D-494F-9B94-7E2BD2869A04}" dt="2025-08-29T19:23:34.918" v="3779" actId="1076"/>
          <ac:spMkLst>
            <pc:docMk/>
            <pc:sldMk cId="2669229347" sldId="263"/>
            <ac:spMk id="23" creationId="{F022D77A-BF27-8BA8-50C5-A1CAD21741C0}"/>
          </ac:spMkLst>
        </pc:spChg>
        <pc:spChg chg="add del">
          <ac:chgData name="QORBANI CHEGENI Ehsan" userId="a26b6f6f-3a39-4612-ac6e-8dfd2edd23b6" providerId="ADAL" clId="{1C364298-201D-494F-9B94-7E2BD2869A04}" dt="2025-08-29T19:06:19.765" v="3593" actId="22"/>
          <ac:spMkLst>
            <pc:docMk/>
            <pc:sldMk cId="2669229347" sldId="263"/>
            <ac:spMk id="25" creationId="{F9A4A90D-CE1C-A30B-D4BE-B721577B3B5E}"/>
          </ac:spMkLst>
        </pc:spChg>
        <pc:spChg chg="add mod">
          <ac:chgData name="QORBANI CHEGENI Ehsan" userId="a26b6f6f-3a39-4612-ac6e-8dfd2edd23b6" providerId="ADAL" clId="{1C364298-201D-494F-9B94-7E2BD2869A04}" dt="2025-08-29T20:07:38.976" v="4287" actId="20577"/>
          <ac:spMkLst>
            <pc:docMk/>
            <pc:sldMk cId="2669229347" sldId="263"/>
            <ac:spMk id="27" creationId="{27FEB1C0-AA88-C7DD-B267-FD2A9CABA6EB}"/>
          </ac:spMkLst>
        </pc:spChg>
        <pc:spChg chg="add mod">
          <ac:chgData name="QORBANI CHEGENI Ehsan" userId="a26b6f6f-3a39-4612-ac6e-8dfd2edd23b6" providerId="ADAL" clId="{1C364298-201D-494F-9B94-7E2BD2869A04}" dt="2025-08-30T16:28:20.547" v="4540" actId="20577"/>
          <ac:spMkLst>
            <pc:docMk/>
            <pc:sldMk cId="2669229347" sldId="263"/>
            <ac:spMk id="28" creationId="{7BCDCA9B-9410-FB9A-8992-2136B7826630}"/>
          </ac:spMkLst>
        </pc:spChg>
        <pc:grpChg chg="add mod">
          <ac:chgData name="QORBANI CHEGENI Ehsan" userId="a26b6f6f-3a39-4612-ac6e-8dfd2edd23b6" providerId="ADAL" clId="{1C364298-201D-494F-9B94-7E2BD2869A04}" dt="2025-08-29T19:16:27.353" v="3616" actId="1076"/>
          <ac:grpSpMkLst>
            <pc:docMk/>
            <pc:sldMk cId="2669229347" sldId="263"/>
            <ac:grpSpMk id="17" creationId="{916CE450-7345-7639-E4E7-65161AB81F4D}"/>
          </ac:grpSpMkLst>
        </pc:grpChg>
        <pc:grpChg chg="add mod">
          <ac:chgData name="QORBANI CHEGENI Ehsan" userId="a26b6f6f-3a39-4612-ac6e-8dfd2edd23b6" providerId="ADAL" clId="{1C364298-201D-494F-9B94-7E2BD2869A04}" dt="2025-08-29T20:05:28.570" v="4252" actId="1076"/>
          <ac:grpSpMkLst>
            <pc:docMk/>
            <pc:sldMk cId="2669229347" sldId="263"/>
            <ac:grpSpMk id="29" creationId="{80965331-FBF1-4318-0DB0-7E8E746A3E4B}"/>
          </ac:grpSpMkLst>
        </pc:grpChg>
        <pc:picChg chg="add del mod">
          <ac:chgData name="QORBANI CHEGENI Ehsan" userId="a26b6f6f-3a39-4612-ac6e-8dfd2edd23b6" providerId="ADAL" clId="{1C364298-201D-494F-9B94-7E2BD2869A04}" dt="2025-08-29T16:55:46.796" v="3284" actId="164"/>
          <ac:picMkLst>
            <pc:docMk/>
            <pc:sldMk cId="2669229347" sldId="263"/>
            <ac:picMk id="7" creationId="{B2C273EC-5A04-97B9-2BC4-25E63B12E06C}"/>
          </ac:picMkLst>
        </pc:picChg>
        <pc:picChg chg="add mod">
          <ac:chgData name="QORBANI CHEGENI Ehsan" userId="a26b6f6f-3a39-4612-ac6e-8dfd2edd23b6" providerId="ADAL" clId="{1C364298-201D-494F-9B94-7E2BD2869A04}" dt="2025-08-29T16:55:46.796" v="3284" actId="164"/>
          <ac:picMkLst>
            <pc:docMk/>
            <pc:sldMk cId="2669229347" sldId="263"/>
            <ac:picMk id="10" creationId="{65CADAE1-FE71-C8E6-AE46-F13837EC62A9}"/>
          </ac:picMkLst>
        </pc:picChg>
        <pc:picChg chg="add mod">
          <ac:chgData name="QORBANI CHEGENI Ehsan" userId="a26b6f6f-3a39-4612-ac6e-8dfd2edd23b6" providerId="ADAL" clId="{1C364298-201D-494F-9B94-7E2BD2869A04}" dt="2025-08-29T20:04:48.616" v="4243" actId="164"/>
          <ac:picMkLst>
            <pc:docMk/>
            <pc:sldMk cId="2669229347" sldId="263"/>
            <ac:picMk id="12" creationId="{ADCDB5CD-5CD1-242D-65F6-6D00E9DF4C4E}"/>
          </ac:picMkLst>
        </pc:picChg>
      </pc:sldChg>
      <pc:sldChg chg="add del">
        <pc:chgData name="QORBANI CHEGENI Ehsan" userId="a26b6f6f-3a39-4612-ac6e-8dfd2edd23b6" providerId="ADAL" clId="{1C364298-201D-494F-9B94-7E2BD2869A04}" dt="2025-08-29T16:57:57.874" v="3342" actId="2696"/>
        <pc:sldMkLst>
          <pc:docMk/>
          <pc:sldMk cId="295237019" sldId="264"/>
        </pc:sldMkLst>
      </pc:sldChg>
      <pc:sldChg chg="addSp delSp modSp add mod">
        <pc:chgData name="QORBANI CHEGENI Ehsan" userId="a26b6f6f-3a39-4612-ac6e-8dfd2edd23b6" providerId="ADAL" clId="{1C364298-201D-494F-9B94-7E2BD2869A04}" dt="2025-08-30T18:29:25.239" v="4702" actId="255"/>
        <pc:sldMkLst>
          <pc:docMk/>
          <pc:sldMk cId="2069110528" sldId="264"/>
        </pc:sldMkLst>
        <pc:spChg chg="add mod">
          <ac:chgData name="QORBANI CHEGENI Ehsan" userId="a26b6f6f-3a39-4612-ac6e-8dfd2edd23b6" providerId="ADAL" clId="{1C364298-201D-494F-9B94-7E2BD2869A04}" dt="2025-08-30T18:29:25.239" v="4702" actId="255"/>
          <ac:spMkLst>
            <pc:docMk/>
            <pc:sldMk cId="2069110528" sldId="264"/>
            <ac:spMk id="7" creationId="{57B0A87C-61FB-9867-B78A-B392565B3061}"/>
          </ac:spMkLst>
        </pc:spChg>
        <pc:spChg chg="mod">
          <ac:chgData name="QORBANI CHEGENI Ehsan" userId="a26b6f6f-3a39-4612-ac6e-8dfd2edd23b6" providerId="ADAL" clId="{1C364298-201D-494F-9B94-7E2BD2869A04}" dt="2025-08-29T19:22:02.695" v="3758" actId="1076"/>
          <ac:spMkLst>
            <pc:docMk/>
            <pc:sldMk cId="2069110528" sldId="264"/>
            <ac:spMk id="8" creationId="{C9A6F52A-687F-8589-F414-6EDBDC228F67}"/>
          </ac:spMkLst>
        </pc:spChg>
        <pc:spChg chg="add mod">
          <ac:chgData name="QORBANI CHEGENI Ehsan" userId="a26b6f6f-3a39-4612-ac6e-8dfd2edd23b6" providerId="ADAL" clId="{1C364298-201D-494F-9B94-7E2BD2869A04}" dt="2025-08-29T20:10:21.186" v="4328" actId="20577"/>
          <ac:spMkLst>
            <pc:docMk/>
            <pc:sldMk cId="2069110528" sldId="264"/>
            <ac:spMk id="9" creationId="{A232EC6C-0B5F-63C0-E3DD-27B0E454C08F}"/>
          </ac:spMkLst>
        </pc:spChg>
        <pc:spChg chg="del mod">
          <ac:chgData name="QORBANI CHEGENI Ehsan" userId="a26b6f6f-3a39-4612-ac6e-8dfd2edd23b6" providerId="ADAL" clId="{1C364298-201D-494F-9B94-7E2BD2869A04}" dt="2025-08-29T19:18:40.248" v="3645" actId="478"/>
          <ac:spMkLst>
            <pc:docMk/>
            <pc:sldMk cId="2069110528" sldId="264"/>
            <ac:spMk id="21" creationId="{0D8E441A-D220-134A-0978-4B32E6E8BFFA}"/>
          </ac:spMkLst>
        </pc:spChg>
        <pc:spChg chg="del mod">
          <ac:chgData name="QORBANI CHEGENI Ehsan" userId="a26b6f6f-3a39-4612-ac6e-8dfd2edd23b6" providerId="ADAL" clId="{1C364298-201D-494F-9B94-7E2BD2869A04}" dt="2025-08-29T19:18:10.261" v="3636" actId="478"/>
          <ac:spMkLst>
            <pc:docMk/>
            <pc:sldMk cId="2069110528" sldId="264"/>
            <ac:spMk id="23" creationId="{2226F853-2CB7-DF34-8520-24163E270979}"/>
          </ac:spMkLst>
        </pc:spChg>
        <pc:grpChg chg="del">
          <ac:chgData name="QORBANI CHEGENI Ehsan" userId="a26b6f6f-3a39-4612-ac6e-8dfd2edd23b6" providerId="ADAL" clId="{1C364298-201D-494F-9B94-7E2BD2869A04}" dt="2025-08-29T19:18:11.266" v="3637" actId="478"/>
          <ac:grpSpMkLst>
            <pc:docMk/>
            <pc:sldMk cId="2069110528" sldId="264"/>
            <ac:grpSpMk id="17" creationId="{5F41CA64-4093-B0FC-754A-07BBFCE46758}"/>
          </ac:grpSpMkLst>
        </pc:grpChg>
        <pc:picChg chg="del">
          <ac:chgData name="QORBANI CHEGENI Ehsan" userId="a26b6f6f-3a39-4612-ac6e-8dfd2edd23b6" providerId="ADAL" clId="{1C364298-201D-494F-9B94-7E2BD2869A04}" dt="2025-08-29T19:18:08.478" v="3635" actId="478"/>
          <ac:picMkLst>
            <pc:docMk/>
            <pc:sldMk cId="2069110528" sldId="264"/>
            <ac:picMk id="12" creationId="{96993099-2EC2-D4E8-8DE7-D84B4AC25F2B}"/>
          </ac:picMkLst>
        </pc:picChg>
      </pc:sldChg>
      <pc:sldChg chg="addSp delSp add del mod">
        <pc:chgData name="QORBANI CHEGENI Ehsan" userId="a26b6f6f-3a39-4612-ac6e-8dfd2edd23b6" providerId="ADAL" clId="{1C364298-201D-494F-9B94-7E2BD2869A04}" dt="2025-08-29T19:17:57.247" v="3631"/>
        <pc:sldMkLst>
          <pc:docMk/>
          <pc:sldMk cId="3742683470" sldId="264"/>
        </pc:sldMkLst>
        <pc:spChg chg="add del">
          <ac:chgData name="QORBANI CHEGENI Ehsan" userId="a26b6f6f-3a39-4612-ac6e-8dfd2edd23b6" providerId="ADAL" clId="{1C364298-201D-494F-9B94-7E2BD2869A04}" dt="2025-08-29T19:17:56.105" v="3629" actId="478"/>
          <ac:spMkLst>
            <pc:docMk/>
            <pc:sldMk cId="3742683470" sldId="264"/>
            <ac:spMk id="23" creationId="{EDE4427D-56E2-FD51-590B-1DC8B16D59A5}"/>
          </ac:spMkLst>
        </pc:spChg>
        <pc:grpChg chg="add del">
          <ac:chgData name="QORBANI CHEGENI Ehsan" userId="a26b6f6f-3a39-4612-ac6e-8dfd2edd23b6" providerId="ADAL" clId="{1C364298-201D-494F-9B94-7E2BD2869A04}" dt="2025-08-29T19:17:55.341" v="3628" actId="478"/>
          <ac:grpSpMkLst>
            <pc:docMk/>
            <pc:sldMk cId="3742683470" sldId="264"/>
            <ac:grpSpMk id="17" creationId="{822229CB-7797-4D1B-C063-64588D122887}"/>
          </ac:grpSpMkLst>
        </pc:grpChg>
        <pc:picChg chg="add del">
          <ac:chgData name="QORBANI CHEGENI Ehsan" userId="a26b6f6f-3a39-4612-ac6e-8dfd2edd23b6" providerId="ADAL" clId="{1C364298-201D-494F-9B94-7E2BD2869A04}" dt="2025-08-29T19:17:56.713" v="3630" actId="478"/>
          <ac:picMkLst>
            <pc:docMk/>
            <pc:sldMk cId="3742683470" sldId="264"/>
            <ac:picMk id="12" creationId="{39B8A624-F6DD-8379-0669-C3F8B80CF116}"/>
          </ac:picMkLst>
        </pc:picChg>
      </pc:sldChg>
      <pc:sldChg chg="add del">
        <pc:chgData name="QORBANI CHEGENI Ehsan" userId="a26b6f6f-3a39-4612-ac6e-8dfd2edd23b6" providerId="ADAL" clId="{1C364298-201D-494F-9B94-7E2BD2869A04}" dt="2025-08-29T19:17:53.709" v="3627"/>
        <pc:sldMkLst>
          <pc:docMk/>
          <pc:sldMk cId="1216048271" sldId="265"/>
        </pc:sldMkLst>
      </pc:sldChg>
    </pc:docChg>
  </pc:docChgLst>
  <pc:docChgLst>
    <pc:chgData name="QORBANI CHEGENI Ehsan" userId="a26b6f6f-3a39-4612-ac6e-8dfd2edd23b6" providerId="ADAL" clId="{5761F8AD-F8DE-452B-8C22-224B4DC1A252}"/>
    <pc:docChg chg="undo custSel addSld modSld sldOrd modSection">
      <pc:chgData name="QORBANI CHEGENI Ehsan" userId="a26b6f6f-3a39-4612-ac6e-8dfd2edd23b6" providerId="ADAL" clId="{5761F8AD-F8DE-452B-8C22-224B4DC1A252}" dt="2025-08-28T14:51:51.648" v="66" actId="478"/>
      <pc:docMkLst>
        <pc:docMk/>
      </pc:docMkLst>
      <pc:sldChg chg="addSp delSp modSp mod delAnim modAnim">
        <pc:chgData name="QORBANI CHEGENI Ehsan" userId="a26b6f6f-3a39-4612-ac6e-8dfd2edd23b6" providerId="ADAL" clId="{5761F8AD-F8DE-452B-8C22-224B4DC1A252}" dt="2025-08-28T14:05:32.373" v="37" actId="478"/>
        <pc:sldMkLst>
          <pc:docMk/>
          <pc:sldMk cId="1154237620" sldId="256"/>
        </pc:sldMkLst>
        <pc:spChg chg="mod">
          <ac:chgData name="QORBANI CHEGENI Ehsan" userId="a26b6f6f-3a39-4612-ac6e-8dfd2edd23b6" providerId="ADAL" clId="{5761F8AD-F8DE-452B-8C22-224B4DC1A252}" dt="2025-08-26T07:31:16.488" v="2" actId="1076"/>
          <ac:spMkLst>
            <pc:docMk/>
            <pc:sldMk cId="1154237620" sldId="256"/>
            <ac:spMk id="26" creationId="{79016AB2-B6CD-8ED7-A756-5A1288745A4D}"/>
          </ac:spMkLst>
        </pc:spChg>
        <pc:picChg chg="add mod">
          <ac:chgData name="QORBANI CHEGENI Ehsan" userId="a26b6f6f-3a39-4612-ac6e-8dfd2edd23b6" providerId="ADAL" clId="{5761F8AD-F8DE-452B-8C22-224B4DC1A252}" dt="2025-08-26T07:33:10.215" v="13" actId="1440"/>
          <ac:picMkLst>
            <pc:docMk/>
            <pc:sldMk cId="1154237620" sldId="256"/>
            <ac:picMk id="3" creationId="{5EFF472F-9FA2-403C-ACEC-CAD185EFE4C6}"/>
          </ac:picMkLst>
        </pc:picChg>
      </pc:sldChg>
      <pc:sldChg chg="modSp mod">
        <pc:chgData name="QORBANI CHEGENI Ehsan" userId="a26b6f6f-3a39-4612-ac6e-8dfd2edd23b6" providerId="ADAL" clId="{5761F8AD-F8DE-452B-8C22-224B4DC1A252}" dt="2025-08-27T13:27:18.288" v="15" actId="1076"/>
        <pc:sldMkLst>
          <pc:docMk/>
          <pc:sldMk cId="223735078" sldId="257"/>
        </pc:sldMkLst>
        <pc:picChg chg="mod">
          <ac:chgData name="QORBANI CHEGENI Ehsan" userId="a26b6f6f-3a39-4612-ac6e-8dfd2edd23b6" providerId="ADAL" clId="{5761F8AD-F8DE-452B-8C22-224B4DC1A252}" dt="2025-08-27T13:27:18.288" v="15" actId="1076"/>
          <ac:picMkLst>
            <pc:docMk/>
            <pc:sldMk cId="223735078" sldId="257"/>
            <ac:picMk id="5" creationId="{4212E3CC-C8F3-8724-236C-B7DF711CDA71}"/>
          </ac:picMkLst>
        </pc:picChg>
      </pc:sldChg>
      <pc:sldChg chg="addSp delSp modSp mod delAnim modAnim">
        <pc:chgData name="QORBANI CHEGENI Ehsan" userId="a26b6f6f-3a39-4612-ac6e-8dfd2edd23b6" providerId="ADAL" clId="{5761F8AD-F8DE-452B-8C22-224B4DC1A252}" dt="2025-08-28T14:51:51.648" v="66" actId="478"/>
        <pc:sldMkLst>
          <pc:docMk/>
          <pc:sldMk cId="4163766613" sldId="258"/>
        </pc:sldMkLst>
      </pc:sldChg>
      <pc:sldChg chg="addSp delSp modSp new mod setBg delAnim modAnim">
        <pc:chgData name="QORBANI CHEGENI Ehsan" userId="a26b6f6f-3a39-4612-ac6e-8dfd2edd23b6" providerId="ADAL" clId="{5761F8AD-F8DE-452B-8C22-224B4DC1A252}" dt="2025-08-28T14:13:18.703" v="50" actId="21"/>
        <pc:sldMkLst>
          <pc:docMk/>
          <pc:sldMk cId="3856641677" sldId="259"/>
        </pc:sldMkLst>
      </pc:sldChg>
      <pc:sldChg chg="add ord">
        <pc:chgData name="QORBANI CHEGENI Ehsan" userId="a26b6f6f-3a39-4612-ac6e-8dfd2edd23b6" providerId="ADAL" clId="{5761F8AD-F8DE-452B-8C22-224B4DC1A252}" dt="2025-08-28T14:13:21.648" v="52"/>
        <pc:sldMkLst>
          <pc:docMk/>
          <pc:sldMk cId="3710068244"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8A3BB-04EA-4B70-9040-C945C71E7638}" type="datetimeFigureOut">
              <a:rPr lang="en-US" smtClean="0"/>
              <a:t>30/08/2025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B38B2-90B1-4B23-8EA8-8A3C0D8C647B}" type="slidenum">
              <a:rPr lang="en-US" smtClean="0"/>
              <a:t>‹#›</a:t>
            </a:fld>
            <a:endParaRPr lang="en-US"/>
          </a:p>
        </p:txBody>
      </p:sp>
    </p:spTree>
    <p:extLst>
      <p:ext uri="{BB962C8B-B14F-4D97-AF65-F5344CB8AC3E}">
        <p14:creationId xmlns:p14="http://schemas.microsoft.com/office/powerpoint/2010/main" val="385679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9B38B2-90B1-4B23-8EA8-8A3C0D8C647B}" type="slidenum">
              <a:rPr lang="en-US" smtClean="0"/>
              <a:t>2</a:t>
            </a:fld>
            <a:endParaRPr lang="en-US"/>
          </a:p>
        </p:txBody>
      </p:sp>
    </p:spTree>
    <p:extLst>
      <p:ext uri="{BB962C8B-B14F-4D97-AF65-F5344CB8AC3E}">
        <p14:creationId xmlns:p14="http://schemas.microsoft.com/office/powerpoint/2010/main" val="285857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9B38B2-90B1-4B23-8EA8-8A3C0D8C647B}" type="slidenum">
              <a:rPr lang="en-US" smtClean="0"/>
              <a:t>3</a:t>
            </a:fld>
            <a:endParaRPr lang="en-US"/>
          </a:p>
        </p:txBody>
      </p:sp>
    </p:spTree>
    <p:extLst>
      <p:ext uri="{BB962C8B-B14F-4D97-AF65-F5344CB8AC3E}">
        <p14:creationId xmlns:p14="http://schemas.microsoft.com/office/powerpoint/2010/main" val="4123127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E1869-5269-CC07-95A4-938BB2367A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AT"/>
          </a:p>
        </p:txBody>
      </p:sp>
      <p:sp>
        <p:nvSpPr>
          <p:cNvPr id="3" name="Untertitel 2">
            <a:extLst>
              <a:ext uri="{FF2B5EF4-FFF2-40B4-BE49-F238E27FC236}">
                <a16:creationId xmlns:a16="http://schemas.microsoft.com/office/drawing/2014/main" id="{2A2D0BAD-BBCA-D82B-2CE6-14812CBCD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
        <p:nvSpPr>
          <p:cNvPr id="4" name="Datumsplatzhalter 3">
            <a:extLst>
              <a:ext uri="{FF2B5EF4-FFF2-40B4-BE49-F238E27FC236}">
                <a16:creationId xmlns:a16="http://schemas.microsoft.com/office/drawing/2014/main" id="{E93492FB-9762-1EA3-8568-54377AB86A31}"/>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AC8554EC-8FB0-E226-92C6-A11275967BB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3901AC1-1973-C97E-1C32-B35C6E179D17}"/>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82079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BE62C-B8DA-21FE-3717-7E3AE1352C7E}"/>
              </a:ext>
            </a:extLst>
          </p:cNvPr>
          <p:cNvSpPr>
            <a:spLocks noGrp="1"/>
          </p:cNvSpPr>
          <p:nvPr>
            <p:ph type="title"/>
          </p:nvPr>
        </p:nvSpPr>
        <p:spPr/>
        <p:txBody>
          <a:bodyPr/>
          <a:lstStyle/>
          <a:p>
            <a:r>
              <a:rPr lang="en-US"/>
              <a:t>Click to edit Master title style</a:t>
            </a:r>
            <a:endParaRPr lang="de-AT"/>
          </a:p>
        </p:txBody>
      </p:sp>
      <p:sp>
        <p:nvSpPr>
          <p:cNvPr id="3" name="Vertikaler Textplatzhalter 2">
            <a:extLst>
              <a:ext uri="{FF2B5EF4-FFF2-40B4-BE49-F238E27FC236}">
                <a16:creationId xmlns:a16="http://schemas.microsoft.com/office/drawing/2014/main" id="{0ED8C027-1CCC-AAB3-EB2B-8DBFA63D17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a:extLst>
              <a:ext uri="{FF2B5EF4-FFF2-40B4-BE49-F238E27FC236}">
                <a16:creationId xmlns:a16="http://schemas.microsoft.com/office/drawing/2014/main" id="{44ED7451-563E-EEFA-F37F-1177A4220626}"/>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475871C2-9481-23A1-6D51-71521B62FBE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C701441-382B-C63A-FF99-28B8A68123D2}"/>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38620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3415FA-D683-0C86-28DD-9D7E28548D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AT"/>
          </a:p>
        </p:txBody>
      </p:sp>
      <p:sp>
        <p:nvSpPr>
          <p:cNvPr id="3" name="Vertikaler Textplatzhalter 2">
            <a:extLst>
              <a:ext uri="{FF2B5EF4-FFF2-40B4-BE49-F238E27FC236}">
                <a16:creationId xmlns:a16="http://schemas.microsoft.com/office/drawing/2014/main" id="{C02826CD-D775-59F4-BFA8-F5154111EB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a:extLst>
              <a:ext uri="{FF2B5EF4-FFF2-40B4-BE49-F238E27FC236}">
                <a16:creationId xmlns:a16="http://schemas.microsoft.com/office/drawing/2014/main" id="{E58D66EB-FE3F-6B40-972C-8B5D57A0A146}"/>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6F03E36A-1179-9DCA-14D7-A461F278EA70}"/>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39AF862-474C-293E-C9C5-EFE874F79FFC}"/>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23986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0D616-9150-8F3E-6FBE-F751E77CDF87}"/>
              </a:ext>
            </a:extLst>
          </p:cNvPr>
          <p:cNvSpPr>
            <a:spLocks noGrp="1"/>
          </p:cNvSpPr>
          <p:nvPr>
            <p:ph type="title"/>
          </p:nvPr>
        </p:nvSpPr>
        <p:spPr/>
        <p:txBody>
          <a:bodyPr/>
          <a:lstStyle/>
          <a:p>
            <a:r>
              <a:rPr lang="en-US"/>
              <a:t>Click to edit Master title style</a:t>
            </a:r>
            <a:endParaRPr lang="de-AT"/>
          </a:p>
        </p:txBody>
      </p:sp>
      <p:sp>
        <p:nvSpPr>
          <p:cNvPr id="3" name="Inhaltsplatzhalter 2">
            <a:extLst>
              <a:ext uri="{FF2B5EF4-FFF2-40B4-BE49-F238E27FC236}">
                <a16:creationId xmlns:a16="http://schemas.microsoft.com/office/drawing/2014/main" id="{C735E4BF-FDCD-FFBB-4D0C-39E150D36A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umsplatzhalter 3">
            <a:extLst>
              <a:ext uri="{FF2B5EF4-FFF2-40B4-BE49-F238E27FC236}">
                <a16:creationId xmlns:a16="http://schemas.microsoft.com/office/drawing/2014/main" id="{2000F0AA-E80D-5BC8-F4D2-94A672D584D7}"/>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286EE4DF-C324-0266-C67C-B1BB588CC0E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7CEA5BF-39A4-41D5-13C7-118532E8FFD1}"/>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184942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6B60A-FD3E-1765-D5CB-105BC4E492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AT"/>
          </a:p>
        </p:txBody>
      </p:sp>
      <p:sp>
        <p:nvSpPr>
          <p:cNvPr id="3" name="Textplatzhalter 2">
            <a:extLst>
              <a:ext uri="{FF2B5EF4-FFF2-40B4-BE49-F238E27FC236}">
                <a16:creationId xmlns:a16="http://schemas.microsoft.com/office/drawing/2014/main" id="{80A6BAD0-EB56-D041-CB89-C903B52D4C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umsplatzhalter 3">
            <a:extLst>
              <a:ext uri="{FF2B5EF4-FFF2-40B4-BE49-F238E27FC236}">
                <a16:creationId xmlns:a16="http://schemas.microsoft.com/office/drawing/2014/main" id="{78699A2D-7445-8118-C132-359093F7ED16}"/>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7066CC21-4A10-2E5E-1811-1B1A5CA36D0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FEC5CDB-E094-3658-9593-29EFB7C03FFF}"/>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3581261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E70FB-4890-3F05-1356-B62F6837A189}"/>
              </a:ext>
            </a:extLst>
          </p:cNvPr>
          <p:cNvSpPr>
            <a:spLocks noGrp="1"/>
          </p:cNvSpPr>
          <p:nvPr>
            <p:ph type="title"/>
          </p:nvPr>
        </p:nvSpPr>
        <p:spPr/>
        <p:txBody>
          <a:bodyPr/>
          <a:lstStyle/>
          <a:p>
            <a:r>
              <a:rPr lang="en-US"/>
              <a:t>Click to edit Master title style</a:t>
            </a:r>
            <a:endParaRPr lang="de-AT"/>
          </a:p>
        </p:txBody>
      </p:sp>
      <p:sp>
        <p:nvSpPr>
          <p:cNvPr id="3" name="Inhaltsplatzhalter 2">
            <a:extLst>
              <a:ext uri="{FF2B5EF4-FFF2-40B4-BE49-F238E27FC236}">
                <a16:creationId xmlns:a16="http://schemas.microsoft.com/office/drawing/2014/main" id="{A0FCA0F9-2597-1F3F-4FD3-CB739AFC32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Inhaltsplatzhalter 3">
            <a:extLst>
              <a:ext uri="{FF2B5EF4-FFF2-40B4-BE49-F238E27FC236}">
                <a16:creationId xmlns:a16="http://schemas.microsoft.com/office/drawing/2014/main" id="{F4F59239-63FB-AAF0-E4BC-EEF28F5093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Datumsplatzhalter 4">
            <a:extLst>
              <a:ext uri="{FF2B5EF4-FFF2-40B4-BE49-F238E27FC236}">
                <a16:creationId xmlns:a16="http://schemas.microsoft.com/office/drawing/2014/main" id="{D1FCB0CA-F508-F112-C731-2E64CA7CAA78}"/>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6" name="Fußzeilenplatzhalter 5">
            <a:extLst>
              <a:ext uri="{FF2B5EF4-FFF2-40B4-BE49-F238E27FC236}">
                <a16:creationId xmlns:a16="http://schemas.microsoft.com/office/drawing/2014/main" id="{7E9BDECA-3B42-33FA-D220-2C4ED125528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2322373-01F2-6BD5-ADBB-850485D323CF}"/>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3077656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43586-6B9B-D0FE-9F5A-4611D157C260}"/>
              </a:ext>
            </a:extLst>
          </p:cNvPr>
          <p:cNvSpPr>
            <a:spLocks noGrp="1"/>
          </p:cNvSpPr>
          <p:nvPr>
            <p:ph type="title"/>
          </p:nvPr>
        </p:nvSpPr>
        <p:spPr>
          <a:xfrm>
            <a:off x="839788" y="365125"/>
            <a:ext cx="10515600" cy="1325563"/>
          </a:xfrm>
        </p:spPr>
        <p:txBody>
          <a:bodyPr/>
          <a:lstStyle/>
          <a:p>
            <a:r>
              <a:rPr lang="en-US"/>
              <a:t>Click to edit Master title style</a:t>
            </a:r>
            <a:endParaRPr lang="de-AT"/>
          </a:p>
        </p:txBody>
      </p:sp>
      <p:sp>
        <p:nvSpPr>
          <p:cNvPr id="3" name="Textplatzhalter 2">
            <a:extLst>
              <a:ext uri="{FF2B5EF4-FFF2-40B4-BE49-F238E27FC236}">
                <a16:creationId xmlns:a16="http://schemas.microsoft.com/office/drawing/2014/main" id="{D92BB6AC-10BB-66CD-8FA4-4FE25860E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Inhaltsplatzhalter 3">
            <a:extLst>
              <a:ext uri="{FF2B5EF4-FFF2-40B4-BE49-F238E27FC236}">
                <a16:creationId xmlns:a16="http://schemas.microsoft.com/office/drawing/2014/main" id="{C3226624-5BB7-475D-D61F-4A398C5E0D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platzhalter 4">
            <a:extLst>
              <a:ext uri="{FF2B5EF4-FFF2-40B4-BE49-F238E27FC236}">
                <a16:creationId xmlns:a16="http://schemas.microsoft.com/office/drawing/2014/main" id="{4A3C304F-B265-FF1D-E93E-E546B1B532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Inhaltsplatzhalter 5">
            <a:extLst>
              <a:ext uri="{FF2B5EF4-FFF2-40B4-BE49-F238E27FC236}">
                <a16:creationId xmlns:a16="http://schemas.microsoft.com/office/drawing/2014/main" id="{F790861B-D46E-0A07-8D8A-74C11A5C31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7" name="Datumsplatzhalter 6">
            <a:extLst>
              <a:ext uri="{FF2B5EF4-FFF2-40B4-BE49-F238E27FC236}">
                <a16:creationId xmlns:a16="http://schemas.microsoft.com/office/drawing/2014/main" id="{A8319FD1-8EB5-7386-112B-2FC3DE28ED45}"/>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8" name="Fußzeilenplatzhalter 7">
            <a:extLst>
              <a:ext uri="{FF2B5EF4-FFF2-40B4-BE49-F238E27FC236}">
                <a16:creationId xmlns:a16="http://schemas.microsoft.com/office/drawing/2014/main" id="{D738F37E-8227-C5BA-017F-012F8B047AD4}"/>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8A09802C-D5EA-2E6E-1A09-CC414C3B971C}"/>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194753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A458B-16E3-B6D6-6430-3033C0EF15D8}"/>
              </a:ext>
            </a:extLst>
          </p:cNvPr>
          <p:cNvSpPr>
            <a:spLocks noGrp="1"/>
          </p:cNvSpPr>
          <p:nvPr>
            <p:ph type="title"/>
          </p:nvPr>
        </p:nvSpPr>
        <p:spPr/>
        <p:txBody>
          <a:bodyPr/>
          <a:lstStyle/>
          <a:p>
            <a:r>
              <a:rPr lang="en-US"/>
              <a:t>Click to edit Master title style</a:t>
            </a:r>
            <a:endParaRPr lang="de-AT"/>
          </a:p>
        </p:txBody>
      </p:sp>
      <p:sp>
        <p:nvSpPr>
          <p:cNvPr id="3" name="Datumsplatzhalter 2">
            <a:extLst>
              <a:ext uri="{FF2B5EF4-FFF2-40B4-BE49-F238E27FC236}">
                <a16:creationId xmlns:a16="http://schemas.microsoft.com/office/drawing/2014/main" id="{A013D3E3-66AA-1102-13EE-F026ED13ECFE}"/>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4" name="Fußzeilenplatzhalter 3">
            <a:extLst>
              <a:ext uri="{FF2B5EF4-FFF2-40B4-BE49-F238E27FC236}">
                <a16:creationId xmlns:a16="http://schemas.microsoft.com/office/drawing/2014/main" id="{7F7220D3-1B70-85EC-1B61-C2FA5000940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EDB5F4C2-0D9C-0052-6D88-CB9B63790C3F}"/>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1612562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2213A4-E48F-6AEA-05B4-E0C148224B3C}"/>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3" name="Fußzeilenplatzhalter 2">
            <a:extLst>
              <a:ext uri="{FF2B5EF4-FFF2-40B4-BE49-F238E27FC236}">
                <a16:creationId xmlns:a16="http://schemas.microsoft.com/office/drawing/2014/main" id="{79DF17E6-A957-2DC1-05DF-BCE937F23D91}"/>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41AFAD21-3D79-CCC2-6406-21755C3FAFB0}"/>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2800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08D36-B9E6-4456-E5DD-6BF010FCF5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Inhaltsplatzhalter 2">
            <a:extLst>
              <a:ext uri="{FF2B5EF4-FFF2-40B4-BE49-F238E27FC236}">
                <a16:creationId xmlns:a16="http://schemas.microsoft.com/office/drawing/2014/main" id="{B305C757-69C7-7392-4934-5005B43B3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platzhalter 3">
            <a:extLst>
              <a:ext uri="{FF2B5EF4-FFF2-40B4-BE49-F238E27FC236}">
                <a16:creationId xmlns:a16="http://schemas.microsoft.com/office/drawing/2014/main" id="{9AF06286-9402-7133-2C42-E072EABF2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a:extLst>
              <a:ext uri="{FF2B5EF4-FFF2-40B4-BE49-F238E27FC236}">
                <a16:creationId xmlns:a16="http://schemas.microsoft.com/office/drawing/2014/main" id="{4386FCC9-2D9B-0132-AE91-07809B3194E9}"/>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6" name="Fußzeilenplatzhalter 5">
            <a:extLst>
              <a:ext uri="{FF2B5EF4-FFF2-40B4-BE49-F238E27FC236}">
                <a16:creationId xmlns:a16="http://schemas.microsoft.com/office/drawing/2014/main" id="{9B963375-1424-5BE9-5D5A-10BC80F4F896}"/>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1F5CEDF7-0B6B-15B2-A4AC-D04D5E1BF626}"/>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852790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C65153-8FE7-02C5-27E0-3FD10EB78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AT"/>
          </a:p>
        </p:txBody>
      </p:sp>
      <p:sp>
        <p:nvSpPr>
          <p:cNvPr id="3" name="Bildplatzhalter 2">
            <a:extLst>
              <a:ext uri="{FF2B5EF4-FFF2-40B4-BE49-F238E27FC236}">
                <a16:creationId xmlns:a16="http://schemas.microsoft.com/office/drawing/2014/main" id="{693D537C-6AC4-B5BE-49EC-FDA8A55E2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de-AT"/>
          </a:p>
        </p:txBody>
      </p:sp>
      <p:sp>
        <p:nvSpPr>
          <p:cNvPr id="4" name="Textplatzhalter 3">
            <a:extLst>
              <a:ext uri="{FF2B5EF4-FFF2-40B4-BE49-F238E27FC236}">
                <a16:creationId xmlns:a16="http://schemas.microsoft.com/office/drawing/2014/main" id="{8AB3DB66-5F86-204B-5FDC-920A3B675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umsplatzhalter 4">
            <a:extLst>
              <a:ext uri="{FF2B5EF4-FFF2-40B4-BE49-F238E27FC236}">
                <a16:creationId xmlns:a16="http://schemas.microsoft.com/office/drawing/2014/main" id="{4F38B14E-FA25-0A84-3CD5-4796AEE040A4}"/>
              </a:ext>
            </a:extLst>
          </p:cNvPr>
          <p:cNvSpPr>
            <a:spLocks noGrp="1"/>
          </p:cNvSpPr>
          <p:nvPr>
            <p:ph type="dt" sz="half" idx="10"/>
          </p:nvPr>
        </p:nvSpPr>
        <p:spPr/>
        <p:txBody>
          <a:bodyPr/>
          <a:lstStyle/>
          <a:p>
            <a:fld id="{4D204A99-DD2E-46A5-9E4A-9E0EB615E918}" type="datetimeFigureOut">
              <a:rPr lang="de-AT" smtClean="0"/>
              <a:t>30.08.2025</a:t>
            </a:fld>
            <a:endParaRPr lang="de-AT"/>
          </a:p>
        </p:txBody>
      </p:sp>
      <p:sp>
        <p:nvSpPr>
          <p:cNvPr id="6" name="Fußzeilenplatzhalter 5">
            <a:extLst>
              <a:ext uri="{FF2B5EF4-FFF2-40B4-BE49-F238E27FC236}">
                <a16:creationId xmlns:a16="http://schemas.microsoft.com/office/drawing/2014/main" id="{3DD2ED25-6293-3332-54CF-F1C99A76D83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230BD201-E90E-75BE-7C53-6212036108DC}"/>
              </a:ext>
            </a:extLst>
          </p:cNvPr>
          <p:cNvSpPr>
            <a:spLocks noGrp="1"/>
          </p:cNvSpPr>
          <p:nvPr>
            <p:ph type="sldNum" sz="quarter" idx="12"/>
          </p:nvPr>
        </p:nvSpPr>
        <p:spPr/>
        <p:txBody>
          <a:bodyPr/>
          <a:lstStyle/>
          <a:p>
            <a:fld id="{4CDDCD3A-A287-4809-A4A9-44E456689E5A}" type="slidenum">
              <a:rPr lang="de-AT" smtClean="0"/>
              <a:t>‹#›</a:t>
            </a:fld>
            <a:endParaRPr lang="de-AT"/>
          </a:p>
        </p:txBody>
      </p:sp>
    </p:spTree>
    <p:extLst>
      <p:ext uri="{BB962C8B-B14F-4D97-AF65-F5344CB8AC3E}">
        <p14:creationId xmlns:p14="http://schemas.microsoft.com/office/powerpoint/2010/main" val="3855360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E34011B-B6C4-D1B4-5659-189E50B41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05CF3D06-EB14-E216-1F24-D0D50B309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44C714D-AD6B-3B71-F291-0AF0F2D9F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204A99-DD2E-46A5-9E4A-9E0EB615E918}" type="datetimeFigureOut">
              <a:rPr lang="de-AT" smtClean="0"/>
              <a:t>30.08.2025</a:t>
            </a:fld>
            <a:endParaRPr lang="de-AT"/>
          </a:p>
        </p:txBody>
      </p:sp>
      <p:sp>
        <p:nvSpPr>
          <p:cNvPr id="5" name="Fußzeilenplatzhalter 4">
            <a:extLst>
              <a:ext uri="{FF2B5EF4-FFF2-40B4-BE49-F238E27FC236}">
                <a16:creationId xmlns:a16="http://schemas.microsoft.com/office/drawing/2014/main" id="{EC7138C1-F3F4-8177-60B1-35B748E939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AT"/>
          </a:p>
        </p:txBody>
      </p:sp>
      <p:sp>
        <p:nvSpPr>
          <p:cNvPr id="6" name="Foliennummernplatzhalter 5">
            <a:extLst>
              <a:ext uri="{FF2B5EF4-FFF2-40B4-BE49-F238E27FC236}">
                <a16:creationId xmlns:a16="http://schemas.microsoft.com/office/drawing/2014/main" id="{E6AAEEA4-E31B-39A7-94EA-C19E72BAB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DCD3A-A287-4809-A4A9-44E456689E5A}" type="slidenum">
              <a:rPr lang="de-AT" smtClean="0"/>
              <a:t>‹#›</a:t>
            </a:fld>
            <a:endParaRPr lang="de-AT"/>
          </a:p>
        </p:txBody>
      </p:sp>
    </p:spTree>
    <p:extLst>
      <p:ext uri="{BB962C8B-B14F-4D97-AF65-F5344CB8AC3E}">
        <p14:creationId xmlns:p14="http://schemas.microsoft.com/office/powerpoint/2010/main" val="3234102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hyperlink" Target="https://www.ctbto.org/our-work/ims-ma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Brief, Briefumschlag enthält.&#10;&#10;KI-generierte Inhalte können fehlerhaft sein.">
            <a:extLst>
              <a:ext uri="{FF2B5EF4-FFF2-40B4-BE49-F238E27FC236}">
                <a16:creationId xmlns:a16="http://schemas.microsoft.com/office/drawing/2014/main" id="{4212E3CC-C8F3-8724-236C-B7DF711CD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3">
            <a:extLst>
              <a:ext uri="{FF2B5EF4-FFF2-40B4-BE49-F238E27FC236}">
                <a16:creationId xmlns:a16="http://schemas.microsoft.com/office/drawing/2014/main" id="{5641CF85-E5C3-9FF3-BBD7-6666AB809856}"/>
              </a:ext>
            </a:extLst>
          </p:cNvPr>
          <p:cNvSpPr txBox="1"/>
          <p:nvPr/>
        </p:nvSpPr>
        <p:spPr>
          <a:xfrm>
            <a:off x="947462" y="1467801"/>
            <a:ext cx="10272988" cy="746575"/>
          </a:xfrm>
          <a:prstGeom prst="rect">
            <a:avLst/>
          </a:prstGeom>
          <a:noFill/>
        </p:spPr>
        <p:txBody>
          <a:bodyPr wrap="square" lIns="0" tIns="0" rIns="0" bIns="0" rtlCol="0" anchor="ctr">
            <a:normAutofit/>
          </a:bodyPr>
          <a:lstStyle/>
          <a:p>
            <a:r>
              <a:rPr lang="en-US" sz="2400" b="1" dirty="0">
                <a:solidFill>
                  <a:srgbClr val="1A3A64"/>
                </a:solidFill>
                <a:latin typeface="Arial" panose="020B0604020202020204" pitchFamily="34" charset="0"/>
                <a:cs typeface="Arial" panose="020B0604020202020204" pitchFamily="34" charset="0"/>
              </a:rPr>
              <a:t>Global Detection of Volcanic Activities at the International Data Centre</a:t>
            </a:r>
          </a:p>
        </p:txBody>
      </p:sp>
      <p:sp>
        <p:nvSpPr>
          <p:cNvPr id="10" name="TextBox 3">
            <a:extLst>
              <a:ext uri="{FF2B5EF4-FFF2-40B4-BE49-F238E27FC236}">
                <a16:creationId xmlns:a16="http://schemas.microsoft.com/office/drawing/2014/main" id="{3D37EAC3-90CD-EA42-4DD4-7E98DD56B841}"/>
              </a:ext>
            </a:extLst>
          </p:cNvPr>
          <p:cNvSpPr txBox="1"/>
          <p:nvPr/>
        </p:nvSpPr>
        <p:spPr>
          <a:xfrm>
            <a:off x="947463" y="2344870"/>
            <a:ext cx="10272988" cy="502511"/>
          </a:xfrm>
          <a:prstGeom prst="rect">
            <a:avLst/>
          </a:prstGeom>
          <a:noFill/>
        </p:spPr>
        <p:txBody>
          <a:bodyPr wrap="square" lIns="0" tIns="0" rIns="0" bIns="0" rtlCol="0" anchor="ctr">
            <a:normAutofit/>
          </a:bodyPr>
          <a:lstStyle/>
          <a:p>
            <a:r>
              <a:rPr lang="en-GB" dirty="0">
                <a:solidFill>
                  <a:srgbClr val="1A3A64"/>
                </a:solidFill>
                <a:latin typeface="Arial" panose="020B0604020202020204" pitchFamily="34" charset="0"/>
                <a:cs typeface="Arial" panose="020B0604020202020204" pitchFamily="34" charset="0"/>
              </a:rPr>
              <a:t>Ehsan Qorbani Chegeni, Paulina Bittner, Marcela Villarroel</a:t>
            </a:r>
            <a:endParaRPr lang="en-GB" noProof="0" dirty="0">
              <a:solidFill>
                <a:srgbClr val="1A3A64"/>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D704B700-9CAA-AD00-BCFB-1247EE1D285E}"/>
              </a:ext>
            </a:extLst>
          </p:cNvPr>
          <p:cNvSpPr txBox="1"/>
          <p:nvPr/>
        </p:nvSpPr>
        <p:spPr>
          <a:xfrm>
            <a:off x="947462" y="2952157"/>
            <a:ext cx="8058149" cy="594632"/>
          </a:xfrm>
          <a:prstGeom prst="rect">
            <a:avLst/>
          </a:prstGeom>
          <a:noFill/>
        </p:spPr>
        <p:txBody>
          <a:bodyPr wrap="square" lIns="0" tIns="0" rIns="0" bIns="0" rtlCol="0" anchor="ctr">
            <a:normAutofit/>
          </a:bodyPr>
          <a:lstStyle>
            <a:defPPr>
              <a:defRPr lang="de-DE"/>
            </a:defPPr>
            <a:lvl1pPr>
              <a:defRPr>
                <a:solidFill>
                  <a:srgbClr val="1A3A64"/>
                </a:solidFill>
                <a:latin typeface="Arial" panose="020B0604020202020204" pitchFamily="34" charset="0"/>
                <a:cs typeface="Arial" panose="020B0604020202020204" pitchFamily="34" charset="0"/>
              </a:defRPr>
            </a:lvl1pPr>
          </a:lstStyle>
          <a:p>
            <a:r>
              <a:rPr lang="it-IT" sz="1400" dirty="0"/>
              <a:t>International Data Center, CTBTO, Vienna, 1400 Austria</a:t>
            </a:r>
            <a:endParaRPr lang="en-GB" sz="1400" noProof="0" dirty="0"/>
          </a:p>
        </p:txBody>
      </p:sp>
      <p:sp>
        <p:nvSpPr>
          <p:cNvPr id="13" name="TextBox 3">
            <a:extLst>
              <a:ext uri="{FF2B5EF4-FFF2-40B4-BE49-F238E27FC236}">
                <a16:creationId xmlns:a16="http://schemas.microsoft.com/office/drawing/2014/main" id="{D1B99D56-EC8A-2AAE-205C-D5BC83000B29}"/>
              </a:ext>
            </a:extLst>
          </p:cNvPr>
          <p:cNvSpPr txBox="1"/>
          <p:nvPr/>
        </p:nvSpPr>
        <p:spPr>
          <a:xfrm>
            <a:off x="2636519" y="6440942"/>
            <a:ext cx="6984367" cy="369332"/>
          </a:xfrm>
          <a:prstGeom prst="rect">
            <a:avLst/>
          </a:prstGeom>
          <a:noFill/>
        </p:spPr>
        <p:txBody>
          <a:bodyPr wrap="square" lIns="0" tIns="0" rIns="0" bIns="0" anchor="ctr">
            <a:norm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800" noProof="0" dirty="0">
                <a:solidFill>
                  <a:schemeClr val="bg1">
                    <a:lumMod val="65000"/>
                  </a:schemeClr>
                </a:solidFill>
              </a:rPr>
              <a:t>The views expressed on this e-poster are those of the author and do not necessarily reflect the view of the CTBTO</a:t>
            </a:r>
            <a:endParaRPr lang="en-GB" sz="800" noProof="0" dirty="0">
              <a:solidFill>
                <a:schemeClr val="bg1">
                  <a:lumMod val="65000"/>
                </a:schemeClr>
              </a:solidFill>
            </a:endParaRPr>
          </a:p>
        </p:txBody>
      </p:sp>
      <p:sp>
        <p:nvSpPr>
          <p:cNvPr id="14" name="TextBox 3">
            <a:extLst>
              <a:ext uri="{FF2B5EF4-FFF2-40B4-BE49-F238E27FC236}">
                <a16:creationId xmlns:a16="http://schemas.microsoft.com/office/drawing/2014/main" id="{D46122D2-621E-31CE-451D-B174F76F9990}"/>
              </a:ext>
            </a:extLst>
          </p:cNvPr>
          <p:cNvSpPr txBox="1"/>
          <p:nvPr/>
        </p:nvSpPr>
        <p:spPr>
          <a:xfrm>
            <a:off x="2603816" y="4211184"/>
            <a:ext cx="6984367" cy="1038615"/>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dirty="0"/>
              <a:t>This study presents IDC infrasound data analyses and event reviews focused on detecting volcanic activity across multiple regions. It highlights the potential of the IMS infrasound network for global monitoring and addresses key challenges in analyzing and interpreting volcanic infrasound signals.</a:t>
            </a:r>
            <a:endParaRPr lang="en-GB" dirty="0"/>
          </a:p>
        </p:txBody>
      </p:sp>
      <p:sp>
        <p:nvSpPr>
          <p:cNvPr id="2" name="Title 1">
            <a:extLst>
              <a:ext uri="{FF2B5EF4-FFF2-40B4-BE49-F238E27FC236}">
                <a16:creationId xmlns:a16="http://schemas.microsoft.com/office/drawing/2014/main" id="{2991A715-793F-3235-8617-18E9A2538876}"/>
              </a:ext>
            </a:extLst>
          </p:cNvPr>
          <p:cNvSpPr txBox="1">
            <a:spLocks/>
          </p:cNvSpPr>
          <p:nvPr/>
        </p:nvSpPr>
        <p:spPr>
          <a:xfrm>
            <a:off x="11490959" y="-202455"/>
            <a:ext cx="701041" cy="1262357"/>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4" name="Picture 3" descr="A black background with blue letters&#10;&#10;AI-generated content may be incorrect.">
            <a:extLst>
              <a:ext uri="{FF2B5EF4-FFF2-40B4-BE49-F238E27FC236}">
                <a16:creationId xmlns:a16="http://schemas.microsoft.com/office/drawing/2014/main" id="{6BB35A99-1ACE-0E4E-FA62-0D2EDDCC2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611" y="2888780"/>
            <a:ext cx="2428212" cy="648000"/>
          </a:xfrm>
          <a:prstGeom prst="rect">
            <a:avLst/>
          </a:prstGeom>
        </p:spPr>
      </p:pic>
    </p:spTree>
    <p:extLst>
      <p:ext uri="{BB962C8B-B14F-4D97-AF65-F5344CB8AC3E}">
        <p14:creationId xmlns:p14="http://schemas.microsoft.com/office/powerpoint/2010/main" val="2237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E90810EB-C9FE-C1F2-4CE1-32C95CB36FE8}"/>
              </a:ext>
            </a:extLst>
          </p:cNvPr>
          <p:cNvSpPr txBox="1"/>
          <p:nvPr/>
        </p:nvSpPr>
        <p:spPr>
          <a:xfrm>
            <a:off x="207914" y="1058762"/>
            <a:ext cx="5660336" cy="162346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Volcanic eruptions generate infrasound, low-frequency acoustic waves below 20 Hz, which provide a valuable tool for monitoring volcanic activity, especially in regions where local seismic or geophysical networks are limited or absent. The expansion of the International Monitoring System (IMS) infrasound network, together with advances in infrasound signal processing and data analysis, has greatly enhanced the ability to detect and characterize volcanic events. This study presents results from infrasound data analyses and event reviews conducted at the International Data Centre (IDC), with a particular focus on detecting volcanic activity across multiple regions.</a:t>
            </a:r>
            <a:endParaRPr lang="en-GB" sz="1200" noProof="0" dirty="0"/>
          </a:p>
        </p:txBody>
      </p:sp>
      <p:sp>
        <p:nvSpPr>
          <p:cNvPr id="19" name="Rechteck 18">
            <a:extLst>
              <a:ext uri="{FF2B5EF4-FFF2-40B4-BE49-F238E27FC236}">
                <a16:creationId xmlns:a16="http://schemas.microsoft.com/office/drawing/2014/main" id="{FA85A00B-E9A9-0FEB-865E-D426336C8668}"/>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24" name="TextBox 3">
            <a:extLst>
              <a:ext uri="{FF2B5EF4-FFF2-40B4-BE49-F238E27FC236}">
                <a16:creationId xmlns:a16="http://schemas.microsoft.com/office/drawing/2014/main" id="{A34004C7-4749-B7E3-E7D7-B3572BC231EF}"/>
              </a:ext>
            </a:extLst>
          </p:cNvPr>
          <p:cNvSpPr txBox="1"/>
          <p:nvPr/>
        </p:nvSpPr>
        <p:spPr>
          <a:xfrm>
            <a:off x="916282" y="703988"/>
            <a:ext cx="3798000"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Introduction</a:t>
            </a:r>
          </a:p>
        </p:txBody>
      </p:sp>
      <p:sp>
        <p:nvSpPr>
          <p:cNvPr id="26" name="TextBox 3">
            <a:extLst>
              <a:ext uri="{FF2B5EF4-FFF2-40B4-BE49-F238E27FC236}">
                <a16:creationId xmlns:a16="http://schemas.microsoft.com/office/drawing/2014/main" id="{79016AB2-B6CD-8ED7-A756-5A1288745A4D}"/>
              </a:ext>
            </a:extLst>
          </p:cNvPr>
          <p:cNvSpPr txBox="1"/>
          <p:nvPr/>
        </p:nvSpPr>
        <p:spPr>
          <a:xfrm>
            <a:off x="7516714" y="3175649"/>
            <a:ext cx="3467974"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Detection of Volcanic Activities </a:t>
            </a:r>
          </a:p>
        </p:txBody>
      </p:sp>
      <p:sp>
        <p:nvSpPr>
          <p:cNvPr id="4" name="Title 1">
            <a:extLst>
              <a:ext uri="{FF2B5EF4-FFF2-40B4-BE49-F238E27FC236}">
                <a16:creationId xmlns:a16="http://schemas.microsoft.com/office/drawing/2014/main" id="{2692FB59-18B2-5891-F4D6-8B606E30827C}"/>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sp>
        <p:nvSpPr>
          <p:cNvPr id="5" name="TextBox 3">
            <a:extLst>
              <a:ext uri="{FF2B5EF4-FFF2-40B4-BE49-F238E27FC236}">
                <a16:creationId xmlns:a16="http://schemas.microsoft.com/office/drawing/2014/main" id="{B91C2D5F-C64F-E153-2E5D-068CD0B58789}"/>
              </a:ext>
            </a:extLst>
          </p:cNvPr>
          <p:cNvSpPr txBox="1"/>
          <p:nvPr/>
        </p:nvSpPr>
        <p:spPr>
          <a:xfrm>
            <a:off x="7186688" y="690549"/>
            <a:ext cx="3798000"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IMS infrasound network</a:t>
            </a:r>
          </a:p>
        </p:txBody>
      </p:sp>
      <p:sp>
        <p:nvSpPr>
          <p:cNvPr id="10" name="TextBox 3">
            <a:extLst>
              <a:ext uri="{FF2B5EF4-FFF2-40B4-BE49-F238E27FC236}">
                <a16:creationId xmlns:a16="http://schemas.microsoft.com/office/drawing/2014/main" id="{C5F9C5FF-D13F-55C2-8AC0-F70D58D1317D}"/>
              </a:ext>
            </a:extLst>
          </p:cNvPr>
          <p:cNvSpPr txBox="1"/>
          <p:nvPr/>
        </p:nvSpPr>
        <p:spPr>
          <a:xfrm>
            <a:off x="6323273" y="1058762"/>
            <a:ext cx="5428089" cy="1825104"/>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The IMS infrasound network is the only global system of its scale dedicated to monitoring low-frequency acoustic signals. It currently comprises 54 certified and operational array stations, each consisting of four or more sensing elements arranged in optimized geometric configurations. Stations are equipped with a meteorological unit, a central processing system, and a secure communication link for continuous data transmission to the International Data Centre (IDC). To reduce wind-related noise, each sensing element is connected to a noise-reduction system, typically consisting of multiple pipe structures that channel air from distributed inlet ports into a shared chamber or manifold.</a:t>
            </a:r>
            <a:endParaRPr lang="en-GB" sz="1200" noProof="0" dirty="0"/>
          </a:p>
        </p:txBody>
      </p:sp>
      <p:pic>
        <p:nvPicPr>
          <p:cNvPr id="3" name="Picture 2">
            <a:extLst>
              <a:ext uri="{FF2B5EF4-FFF2-40B4-BE49-F238E27FC236}">
                <a16:creationId xmlns:a16="http://schemas.microsoft.com/office/drawing/2014/main" id="{5EFF472F-9FA2-403C-ACEC-CAD185EFE4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2265" y="2776320"/>
            <a:ext cx="5291636" cy="3240000"/>
          </a:xfrm>
          <a:prstGeom prst="rect">
            <a:avLst/>
          </a:prstGeom>
        </p:spPr>
      </p:pic>
      <p:sp>
        <p:nvSpPr>
          <p:cNvPr id="2" name="TextBox 3">
            <a:extLst>
              <a:ext uri="{FF2B5EF4-FFF2-40B4-BE49-F238E27FC236}">
                <a16:creationId xmlns:a16="http://schemas.microsoft.com/office/drawing/2014/main" id="{7F159D0B-D866-118E-3508-A58A875CD3A7}"/>
              </a:ext>
            </a:extLst>
          </p:cNvPr>
          <p:cNvSpPr txBox="1"/>
          <p:nvPr/>
        </p:nvSpPr>
        <p:spPr>
          <a:xfrm>
            <a:off x="392265" y="6110418"/>
            <a:ext cx="5291635"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dirty="0"/>
              <a:t>The map shows the IMS infrasound network, including 54 operational stations (out of 60 planned). Data from these stations are routinely used for infrasound analysis at the IDC. For the full IMS network map, please visit </a:t>
            </a:r>
            <a:r>
              <a:rPr lang="en-US" sz="1000" dirty="0">
                <a:hlinkClick r:id="rId4"/>
              </a:rPr>
              <a:t>https://www.ctbto.org/our-work/ims-map</a:t>
            </a:r>
            <a:r>
              <a:rPr lang="en-US" sz="1000" dirty="0"/>
              <a:t>.</a:t>
            </a:r>
            <a:endParaRPr lang="en-GB" sz="1000" noProof="0" dirty="0"/>
          </a:p>
        </p:txBody>
      </p:sp>
      <p:sp>
        <p:nvSpPr>
          <p:cNvPr id="6" name="TextBox 3">
            <a:extLst>
              <a:ext uri="{FF2B5EF4-FFF2-40B4-BE49-F238E27FC236}">
                <a16:creationId xmlns:a16="http://schemas.microsoft.com/office/drawing/2014/main" id="{A22ADBDE-D812-F3D3-6EC5-A21180FBA4E9}"/>
              </a:ext>
            </a:extLst>
          </p:cNvPr>
          <p:cNvSpPr txBox="1"/>
          <p:nvPr/>
        </p:nvSpPr>
        <p:spPr>
          <a:xfrm>
            <a:off x="6323274" y="3671735"/>
            <a:ext cx="2872978" cy="2650687"/>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A significant number of volcanic events are detected by the CTBTO IMS network. Infrasound stations play a key role in capturing the low-frequency acoustic signals generated by eruptions, while seismic stations record seismic events and swarms associated with volcanic activity. Here, we present examples of volcanic detections, including the </a:t>
            </a:r>
            <a:r>
              <a:rPr lang="en-US" sz="1200" b="1" noProof="0" dirty="0"/>
              <a:t>Shiveluch eruption</a:t>
            </a:r>
            <a:r>
              <a:rPr lang="en-US" sz="1200" noProof="0" dirty="0"/>
              <a:t>, recent activity in </a:t>
            </a:r>
            <a:r>
              <a:rPr lang="en-US" sz="1200" b="1" noProof="0" dirty="0"/>
              <a:t>Ethiopia</a:t>
            </a:r>
            <a:r>
              <a:rPr lang="en-US" sz="1200" noProof="0" dirty="0"/>
              <a:t> and </a:t>
            </a:r>
            <a:r>
              <a:rPr lang="en-US" sz="1200" b="1" noProof="0" dirty="0"/>
              <a:t>Ecuador</a:t>
            </a:r>
            <a:r>
              <a:rPr lang="en-US" sz="1200" noProof="0" dirty="0"/>
              <a:t>, and the </a:t>
            </a:r>
            <a:r>
              <a:rPr lang="en-US" sz="1200" b="1" noProof="0" dirty="0" err="1"/>
              <a:t>Dukono</a:t>
            </a:r>
            <a:r>
              <a:rPr lang="en-US" sz="1200" noProof="0" dirty="0"/>
              <a:t> volcano in Indonesia.</a:t>
            </a:r>
            <a:endParaRPr lang="en-GB" sz="1200" noProof="0" dirty="0"/>
          </a:p>
        </p:txBody>
      </p:sp>
      <p:pic>
        <p:nvPicPr>
          <p:cNvPr id="11" name="Picture 10" descr="A black background with blue letters&#10;&#10;AI-generated content may be incorrect.">
            <a:extLst>
              <a:ext uri="{FF2B5EF4-FFF2-40B4-BE49-F238E27FC236}">
                <a16:creationId xmlns:a16="http://schemas.microsoft.com/office/drawing/2014/main" id="{5AABE596-4EDA-891F-13C8-C2F210D6C9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9" name="TextBox 3">
            <a:extLst>
              <a:ext uri="{FF2B5EF4-FFF2-40B4-BE49-F238E27FC236}">
                <a16:creationId xmlns:a16="http://schemas.microsoft.com/office/drawing/2014/main" id="{FFF49BE4-8F7D-4C3F-4326-410E58349071}"/>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12" name="TextBox 3">
            <a:extLst>
              <a:ext uri="{FF2B5EF4-FFF2-40B4-BE49-F238E27FC236}">
                <a16:creationId xmlns:a16="http://schemas.microsoft.com/office/drawing/2014/main" id="{78B06A1B-C68B-F21E-7E45-0EE20BCE97F5}"/>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pic>
        <p:nvPicPr>
          <p:cNvPr id="14" name="Picture 13" descr="A mountain with smoke coming out of it&#10;&#10;AI-generated content may be incorrect.">
            <a:extLst>
              <a:ext uri="{FF2B5EF4-FFF2-40B4-BE49-F238E27FC236}">
                <a16:creationId xmlns:a16="http://schemas.microsoft.com/office/drawing/2014/main" id="{D0B6E808-42B8-90BC-6115-F0DEEA9C4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0383" y="3704438"/>
            <a:ext cx="2419350" cy="1885950"/>
          </a:xfrm>
          <a:prstGeom prst="rect">
            <a:avLst/>
          </a:prstGeom>
        </p:spPr>
      </p:pic>
      <p:sp>
        <p:nvSpPr>
          <p:cNvPr id="16" name="TextBox 3">
            <a:extLst>
              <a:ext uri="{FF2B5EF4-FFF2-40B4-BE49-F238E27FC236}">
                <a16:creationId xmlns:a16="http://schemas.microsoft.com/office/drawing/2014/main" id="{17952907-0D8E-0DF1-6BFA-C2318E8C3AAE}"/>
              </a:ext>
            </a:extLst>
          </p:cNvPr>
          <p:cNvSpPr txBox="1"/>
          <p:nvPr/>
        </p:nvSpPr>
        <p:spPr>
          <a:xfrm>
            <a:off x="9380383" y="5634457"/>
            <a:ext cx="2762416" cy="195067"/>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900" dirty="0"/>
              <a:t>Shiveluch </a:t>
            </a:r>
          </a:p>
          <a:p>
            <a:r>
              <a:rPr lang="en-US" sz="900" dirty="0"/>
              <a:t>(https://www.legacyias.com/russian-volcano)</a:t>
            </a:r>
            <a:endParaRPr lang="en-GB" sz="900" dirty="0"/>
          </a:p>
        </p:txBody>
      </p:sp>
    </p:spTree>
    <p:extLst>
      <p:ext uri="{BB962C8B-B14F-4D97-AF65-F5344CB8AC3E}">
        <p14:creationId xmlns:p14="http://schemas.microsoft.com/office/powerpoint/2010/main" val="1154237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2CF9C-B687-8774-8A9E-CC3E48901890}"/>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E987D8A5-E87F-10F5-E461-CF3B20129167}"/>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15" name="TextBox 3">
            <a:extLst>
              <a:ext uri="{FF2B5EF4-FFF2-40B4-BE49-F238E27FC236}">
                <a16:creationId xmlns:a16="http://schemas.microsoft.com/office/drawing/2014/main" id="{482475AD-EAB9-4488-4E08-3EB23C161A75}"/>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19" name="Rechteck 18">
            <a:extLst>
              <a:ext uri="{FF2B5EF4-FFF2-40B4-BE49-F238E27FC236}">
                <a16:creationId xmlns:a16="http://schemas.microsoft.com/office/drawing/2014/main" id="{0FA88A1F-0551-0BF6-FF1C-1F504E87ABBF}"/>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DB99342B-FC31-AD66-311E-E5EFF4CFC57F}"/>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9" name="Picture 8" descr="A black background with blue letters&#10;&#10;AI-generated content may be incorrect.">
            <a:extLst>
              <a:ext uri="{FF2B5EF4-FFF2-40B4-BE49-F238E27FC236}">
                <a16:creationId xmlns:a16="http://schemas.microsoft.com/office/drawing/2014/main" id="{294336AD-878A-3A65-51DE-45A487824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3" name="TextBox 3">
            <a:extLst>
              <a:ext uri="{FF2B5EF4-FFF2-40B4-BE49-F238E27FC236}">
                <a16:creationId xmlns:a16="http://schemas.microsoft.com/office/drawing/2014/main" id="{35C23D38-1D02-FA1F-40B5-BBB882222001}"/>
              </a:ext>
            </a:extLst>
          </p:cNvPr>
          <p:cNvSpPr txBox="1"/>
          <p:nvPr/>
        </p:nvSpPr>
        <p:spPr>
          <a:xfrm>
            <a:off x="177141" y="680846"/>
            <a:ext cx="2844347"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1. Shiveluch volcano eruption</a:t>
            </a:r>
          </a:p>
        </p:txBody>
      </p:sp>
      <p:grpSp>
        <p:nvGrpSpPr>
          <p:cNvPr id="30" name="Group 29">
            <a:extLst>
              <a:ext uri="{FF2B5EF4-FFF2-40B4-BE49-F238E27FC236}">
                <a16:creationId xmlns:a16="http://schemas.microsoft.com/office/drawing/2014/main" id="{71F5AA27-EF30-B02B-6251-9592F42D4ABA}"/>
              </a:ext>
            </a:extLst>
          </p:cNvPr>
          <p:cNvGrpSpPr/>
          <p:nvPr/>
        </p:nvGrpSpPr>
        <p:grpSpPr>
          <a:xfrm>
            <a:off x="6225234" y="1164361"/>
            <a:ext cx="5760000" cy="4940293"/>
            <a:chOff x="0" y="1505454"/>
            <a:chExt cx="7200000" cy="4940293"/>
          </a:xfrm>
        </p:grpSpPr>
        <p:pic>
          <p:nvPicPr>
            <p:cNvPr id="5" name="Picture 4">
              <a:extLst>
                <a:ext uri="{FF2B5EF4-FFF2-40B4-BE49-F238E27FC236}">
                  <a16:creationId xmlns:a16="http://schemas.microsoft.com/office/drawing/2014/main" id="{B370AACE-FC62-30DE-7F14-5AFC8CFF3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05454"/>
              <a:ext cx="7200000" cy="525122"/>
            </a:xfrm>
            <a:prstGeom prst="rect">
              <a:avLst/>
            </a:prstGeom>
          </p:spPr>
        </p:pic>
        <p:pic>
          <p:nvPicPr>
            <p:cNvPr id="6" name="Picture 5">
              <a:extLst>
                <a:ext uri="{FF2B5EF4-FFF2-40B4-BE49-F238E27FC236}">
                  <a16:creationId xmlns:a16="http://schemas.microsoft.com/office/drawing/2014/main" id="{37F53C43-F8C9-46A7-9603-920E9FDBF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46478"/>
              <a:ext cx="7200000" cy="535633"/>
            </a:xfrm>
            <a:prstGeom prst="rect">
              <a:avLst/>
            </a:prstGeom>
          </p:spPr>
        </p:pic>
        <p:pic>
          <p:nvPicPr>
            <p:cNvPr id="13" name="Picture 12">
              <a:extLst>
                <a:ext uri="{FF2B5EF4-FFF2-40B4-BE49-F238E27FC236}">
                  <a16:creationId xmlns:a16="http://schemas.microsoft.com/office/drawing/2014/main" id="{73B483EB-D055-7884-1491-1BB2E814E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05964"/>
              <a:ext cx="7200000" cy="528155"/>
            </a:xfrm>
            <a:prstGeom prst="rect">
              <a:avLst/>
            </a:prstGeom>
          </p:spPr>
        </p:pic>
        <p:pic>
          <p:nvPicPr>
            <p:cNvPr id="16" name="Picture 15">
              <a:extLst>
                <a:ext uri="{FF2B5EF4-FFF2-40B4-BE49-F238E27FC236}">
                  <a16:creationId xmlns:a16="http://schemas.microsoft.com/office/drawing/2014/main" id="{19E56E46-E9A6-DC71-72EA-F813FE7A6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9548"/>
              <a:ext cx="7200000" cy="545160"/>
            </a:xfrm>
            <a:prstGeom prst="rect">
              <a:avLst/>
            </a:prstGeom>
          </p:spPr>
        </p:pic>
        <p:pic>
          <p:nvPicPr>
            <p:cNvPr id="18" name="Picture 17">
              <a:extLst>
                <a:ext uri="{FF2B5EF4-FFF2-40B4-BE49-F238E27FC236}">
                  <a16:creationId xmlns:a16="http://schemas.microsoft.com/office/drawing/2014/main" id="{6B34F6B7-64C3-5FA2-2052-18DDA92035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10610"/>
              <a:ext cx="7200000" cy="537954"/>
            </a:xfrm>
            <a:prstGeom prst="rect">
              <a:avLst/>
            </a:prstGeom>
          </p:spPr>
        </p:pic>
        <p:pic>
          <p:nvPicPr>
            <p:cNvPr id="10" name="Picture 9">
              <a:extLst>
                <a:ext uri="{FF2B5EF4-FFF2-40B4-BE49-F238E27FC236}">
                  <a16:creationId xmlns:a16="http://schemas.microsoft.com/office/drawing/2014/main" id="{2CADD3A8-1CD4-9BD1-CC50-7F998A9A193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4286977"/>
              <a:ext cx="7200000" cy="490609"/>
            </a:xfrm>
            <a:prstGeom prst="rect">
              <a:avLst/>
            </a:prstGeom>
          </p:spPr>
        </p:pic>
        <p:pic>
          <p:nvPicPr>
            <p:cNvPr id="25" name="Picture 24">
              <a:extLst>
                <a:ext uri="{FF2B5EF4-FFF2-40B4-BE49-F238E27FC236}">
                  <a16:creationId xmlns:a16="http://schemas.microsoft.com/office/drawing/2014/main" id="{231A1C65-A913-471B-C8DB-F4D09AEC70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821477"/>
              <a:ext cx="7200000" cy="527302"/>
            </a:xfrm>
            <a:prstGeom prst="rect">
              <a:avLst/>
            </a:prstGeom>
          </p:spPr>
        </p:pic>
        <p:pic>
          <p:nvPicPr>
            <p:cNvPr id="14" name="Picture 13">
              <a:extLst>
                <a:ext uri="{FF2B5EF4-FFF2-40B4-BE49-F238E27FC236}">
                  <a16:creationId xmlns:a16="http://schemas.microsoft.com/office/drawing/2014/main" id="{675692D0-D662-AF43-170B-A7A65E63CE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363427"/>
              <a:ext cx="7200000" cy="529870"/>
            </a:xfrm>
            <a:prstGeom prst="rect">
              <a:avLst/>
            </a:prstGeom>
          </p:spPr>
        </p:pic>
        <p:pic>
          <p:nvPicPr>
            <p:cNvPr id="29" name="Picture 28">
              <a:extLst>
                <a:ext uri="{FF2B5EF4-FFF2-40B4-BE49-F238E27FC236}">
                  <a16:creationId xmlns:a16="http://schemas.microsoft.com/office/drawing/2014/main" id="{C94755DD-2046-0562-1F14-3F6DE7438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912270"/>
              <a:ext cx="7200000" cy="533477"/>
            </a:xfrm>
            <a:prstGeom prst="rect">
              <a:avLst/>
            </a:prstGeom>
          </p:spPr>
        </p:pic>
      </p:grpSp>
      <p:sp>
        <p:nvSpPr>
          <p:cNvPr id="38" name="TextBox 3">
            <a:extLst>
              <a:ext uri="{FF2B5EF4-FFF2-40B4-BE49-F238E27FC236}">
                <a16:creationId xmlns:a16="http://schemas.microsoft.com/office/drawing/2014/main" id="{12345161-C13B-3C3E-65A5-F1AD9D3048F1}"/>
              </a:ext>
            </a:extLst>
          </p:cNvPr>
          <p:cNvSpPr txBox="1"/>
          <p:nvPr/>
        </p:nvSpPr>
        <p:spPr>
          <a:xfrm>
            <a:off x="6225234" y="6238503"/>
            <a:ext cx="4000143"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noProof="0" dirty="0"/>
              <a:t>Infrasound signals from the Shiveluch volcano eruption on 7 November 2024, recorded at nine IMS infrasound stations</a:t>
            </a:r>
            <a:endParaRPr lang="en-GB" sz="1000" noProof="0" dirty="0"/>
          </a:p>
        </p:txBody>
      </p:sp>
      <p:sp>
        <p:nvSpPr>
          <p:cNvPr id="41" name="TextBox 40">
            <a:extLst>
              <a:ext uri="{FF2B5EF4-FFF2-40B4-BE49-F238E27FC236}">
                <a16:creationId xmlns:a16="http://schemas.microsoft.com/office/drawing/2014/main" id="{6910285D-8E0E-07D1-4EE4-812BDE19B913}"/>
              </a:ext>
            </a:extLst>
          </p:cNvPr>
          <p:cNvSpPr txBox="1"/>
          <p:nvPr/>
        </p:nvSpPr>
        <p:spPr>
          <a:xfrm>
            <a:off x="6496215" y="1252498"/>
            <a:ext cx="805029" cy="369332"/>
          </a:xfrm>
          <a:prstGeom prst="rect">
            <a:avLst/>
          </a:prstGeom>
          <a:noFill/>
        </p:spPr>
        <p:txBody>
          <a:bodyPr wrap="none" rtlCol="0">
            <a:spAutoFit/>
          </a:bodyPr>
          <a:lstStyle/>
          <a:p>
            <a:r>
              <a:rPr lang="en-US" b="1" dirty="0">
                <a:solidFill>
                  <a:schemeClr val="bg2"/>
                </a:solidFill>
              </a:rPr>
              <a:t>I44RU</a:t>
            </a:r>
          </a:p>
        </p:txBody>
      </p:sp>
      <p:sp>
        <p:nvSpPr>
          <p:cNvPr id="42" name="TextBox 41">
            <a:extLst>
              <a:ext uri="{FF2B5EF4-FFF2-40B4-BE49-F238E27FC236}">
                <a16:creationId xmlns:a16="http://schemas.microsoft.com/office/drawing/2014/main" id="{66A4876B-B367-7C50-E307-FAB65206D9EF}"/>
              </a:ext>
            </a:extLst>
          </p:cNvPr>
          <p:cNvSpPr txBox="1"/>
          <p:nvPr/>
        </p:nvSpPr>
        <p:spPr>
          <a:xfrm>
            <a:off x="6464980" y="1790151"/>
            <a:ext cx="805029" cy="369332"/>
          </a:xfrm>
          <a:prstGeom prst="rect">
            <a:avLst/>
          </a:prstGeom>
          <a:noFill/>
        </p:spPr>
        <p:txBody>
          <a:bodyPr wrap="none" rtlCol="0">
            <a:spAutoFit/>
          </a:bodyPr>
          <a:lstStyle/>
          <a:p>
            <a:r>
              <a:rPr lang="en-US" b="1" dirty="0">
                <a:solidFill>
                  <a:schemeClr val="bg2"/>
                </a:solidFill>
              </a:rPr>
              <a:t>I45RU</a:t>
            </a:r>
          </a:p>
        </p:txBody>
      </p:sp>
      <p:sp>
        <p:nvSpPr>
          <p:cNvPr id="43" name="TextBox 42">
            <a:extLst>
              <a:ext uri="{FF2B5EF4-FFF2-40B4-BE49-F238E27FC236}">
                <a16:creationId xmlns:a16="http://schemas.microsoft.com/office/drawing/2014/main" id="{5266AAC0-E7E2-8649-1DB3-65D52A638897}"/>
              </a:ext>
            </a:extLst>
          </p:cNvPr>
          <p:cNvSpPr txBox="1"/>
          <p:nvPr/>
        </p:nvSpPr>
        <p:spPr>
          <a:xfrm>
            <a:off x="6472179" y="2374867"/>
            <a:ext cx="797013" cy="369332"/>
          </a:xfrm>
          <a:prstGeom prst="rect">
            <a:avLst/>
          </a:prstGeom>
          <a:noFill/>
        </p:spPr>
        <p:txBody>
          <a:bodyPr wrap="none" rtlCol="0">
            <a:spAutoFit/>
          </a:bodyPr>
          <a:lstStyle/>
          <a:p>
            <a:r>
              <a:rPr lang="en-US" b="1" dirty="0">
                <a:solidFill>
                  <a:schemeClr val="bg2"/>
                </a:solidFill>
              </a:rPr>
              <a:t>I53US</a:t>
            </a:r>
          </a:p>
        </p:txBody>
      </p:sp>
      <p:sp>
        <p:nvSpPr>
          <p:cNvPr id="44" name="TextBox 43">
            <a:extLst>
              <a:ext uri="{FF2B5EF4-FFF2-40B4-BE49-F238E27FC236}">
                <a16:creationId xmlns:a16="http://schemas.microsoft.com/office/drawing/2014/main" id="{95A6033E-D16E-E285-796C-E2458FA5B3D3}"/>
              </a:ext>
            </a:extLst>
          </p:cNvPr>
          <p:cNvSpPr txBox="1"/>
          <p:nvPr/>
        </p:nvSpPr>
        <p:spPr>
          <a:xfrm>
            <a:off x="6464980" y="2926875"/>
            <a:ext cx="797013" cy="369332"/>
          </a:xfrm>
          <a:prstGeom prst="rect">
            <a:avLst/>
          </a:prstGeom>
          <a:noFill/>
        </p:spPr>
        <p:txBody>
          <a:bodyPr wrap="none" rtlCol="0">
            <a:spAutoFit/>
          </a:bodyPr>
          <a:lstStyle/>
          <a:p>
            <a:r>
              <a:rPr lang="en-US" b="1" dirty="0">
                <a:solidFill>
                  <a:schemeClr val="bg2"/>
                </a:solidFill>
              </a:rPr>
              <a:t>I58US</a:t>
            </a:r>
          </a:p>
        </p:txBody>
      </p:sp>
      <p:sp>
        <p:nvSpPr>
          <p:cNvPr id="45" name="TextBox 44">
            <a:extLst>
              <a:ext uri="{FF2B5EF4-FFF2-40B4-BE49-F238E27FC236}">
                <a16:creationId xmlns:a16="http://schemas.microsoft.com/office/drawing/2014/main" id="{BF1913B7-FE33-C8A5-6117-2E0540F1D7AF}"/>
              </a:ext>
            </a:extLst>
          </p:cNvPr>
          <p:cNvSpPr txBox="1"/>
          <p:nvPr/>
        </p:nvSpPr>
        <p:spPr>
          <a:xfrm>
            <a:off x="6458354" y="3466161"/>
            <a:ext cx="806631" cy="369332"/>
          </a:xfrm>
          <a:prstGeom prst="rect">
            <a:avLst/>
          </a:prstGeom>
          <a:noFill/>
        </p:spPr>
        <p:txBody>
          <a:bodyPr wrap="none" rtlCol="0">
            <a:spAutoFit/>
          </a:bodyPr>
          <a:lstStyle/>
          <a:p>
            <a:r>
              <a:rPr lang="en-US" b="1" dirty="0">
                <a:solidFill>
                  <a:schemeClr val="bg2"/>
                </a:solidFill>
              </a:rPr>
              <a:t>I18DK</a:t>
            </a:r>
          </a:p>
        </p:txBody>
      </p:sp>
      <p:sp>
        <p:nvSpPr>
          <p:cNvPr id="46" name="TextBox 45">
            <a:extLst>
              <a:ext uri="{FF2B5EF4-FFF2-40B4-BE49-F238E27FC236}">
                <a16:creationId xmlns:a16="http://schemas.microsoft.com/office/drawing/2014/main" id="{59598C37-2DC2-1071-D56A-C115376AC115}"/>
              </a:ext>
            </a:extLst>
          </p:cNvPr>
          <p:cNvSpPr txBox="1"/>
          <p:nvPr/>
        </p:nvSpPr>
        <p:spPr>
          <a:xfrm>
            <a:off x="6496213" y="4036720"/>
            <a:ext cx="797013" cy="369332"/>
          </a:xfrm>
          <a:prstGeom prst="rect">
            <a:avLst/>
          </a:prstGeom>
          <a:noFill/>
        </p:spPr>
        <p:txBody>
          <a:bodyPr wrap="none" rtlCol="0">
            <a:spAutoFit/>
          </a:bodyPr>
          <a:lstStyle/>
          <a:p>
            <a:r>
              <a:rPr lang="en-US" b="1" dirty="0">
                <a:solidFill>
                  <a:schemeClr val="bg2"/>
                </a:solidFill>
              </a:rPr>
              <a:t>I56US</a:t>
            </a:r>
          </a:p>
        </p:txBody>
      </p:sp>
      <p:sp>
        <p:nvSpPr>
          <p:cNvPr id="47" name="TextBox 46">
            <a:extLst>
              <a:ext uri="{FF2B5EF4-FFF2-40B4-BE49-F238E27FC236}">
                <a16:creationId xmlns:a16="http://schemas.microsoft.com/office/drawing/2014/main" id="{9FAF9446-1A5E-0363-D0F5-D119F55E95C3}"/>
              </a:ext>
            </a:extLst>
          </p:cNvPr>
          <p:cNvSpPr txBox="1"/>
          <p:nvPr/>
        </p:nvSpPr>
        <p:spPr>
          <a:xfrm>
            <a:off x="6496213" y="4565120"/>
            <a:ext cx="797013" cy="369332"/>
          </a:xfrm>
          <a:prstGeom prst="rect">
            <a:avLst/>
          </a:prstGeom>
          <a:noFill/>
        </p:spPr>
        <p:txBody>
          <a:bodyPr wrap="none" rtlCol="0">
            <a:spAutoFit/>
          </a:bodyPr>
          <a:lstStyle/>
          <a:p>
            <a:r>
              <a:rPr lang="en-US" b="1" dirty="0">
                <a:solidFill>
                  <a:schemeClr val="bg2"/>
                </a:solidFill>
              </a:rPr>
              <a:t>I59US</a:t>
            </a:r>
          </a:p>
        </p:txBody>
      </p:sp>
      <p:sp>
        <p:nvSpPr>
          <p:cNvPr id="48" name="TextBox 47">
            <a:extLst>
              <a:ext uri="{FF2B5EF4-FFF2-40B4-BE49-F238E27FC236}">
                <a16:creationId xmlns:a16="http://schemas.microsoft.com/office/drawing/2014/main" id="{7E106C51-5AF0-DCA2-D5A6-022571FC7ABC}"/>
              </a:ext>
            </a:extLst>
          </p:cNvPr>
          <p:cNvSpPr txBox="1"/>
          <p:nvPr/>
        </p:nvSpPr>
        <p:spPr>
          <a:xfrm>
            <a:off x="6496214" y="5083770"/>
            <a:ext cx="853952" cy="369332"/>
          </a:xfrm>
          <a:prstGeom prst="rect">
            <a:avLst/>
          </a:prstGeom>
          <a:noFill/>
        </p:spPr>
        <p:txBody>
          <a:bodyPr wrap="none" rtlCol="0">
            <a:spAutoFit/>
          </a:bodyPr>
          <a:lstStyle/>
          <a:p>
            <a:r>
              <a:rPr lang="en-US" b="1" dirty="0">
                <a:solidFill>
                  <a:schemeClr val="bg1">
                    <a:lumMod val="95000"/>
                  </a:schemeClr>
                </a:solidFill>
              </a:rPr>
              <a:t>I39PW</a:t>
            </a:r>
          </a:p>
        </p:txBody>
      </p:sp>
      <p:sp>
        <p:nvSpPr>
          <p:cNvPr id="49" name="TextBox 48">
            <a:extLst>
              <a:ext uri="{FF2B5EF4-FFF2-40B4-BE49-F238E27FC236}">
                <a16:creationId xmlns:a16="http://schemas.microsoft.com/office/drawing/2014/main" id="{BEB4D2E3-8224-BD0B-3D23-854899B68F60}"/>
              </a:ext>
            </a:extLst>
          </p:cNvPr>
          <p:cNvSpPr txBox="1"/>
          <p:nvPr/>
        </p:nvSpPr>
        <p:spPr>
          <a:xfrm>
            <a:off x="6496215" y="5605502"/>
            <a:ext cx="797013" cy="369332"/>
          </a:xfrm>
          <a:prstGeom prst="rect">
            <a:avLst/>
          </a:prstGeom>
          <a:noFill/>
        </p:spPr>
        <p:txBody>
          <a:bodyPr wrap="none" rtlCol="0">
            <a:spAutoFit/>
          </a:bodyPr>
          <a:lstStyle/>
          <a:p>
            <a:r>
              <a:rPr lang="en-US" b="1" dirty="0">
                <a:solidFill>
                  <a:schemeClr val="bg2"/>
                </a:solidFill>
              </a:rPr>
              <a:t>I57US</a:t>
            </a:r>
          </a:p>
        </p:txBody>
      </p:sp>
      <p:grpSp>
        <p:nvGrpSpPr>
          <p:cNvPr id="59" name="Group 58">
            <a:extLst>
              <a:ext uri="{FF2B5EF4-FFF2-40B4-BE49-F238E27FC236}">
                <a16:creationId xmlns:a16="http://schemas.microsoft.com/office/drawing/2014/main" id="{EC9EFFC7-FAF5-8E5D-B997-4135B43FD784}"/>
              </a:ext>
            </a:extLst>
          </p:cNvPr>
          <p:cNvGrpSpPr/>
          <p:nvPr/>
        </p:nvGrpSpPr>
        <p:grpSpPr>
          <a:xfrm>
            <a:off x="727605" y="2895071"/>
            <a:ext cx="4854211" cy="3215098"/>
            <a:chOff x="528822" y="2389374"/>
            <a:chExt cx="5292000" cy="3752599"/>
          </a:xfrm>
        </p:grpSpPr>
        <p:pic>
          <p:nvPicPr>
            <p:cNvPr id="40" name="Picture 39" descr="A map of the world&#10;&#10;AI-generated content may be incorrect.">
              <a:extLst>
                <a:ext uri="{FF2B5EF4-FFF2-40B4-BE49-F238E27FC236}">
                  <a16:creationId xmlns:a16="http://schemas.microsoft.com/office/drawing/2014/main" id="{7E923804-5AFE-7EAB-9D80-2D844C9FE4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822" y="2389374"/>
              <a:ext cx="5292000" cy="3752599"/>
            </a:xfrm>
            <a:prstGeom prst="rect">
              <a:avLst/>
            </a:prstGeom>
          </p:spPr>
        </p:pic>
        <p:sp>
          <p:nvSpPr>
            <p:cNvPr id="50" name="TextBox 49">
              <a:extLst>
                <a:ext uri="{FF2B5EF4-FFF2-40B4-BE49-F238E27FC236}">
                  <a16:creationId xmlns:a16="http://schemas.microsoft.com/office/drawing/2014/main" id="{AFCD0592-90DE-33DB-28DA-36E320CBAA10}"/>
                </a:ext>
              </a:extLst>
            </p:cNvPr>
            <p:cNvSpPr txBox="1"/>
            <p:nvPr/>
          </p:nvSpPr>
          <p:spPr>
            <a:xfrm>
              <a:off x="2705813" y="5063420"/>
              <a:ext cx="645205" cy="323308"/>
            </a:xfrm>
            <a:prstGeom prst="rect">
              <a:avLst/>
            </a:prstGeom>
            <a:noFill/>
          </p:spPr>
          <p:txBody>
            <a:bodyPr wrap="none" rtlCol="0">
              <a:spAutoFit/>
            </a:bodyPr>
            <a:lstStyle/>
            <a:p>
              <a:r>
                <a:rPr lang="en-US" sz="1200" b="1" dirty="0">
                  <a:solidFill>
                    <a:schemeClr val="bg2"/>
                  </a:solidFill>
                </a:rPr>
                <a:t>I59US</a:t>
              </a:r>
            </a:p>
          </p:txBody>
        </p:sp>
        <p:sp>
          <p:nvSpPr>
            <p:cNvPr id="51" name="TextBox 50">
              <a:extLst>
                <a:ext uri="{FF2B5EF4-FFF2-40B4-BE49-F238E27FC236}">
                  <a16:creationId xmlns:a16="http://schemas.microsoft.com/office/drawing/2014/main" id="{E40FFB3C-2242-2565-2CAC-CA35BE42886E}"/>
                </a:ext>
              </a:extLst>
            </p:cNvPr>
            <p:cNvSpPr txBox="1"/>
            <p:nvPr/>
          </p:nvSpPr>
          <p:spPr>
            <a:xfrm>
              <a:off x="3579234" y="4965153"/>
              <a:ext cx="645205" cy="323308"/>
            </a:xfrm>
            <a:prstGeom prst="rect">
              <a:avLst/>
            </a:prstGeom>
            <a:noFill/>
          </p:spPr>
          <p:txBody>
            <a:bodyPr wrap="none" rtlCol="0">
              <a:spAutoFit/>
            </a:bodyPr>
            <a:lstStyle/>
            <a:p>
              <a:r>
                <a:rPr lang="en-US" sz="1200" b="1" dirty="0">
                  <a:solidFill>
                    <a:schemeClr val="bg2"/>
                  </a:solidFill>
                </a:rPr>
                <a:t>I57US</a:t>
              </a:r>
            </a:p>
          </p:txBody>
        </p:sp>
        <p:sp>
          <p:nvSpPr>
            <p:cNvPr id="52" name="TextBox 51">
              <a:extLst>
                <a:ext uri="{FF2B5EF4-FFF2-40B4-BE49-F238E27FC236}">
                  <a16:creationId xmlns:a16="http://schemas.microsoft.com/office/drawing/2014/main" id="{5C4525F8-B23B-C901-D82F-027867E1A292}"/>
                </a:ext>
              </a:extLst>
            </p:cNvPr>
            <p:cNvSpPr txBox="1"/>
            <p:nvPr/>
          </p:nvSpPr>
          <p:spPr>
            <a:xfrm>
              <a:off x="5106198" y="2516027"/>
              <a:ext cx="652195" cy="323308"/>
            </a:xfrm>
            <a:prstGeom prst="rect">
              <a:avLst/>
            </a:prstGeom>
            <a:noFill/>
          </p:spPr>
          <p:txBody>
            <a:bodyPr wrap="none" rtlCol="0">
              <a:spAutoFit/>
            </a:bodyPr>
            <a:lstStyle/>
            <a:p>
              <a:r>
                <a:rPr lang="en-US" sz="1200" b="1" dirty="0"/>
                <a:t>I18DK</a:t>
              </a:r>
            </a:p>
          </p:txBody>
        </p:sp>
        <p:sp>
          <p:nvSpPr>
            <p:cNvPr id="53" name="TextBox 52">
              <a:extLst>
                <a:ext uri="{FF2B5EF4-FFF2-40B4-BE49-F238E27FC236}">
                  <a16:creationId xmlns:a16="http://schemas.microsoft.com/office/drawing/2014/main" id="{45AA6B19-1F26-504D-9CFA-0505823E68E0}"/>
                </a:ext>
              </a:extLst>
            </p:cNvPr>
            <p:cNvSpPr txBox="1"/>
            <p:nvPr/>
          </p:nvSpPr>
          <p:spPr>
            <a:xfrm>
              <a:off x="3730151" y="4217634"/>
              <a:ext cx="645205" cy="323308"/>
            </a:xfrm>
            <a:prstGeom prst="rect">
              <a:avLst/>
            </a:prstGeom>
            <a:noFill/>
          </p:spPr>
          <p:txBody>
            <a:bodyPr wrap="none" rtlCol="0">
              <a:spAutoFit/>
            </a:bodyPr>
            <a:lstStyle/>
            <a:p>
              <a:r>
                <a:rPr lang="en-US" sz="1200" b="1" dirty="0">
                  <a:solidFill>
                    <a:schemeClr val="bg2"/>
                  </a:solidFill>
                </a:rPr>
                <a:t>I56US</a:t>
              </a:r>
            </a:p>
          </p:txBody>
        </p:sp>
        <p:sp>
          <p:nvSpPr>
            <p:cNvPr id="54" name="TextBox 53">
              <a:extLst>
                <a:ext uri="{FF2B5EF4-FFF2-40B4-BE49-F238E27FC236}">
                  <a16:creationId xmlns:a16="http://schemas.microsoft.com/office/drawing/2014/main" id="{72CB6258-417F-1BFE-7D3A-2A98B842F448}"/>
                </a:ext>
              </a:extLst>
            </p:cNvPr>
            <p:cNvSpPr txBox="1"/>
            <p:nvPr/>
          </p:nvSpPr>
          <p:spPr>
            <a:xfrm>
              <a:off x="2978294" y="3425501"/>
              <a:ext cx="645205" cy="323308"/>
            </a:xfrm>
            <a:prstGeom prst="rect">
              <a:avLst/>
            </a:prstGeom>
            <a:noFill/>
          </p:spPr>
          <p:txBody>
            <a:bodyPr wrap="none" rtlCol="0">
              <a:spAutoFit/>
            </a:bodyPr>
            <a:lstStyle/>
            <a:p>
              <a:r>
                <a:rPr lang="en-US" sz="1200" b="1" dirty="0">
                  <a:solidFill>
                    <a:schemeClr val="bg2"/>
                  </a:solidFill>
                </a:rPr>
                <a:t>I53US</a:t>
              </a:r>
            </a:p>
          </p:txBody>
        </p:sp>
        <p:sp>
          <p:nvSpPr>
            <p:cNvPr id="55" name="TextBox 54">
              <a:extLst>
                <a:ext uri="{FF2B5EF4-FFF2-40B4-BE49-F238E27FC236}">
                  <a16:creationId xmlns:a16="http://schemas.microsoft.com/office/drawing/2014/main" id="{5D941F8A-8348-40E8-68A7-C047437D75C8}"/>
                </a:ext>
              </a:extLst>
            </p:cNvPr>
            <p:cNvSpPr txBox="1"/>
            <p:nvPr/>
          </p:nvSpPr>
          <p:spPr>
            <a:xfrm>
              <a:off x="1259200" y="4028310"/>
              <a:ext cx="652195" cy="323308"/>
            </a:xfrm>
            <a:prstGeom prst="rect">
              <a:avLst/>
            </a:prstGeom>
            <a:noFill/>
          </p:spPr>
          <p:txBody>
            <a:bodyPr wrap="none" rtlCol="0">
              <a:spAutoFit/>
            </a:bodyPr>
            <a:lstStyle/>
            <a:p>
              <a:r>
                <a:rPr lang="en-US" sz="1200" b="1" dirty="0">
                  <a:solidFill>
                    <a:schemeClr val="bg2"/>
                  </a:solidFill>
                </a:rPr>
                <a:t>I44RU</a:t>
              </a:r>
            </a:p>
          </p:txBody>
        </p:sp>
        <p:sp>
          <p:nvSpPr>
            <p:cNvPr id="56" name="TextBox 55">
              <a:extLst>
                <a:ext uri="{FF2B5EF4-FFF2-40B4-BE49-F238E27FC236}">
                  <a16:creationId xmlns:a16="http://schemas.microsoft.com/office/drawing/2014/main" id="{35CDD968-87E1-EF66-254A-5ED5EE250225}"/>
                </a:ext>
              </a:extLst>
            </p:cNvPr>
            <p:cNvSpPr txBox="1"/>
            <p:nvPr/>
          </p:nvSpPr>
          <p:spPr>
            <a:xfrm>
              <a:off x="2158277" y="4833009"/>
              <a:ext cx="645205" cy="323308"/>
            </a:xfrm>
            <a:prstGeom prst="rect">
              <a:avLst/>
            </a:prstGeom>
            <a:noFill/>
          </p:spPr>
          <p:txBody>
            <a:bodyPr wrap="none" rtlCol="0">
              <a:spAutoFit/>
            </a:bodyPr>
            <a:lstStyle/>
            <a:p>
              <a:r>
                <a:rPr lang="en-US" sz="1200" b="1" dirty="0">
                  <a:solidFill>
                    <a:schemeClr val="bg2"/>
                  </a:solidFill>
                </a:rPr>
                <a:t>I58US</a:t>
              </a:r>
            </a:p>
          </p:txBody>
        </p:sp>
        <p:sp>
          <p:nvSpPr>
            <p:cNvPr id="57" name="TextBox 56">
              <a:extLst>
                <a:ext uri="{FF2B5EF4-FFF2-40B4-BE49-F238E27FC236}">
                  <a16:creationId xmlns:a16="http://schemas.microsoft.com/office/drawing/2014/main" id="{31EF1AB0-57D1-3170-E3DD-FDF1E694F1FF}"/>
                </a:ext>
              </a:extLst>
            </p:cNvPr>
            <p:cNvSpPr txBox="1"/>
            <p:nvPr/>
          </p:nvSpPr>
          <p:spPr>
            <a:xfrm>
              <a:off x="1038540" y="4356133"/>
              <a:ext cx="652195" cy="323308"/>
            </a:xfrm>
            <a:prstGeom prst="rect">
              <a:avLst/>
            </a:prstGeom>
            <a:noFill/>
          </p:spPr>
          <p:txBody>
            <a:bodyPr wrap="none" rtlCol="0">
              <a:spAutoFit/>
            </a:bodyPr>
            <a:lstStyle/>
            <a:p>
              <a:r>
                <a:rPr lang="en-US" sz="1200" b="1" dirty="0">
                  <a:solidFill>
                    <a:schemeClr val="bg2"/>
                  </a:solidFill>
                </a:rPr>
                <a:t>I45RU</a:t>
              </a:r>
            </a:p>
          </p:txBody>
        </p:sp>
        <p:sp>
          <p:nvSpPr>
            <p:cNvPr id="58" name="TextBox 57">
              <a:extLst>
                <a:ext uri="{FF2B5EF4-FFF2-40B4-BE49-F238E27FC236}">
                  <a16:creationId xmlns:a16="http://schemas.microsoft.com/office/drawing/2014/main" id="{6CEF9C08-64E8-8107-D6B5-BCEDAD1E5AAE}"/>
                </a:ext>
              </a:extLst>
            </p:cNvPr>
            <p:cNvSpPr txBox="1"/>
            <p:nvPr/>
          </p:nvSpPr>
          <p:spPr>
            <a:xfrm>
              <a:off x="1065710" y="5376642"/>
              <a:ext cx="686587" cy="323308"/>
            </a:xfrm>
            <a:prstGeom prst="rect">
              <a:avLst/>
            </a:prstGeom>
            <a:noFill/>
          </p:spPr>
          <p:txBody>
            <a:bodyPr wrap="none" rtlCol="0">
              <a:spAutoFit/>
            </a:bodyPr>
            <a:lstStyle/>
            <a:p>
              <a:r>
                <a:rPr lang="en-US" sz="1200" b="1" dirty="0">
                  <a:solidFill>
                    <a:schemeClr val="bg2"/>
                  </a:solidFill>
                </a:rPr>
                <a:t>I39PW</a:t>
              </a:r>
            </a:p>
          </p:txBody>
        </p:sp>
      </p:grpSp>
      <p:sp>
        <p:nvSpPr>
          <p:cNvPr id="60" name="TextBox 3">
            <a:extLst>
              <a:ext uri="{FF2B5EF4-FFF2-40B4-BE49-F238E27FC236}">
                <a16:creationId xmlns:a16="http://schemas.microsoft.com/office/drawing/2014/main" id="{D201F972-9C8A-0066-C1A2-16FFDB0A3B49}"/>
              </a:ext>
            </a:extLst>
          </p:cNvPr>
          <p:cNvSpPr txBox="1"/>
          <p:nvPr/>
        </p:nvSpPr>
        <p:spPr>
          <a:xfrm>
            <a:off x="528822" y="6249998"/>
            <a:ext cx="5312539"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noProof="0" dirty="0"/>
              <a:t>Map showing the location of the Shiveluch volcano eruption on 7 November 2024. IMS infrasound stations that detected the event are marked with purple diamonds.</a:t>
            </a:r>
            <a:endParaRPr lang="en-GB" sz="1000" noProof="0" dirty="0"/>
          </a:p>
        </p:txBody>
      </p:sp>
      <p:sp>
        <p:nvSpPr>
          <p:cNvPr id="61" name="TextBox 60">
            <a:extLst>
              <a:ext uri="{FF2B5EF4-FFF2-40B4-BE49-F238E27FC236}">
                <a16:creationId xmlns:a16="http://schemas.microsoft.com/office/drawing/2014/main" id="{F2E79D99-08CF-9463-3A01-16B0285E3346}"/>
              </a:ext>
            </a:extLst>
          </p:cNvPr>
          <p:cNvSpPr txBox="1"/>
          <p:nvPr/>
        </p:nvSpPr>
        <p:spPr>
          <a:xfrm>
            <a:off x="10877374" y="1178838"/>
            <a:ext cx="849913" cy="253916"/>
          </a:xfrm>
          <a:prstGeom prst="rect">
            <a:avLst/>
          </a:prstGeom>
          <a:noFill/>
        </p:spPr>
        <p:txBody>
          <a:bodyPr wrap="none" rtlCol="0">
            <a:spAutoFit/>
          </a:bodyPr>
          <a:lstStyle/>
          <a:p>
            <a:r>
              <a:rPr lang="en-US" sz="1050" b="1" dirty="0"/>
              <a:t>Delta=4.7</a:t>
            </a:r>
            <a:r>
              <a:rPr lang="en-US" sz="1050" dirty="0"/>
              <a:t> °</a:t>
            </a:r>
            <a:endParaRPr lang="en-US" sz="1050" b="1" dirty="0"/>
          </a:p>
        </p:txBody>
      </p:sp>
      <p:sp>
        <p:nvSpPr>
          <p:cNvPr id="63" name="TextBox 62">
            <a:extLst>
              <a:ext uri="{FF2B5EF4-FFF2-40B4-BE49-F238E27FC236}">
                <a16:creationId xmlns:a16="http://schemas.microsoft.com/office/drawing/2014/main" id="{2A755A6D-6D3F-857C-9937-3FB2E16DFAAD}"/>
              </a:ext>
            </a:extLst>
          </p:cNvPr>
          <p:cNvSpPr txBox="1"/>
          <p:nvPr/>
        </p:nvSpPr>
        <p:spPr>
          <a:xfrm>
            <a:off x="10877372" y="5063306"/>
            <a:ext cx="922047" cy="253916"/>
          </a:xfrm>
          <a:prstGeom prst="rect">
            <a:avLst/>
          </a:prstGeom>
          <a:noFill/>
        </p:spPr>
        <p:txBody>
          <a:bodyPr wrap="none" rtlCol="0">
            <a:spAutoFit/>
          </a:bodyPr>
          <a:lstStyle/>
          <a:p>
            <a:r>
              <a:rPr lang="en-US" sz="1050" b="1" dirty="0"/>
              <a:t>Delta=53.9</a:t>
            </a:r>
            <a:r>
              <a:rPr lang="en-US" sz="1050" dirty="0"/>
              <a:t> °</a:t>
            </a:r>
            <a:endParaRPr lang="en-US" sz="1050" b="1" dirty="0"/>
          </a:p>
        </p:txBody>
      </p:sp>
      <p:sp>
        <p:nvSpPr>
          <p:cNvPr id="64" name="TextBox 63">
            <a:extLst>
              <a:ext uri="{FF2B5EF4-FFF2-40B4-BE49-F238E27FC236}">
                <a16:creationId xmlns:a16="http://schemas.microsoft.com/office/drawing/2014/main" id="{A83ADEF7-8675-D928-D559-9D896817199A}"/>
              </a:ext>
            </a:extLst>
          </p:cNvPr>
          <p:cNvSpPr txBox="1"/>
          <p:nvPr/>
        </p:nvSpPr>
        <p:spPr>
          <a:xfrm>
            <a:off x="10877373" y="1702305"/>
            <a:ext cx="922047" cy="253916"/>
          </a:xfrm>
          <a:prstGeom prst="rect">
            <a:avLst/>
          </a:prstGeom>
          <a:noFill/>
        </p:spPr>
        <p:txBody>
          <a:bodyPr wrap="none" rtlCol="0">
            <a:spAutoFit/>
          </a:bodyPr>
          <a:lstStyle/>
          <a:p>
            <a:r>
              <a:rPr lang="en-US" sz="1050" b="1" dirty="0"/>
              <a:t>Delta=23.1</a:t>
            </a:r>
            <a:r>
              <a:rPr lang="en-US" sz="1050" dirty="0"/>
              <a:t> °</a:t>
            </a:r>
            <a:endParaRPr lang="en-US" sz="1050" b="1" dirty="0"/>
          </a:p>
        </p:txBody>
      </p:sp>
      <p:sp>
        <p:nvSpPr>
          <p:cNvPr id="65" name="TextBox 64">
            <a:extLst>
              <a:ext uri="{FF2B5EF4-FFF2-40B4-BE49-F238E27FC236}">
                <a16:creationId xmlns:a16="http://schemas.microsoft.com/office/drawing/2014/main" id="{8A0E5A4A-72EC-21F7-1B25-7E0B41A07F12}"/>
              </a:ext>
            </a:extLst>
          </p:cNvPr>
          <p:cNvSpPr txBox="1"/>
          <p:nvPr/>
        </p:nvSpPr>
        <p:spPr>
          <a:xfrm>
            <a:off x="10877372" y="4502620"/>
            <a:ext cx="809837" cy="253916"/>
          </a:xfrm>
          <a:prstGeom prst="rect">
            <a:avLst/>
          </a:prstGeom>
          <a:noFill/>
        </p:spPr>
        <p:txBody>
          <a:bodyPr wrap="none" rtlCol="0">
            <a:spAutoFit/>
          </a:bodyPr>
          <a:lstStyle/>
          <a:p>
            <a:r>
              <a:rPr lang="en-US" sz="1050" b="1" dirty="0"/>
              <a:t>Delta=48</a:t>
            </a:r>
            <a:r>
              <a:rPr lang="en-US" sz="1050" dirty="0"/>
              <a:t> °</a:t>
            </a:r>
            <a:endParaRPr lang="en-US" sz="1050" b="1" dirty="0"/>
          </a:p>
        </p:txBody>
      </p:sp>
      <p:sp>
        <p:nvSpPr>
          <p:cNvPr id="66" name="TextBox 65">
            <a:extLst>
              <a:ext uri="{FF2B5EF4-FFF2-40B4-BE49-F238E27FC236}">
                <a16:creationId xmlns:a16="http://schemas.microsoft.com/office/drawing/2014/main" id="{41229052-3B30-F2DF-7670-1C085FF493B2}"/>
              </a:ext>
            </a:extLst>
          </p:cNvPr>
          <p:cNvSpPr txBox="1"/>
          <p:nvPr/>
        </p:nvSpPr>
        <p:spPr>
          <a:xfrm>
            <a:off x="10877371" y="5570876"/>
            <a:ext cx="922047" cy="253916"/>
          </a:xfrm>
          <a:prstGeom prst="rect">
            <a:avLst/>
          </a:prstGeom>
          <a:noFill/>
        </p:spPr>
        <p:txBody>
          <a:bodyPr wrap="none" rtlCol="0">
            <a:spAutoFit/>
          </a:bodyPr>
          <a:lstStyle/>
          <a:p>
            <a:r>
              <a:rPr lang="en-US" sz="1050" b="1" dirty="0"/>
              <a:t>Delta=57.7</a:t>
            </a:r>
            <a:r>
              <a:rPr lang="en-US" sz="1050" dirty="0"/>
              <a:t> °</a:t>
            </a:r>
            <a:endParaRPr lang="en-US" sz="1050" b="1" dirty="0"/>
          </a:p>
        </p:txBody>
      </p:sp>
      <p:sp>
        <p:nvSpPr>
          <p:cNvPr id="67" name="TextBox 66">
            <a:extLst>
              <a:ext uri="{FF2B5EF4-FFF2-40B4-BE49-F238E27FC236}">
                <a16:creationId xmlns:a16="http://schemas.microsoft.com/office/drawing/2014/main" id="{1EE4020A-5631-16BE-FECC-A3DE16853620}"/>
              </a:ext>
            </a:extLst>
          </p:cNvPr>
          <p:cNvSpPr txBox="1"/>
          <p:nvPr/>
        </p:nvSpPr>
        <p:spPr>
          <a:xfrm>
            <a:off x="10877373" y="2272427"/>
            <a:ext cx="922047" cy="253916"/>
          </a:xfrm>
          <a:prstGeom prst="rect">
            <a:avLst/>
          </a:prstGeom>
          <a:noFill/>
        </p:spPr>
        <p:txBody>
          <a:bodyPr wrap="none" rtlCol="0">
            <a:spAutoFit/>
          </a:bodyPr>
          <a:lstStyle/>
          <a:p>
            <a:r>
              <a:rPr lang="en-US" sz="1050" b="1" dirty="0"/>
              <a:t>Delta=24.7</a:t>
            </a:r>
            <a:r>
              <a:rPr lang="en-US" sz="1050" dirty="0"/>
              <a:t> °</a:t>
            </a:r>
            <a:endParaRPr lang="en-US" sz="1050" b="1" dirty="0"/>
          </a:p>
        </p:txBody>
      </p:sp>
      <p:sp>
        <p:nvSpPr>
          <p:cNvPr id="68" name="TextBox 67">
            <a:extLst>
              <a:ext uri="{FF2B5EF4-FFF2-40B4-BE49-F238E27FC236}">
                <a16:creationId xmlns:a16="http://schemas.microsoft.com/office/drawing/2014/main" id="{5FA45A1D-E2C9-D505-C241-96111B77EBA3}"/>
              </a:ext>
            </a:extLst>
          </p:cNvPr>
          <p:cNvSpPr txBox="1"/>
          <p:nvPr/>
        </p:nvSpPr>
        <p:spPr>
          <a:xfrm>
            <a:off x="10877372" y="3396639"/>
            <a:ext cx="922047" cy="253916"/>
          </a:xfrm>
          <a:prstGeom prst="rect">
            <a:avLst/>
          </a:prstGeom>
          <a:noFill/>
        </p:spPr>
        <p:txBody>
          <a:bodyPr wrap="none" rtlCol="0">
            <a:spAutoFit/>
          </a:bodyPr>
          <a:lstStyle/>
          <a:p>
            <a:r>
              <a:rPr lang="en-US" sz="1050" b="1" dirty="0"/>
              <a:t>Delta=42.2</a:t>
            </a:r>
            <a:r>
              <a:rPr lang="en-US" sz="1050" dirty="0"/>
              <a:t> °</a:t>
            </a:r>
            <a:endParaRPr lang="en-US" sz="1050" b="1" dirty="0"/>
          </a:p>
        </p:txBody>
      </p:sp>
      <p:sp>
        <p:nvSpPr>
          <p:cNvPr id="69" name="TextBox 68">
            <a:extLst>
              <a:ext uri="{FF2B5EF4-FFF2-40B4-BE49-F238E27FC236}">
                <a16:creationId xmlns:a16="http://schemas.microsoft.com/office/drawing/2014/main" id="{64BE92AF-2BFD-4702-1842-EE75FC21561F}"/>
              </a:ext>
            </a:extLst>
          </p:cNvPr>
          <p:cNvSpPr txBox="1"/>
          <p:nvPr/>
        </p:nvSpPr>
        <p:spPr>
          <a:xfrm>
            <a:off x="10877372" y="3959729"/>
            <a:ext cx="922047" cy="253916"/>
          </a:xfrm>
          <a:prstGeom prst="rect">
            <a:avLst/>
          </a:prstGeom>
          <a:noFill/>
        </p:spPr>
        <p:txBody>
          <a:bodyPr wrap="none" rtlCol="0">
            <a:spAutoFit/>
          </a:bodyPr>
          <a:lstStyle/>
          <a:p>
            <a:r>
              <a:rPr lang="en-US" sz="1050" b="1" dirty="0"/>
              <a:t>Delta=46.8</a:t>
            </a:r>
            <a:r>
              <a:rPr lang="en-US" sz="1050" dirty="0"/>
              <a:t> °</a:t>
            </a:r>
            <a:endParaRPr lang="en-US" sz="1050" b="1" dirty="0"/>
          </a:p>
        </p:txBody>
      </p:sp>
      <p:sp>
        <p:nvSpPr>
          <p:cNvPr id="70" name="TextBox 69">
            <a:extLst>
              <a:ext uri="{FF2B5EF4-FFF2-40B4-BE49-F238E27FC236}">
                <a16:creationId xmlns:a16="http://schemas.microsoft.com/office/drawing/2014/main" id="{C28AC356-B0F0-232C-7EBE-7698E957396A}"/>
              </a:ext>
            </a:extLst>
          </p:cNvPr>
          <p:cNvSpPr txBox="1"/>
          <p:nvPr/>
        </p:nvSpPr>
        <p:spPr>
          <a:xfrm>
            <a:off x="10877372" y="2844498"/>
            <a:ext cx="922047" cy="253916"/>
          </a:xfrm>
          <a:prstGeom prst="rect">
            <a:avLst/>
          </a:prstGeom>
          <a:noFill/>
        </p:spPr>
        <p:txBody>
          <a:bodyPr wrap="none" rtlCol="0">
            <a:spAutoFit/>
          </a:bodyPr>
          <a:lstStyle/>
          <a:p>
            <a:r>
              <a:rPr lang="en-US" sz="1050" b="1" dirty="0"/>
              <a:t>Delta=31.8</a:t>
            </a:r>
            <a:r>
              <a:rPr lang="en-US" sz="1050" dirty="0"/>
              <a:t> °</a:t>
            </a:r>
            <a:endParaRPr lang="en-US" sz="1050" b="1" dirty="0"/>
          </a:p>
        </p:txBody>
      </p:sp>
      <p:sp>
        <p:nvSpPr>
          <p:cNvPr id="2" name="TextBox 3">
            <a:extLst>
              <a:ext uri="{FF2B5EF4-FFF2-40B4-BE49-F238E27FC236}">
                <a16:creationId xmlns:a16="http://schemas.microsoft.com/office/drawing/2014/main" id="{E5B67DD5-AF62-4996-BFC8-D0709EAAF04C}"/>
              </a:ext>
            </a:extLst>
          </p:cNvPr>
          <p:cNvSpPr txBox="1"/>
          <p:nvPr/>
        </p:nvSpPr>
        <p:spPr>
          <a:xfrm>
            <a:off x="359938" y="1091264"/>
            <a:ext cx="5400000" cy="1877905"/>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Shiveluch is located in the northern part of the Kamchatka volcanic arc, which is formed by the subduction of the Pacific Plate beneath the North American Plate at the Kuril–Kamchatka trench. The Pacific Plate converges toward Kamchatka at a rate of 8-9 cm/year, making it one of the fastest subduction zones on Earth. This rapid subduction generates strong volcanic and seismic activity across the Kamchatka Peninsula.</a:t>
            </a:r>
          </a:p>
          <a:p>
            <a:r>
              <a:rPr lang="en-US" sz="1200" dirty="0"/>
              <a:t>The Shiveluch volcano erupted </a:t>
            </a:r>
            <a:r>
              <a:rPr lang="en-US" sz="1200" noProof="0" dirty="0"/>
              <a:t>strongly on 7 November 2024, producing ash plumes that rose to approximately 8 km altitude. This eruption was recorded by nine IMS infrasound stations at distances ranging from 5° to 58°.</a:t>
            </a:r>
            <a:endParaRPr lang="en-GB" sz="1200" noProof="0" dirty="0"/>
          </a:p>
        </p:txBody>
      </p:sp>
      <p:sp>
        <p:nvSpPr>
          <p:cNvPr id="8" name="Rectangle: Rounded Corners 7">
            <a:extLst>
              <a:ext uri="{FF2B5EF4-FFF2-40B4-BE49-F238E27FC236}">
                <a16:creationId xmlns:a16="http://schemas.microsoft.com/office/drawing/2014/main" id="{032D3A03-3732-69BB-828E-37D1BE5B3AAC}"/>
              </a:ext>
            </a:extLst>
          </p:cNvPr>
          <p:cNvSpPr/>
          <p:nvPr/>
        </p:nvSpPr>
        <p:spPr>
          <a:xfrm>
            <a:off x="8908066" y="5824792"/>
            <a:ext cx="728916" cy="31136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ECDCDA51-27B3-A41C-DC24-0C33D6EDAA75}"/>
              </a:ext>
            </a:extLst>
          </p:cNvPr>
          <p:cNvSpPr/>
          <p:nvPr/>
        </p:nvSpPr>
        <p:spPr>
          <a:xfrm>
            <a:off x="9165960" y="5378909"/>
            <a:ext cx="728916" cy="23123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3E94326-5ED5-61D3-259B-84FAD34BDDD7}"/>
              </a:ext>
            </a:extLst>
          </p:cNvPr>
          <p:cNvSpPr/>
          <p:nvPr/>
        </p:nvSpPr>
        <p:spPr>
          <a:xfrm>
            <a:off x="9272524" y="4591633"/>
            <a:ext cx="728916" cy="4338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9778E8D-2FC3-DD9C-394F-DE54A27F2723}"/>
              </a:ext>
            </a:extLst>
          </p:cNvPr>
          <p:cNvSpPr/>
          <p:nvPr/>
        </p:nvSpPr>
        <p:spPr>
          <a:xfrm>
            <a:off x="9272524" y="4147088"/>
            <a:ext cx="1867253" cy="31136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EB836D0-E994-967F-7CC3-6863D8F1AA5C}"/>
              </a:ext>
            </a:extLst>
          </p:cNvPr>
          <p:cNvSpPr/>
          <p:nvPr/>
        </p:nvSpPr>
        <p:spPr>
          <a:xfrm>
            <a:off x="9065479" y="3429000"/>
            <a:ext cx="1626078" cy="47299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1FB5A38-2B39-36EE-82D5-A00348F72DDA}"/>
              </a:ext>
            </a:extLst>
          </p:cNvPr>
          <p:cNvSpPr/>
          <p:nvPr/>
        </p:nvSpPr>
        <p:spPr>
          <a:xfrm>
            <a:off x="8988930" y="2277851"/>
            <a:ext cx="1337861" cy="47299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982D3365-AA0E-B8B8-E3A1-26DAC65CBCB0}"/>
              </a:ext>
            </a:extLst>
          </p:cNvPr>
          <p:cNvSpPr/>
          <p:nvPr/>
        </p:nvSpPr>
        <p:spPr>
          <a:xfrm>
            <a:off x="9040324" y="2905964"/>
            <a:ext cx="728916" cy="4338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2779AE20-188E-7B26-62FC-3E9627CB5FE5}"/>
              </a:ext>
            </a:extLst>
          </p:cNvPr>
          <p:cNvSpPr/>
          <p:nvPr/>
        </p:nvSpPr>
        <p:spPr>
          <a:xfrm>
            <a:off x="9040324" y="1258410"/>
            <a:ext cx="728916" cy="4338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F39F47CB-769D-D81D-42C6-3A946E5A5E8C}"/>
              </a:ext>
            </a:extLst>
          </p:cNvPr>
          <p:cNvSpPr/>
          <p:nvPr/>
        </p:nvSpPr>
        <p:spPr>
          <a:xfrm>
            <a:off x="9081380" y="1932388"/>
            <a:ext cx="1406390" cy="31136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006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D3E6-7452-9D75-DBE3-C6CF9EBB9C28}"/>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65360B4D-294C-FA4D-9C94-674F3E50C56C}"/>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6FBF57F0-557A-D43A-1F9E-14254BD46CF5}"/>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AAA8D187-553B-7EB1-76E3-815BEF37F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5" name="TextBox 3">
            <a:extLst>
              <a:ext uri="{FF2B5EF4-FFF2-40B4-BE49-F238E27FC236}">
                <a16:creationId xmlns:a16="http://schemas.microsoft.com/office/drawing/2014/main" id="{6D2680D9-4042-B16D-9650-1AD76E4A8E8D}"/>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6" name="TextBox 3">
            <a:extLst>
              <a:ext uri="{FF2B5EF4-FFF2-40B4-BE49-F238E27FC236}">
                <a16:creationId xmlns:a16="http://schemas.microsoft.com/office/drawing/2014/main" id="{5268A703-C471-0F0D-4903-6E78963DD918}"/>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8" name="TextBox 3">
            <a:extLst>
              <a:ext uri="{FF2B5EF4-FFF2-40B4-BE49-F238E27FC236}">
                <a16:creationId xmlns:a16="http://schemas.microsoft.com/office/drawing/2014/main" id="{D0AD9FF1-7528-F7FF-197F-CED80415964F}"/>
              </a:ext>
            </a:extLst>
          </p:cNvPr>
          <p:cNvSpPr txBox="1"/>
          <p:nvPr/>
        </p:nvSpPr>
        <p:spPr>
          <a:xfrm>
            <a:off x="177141" y="680846"/>
            <a:ext cx="2844347"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2. Volcanic activity in Ethiopia</a:t>
            </a:r>
          </a:p>
        </p:txBody>
      </p:sp>
      <p:sp>
        <p:nvSpPr>
          <p:cNvPr id="9" name="TextBox 3">
            <a:extLst>
              <a:ext uri="{FF2B5EF4-FFF2-40B4-BE49-F238E27FC236}">
                <a16:creationId xmlns:a16="http://schemas.microsoft.com/office/drawing/2014/main" id="{16820EC6-E49C-D45B-60FF-AFDB6BB4034F}"/>
              </a:ext>
            </a:extLst>
          </p:cNvPr>
          <p:cNvSpPr txBox="1"/>
          <p:nvPr/>
        </p:nvSpPr>
        <p:spPr>
          <a:xfrm>
            <a:off x="334371" y="1049633"/>
            <a:ext cx="5541643" cy="2407712"/>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The </a:t>
            </a:r>
            <a:r>
              <a:rPr lang="en-US" sz="1200" noProof="0" dirty="0" err="1"/>
              <a:t>Fentale</a:t>
            </a:r>
            <a:r>
              <a:rPr lang="en-US" sz="1200" noProof="0" dirty="0"/>
              <a:t>–</a:t>
            </a:r>
            <a:r>
              <a:rPr lang="en-US" sz="1200" noProof="0" dirty="0" err="1"/>
              <a:t>Dofen</a:t>
            </a:r>
            <a:r>
              <a:rPr lang="en-US" sz="1200" noProof="0" dirty="0"/>
              <a:t> region represents the most seismically and volcanically active sector of the Northern Main Ethiopian Rift. Mount </a:t>
            </a:r>
            <a:r>
              <a:rPr lang="en-US" sz="1200" noProof="0" dirty="0" err="1"/>
              <a:t>Fentale</a:t>
            </a:r>
            <a:r>
              <a:rPr lang="en-US" sz="1200" noProof="0" dirty="0"/>
              <a:t>, a stratovolcano in Ethiopia’s Afar Region, features a 350-meter-wide summit crater and persistent fumarolic activity. Recent volcanic activity at Mount </a:t>
            </a:r>
            <a:r>
              <a:rPr lang="en-US" sz="1200" noProof="0" dirty="0" err="1"/>
              <a:t>Dofen</a:t>
            </a:r>
            <a:r>
              <a:rPr lang="en-US" sz="1200" noProof="0" dirty="0"/>
              <a:t> is thought to be linked to magma intrusion between </a:t>
            </a:r>
            <a:r>
              <a:rPr lang="en-US" sz="1200" noProof="0" dirty="0" err="1"/>
              <a:t>Fentale</a:t>
            </a:r>
            <a:r>
              <a:rPr lang="en-US" sz="1200" noProof="0" dirty="0"/>
              <a:t> and </a:t>
            </a:r>
            <a:r>
              <a:rPr lang="en-US" sz="1200" noProof="0" dirty="0" err="1"/>
              <a:t>Dofen</a:t>
            </a:r>
            <a:r>
              <a:rPr lang="en-US" sz="1200" noProof="0" dirty="0"/>
              <a:t>. The dike intrusion connecting the two volcanoes likely facilitated upward magma movement, resulting in increased fumarolic activity and minor eruptions at </a:t>
            </a:r>
            <a:r>
              <a:rPr lang="en-US" sz="1200" noProof="0" dirty="0" err="1"/>
              <a:t>Dofen</a:t>
            </a:r>
            <a:r>
              <a:rPr lang="en-US" sz="1200" noProof="0" dirty="0"/>
              <a:t>. Beginning in 2024, the area experienced a significant seismic swarm. These events produced both seismic and infrasound signals, many of which were detected by IMS seismic and infrasound stations and subsequently analyzed at the IDC. The map below shows events detected by both seismic and infrasound stations from late 2023 through August 2025. These events are most likely associated with a seismic swarm caused by magma intrusion.</a:t>
            </a:r>
            <a:endParaRPr lang="en-GB" sz="1200" noProof="0" dirty="0"/>
          </a:p>
        </p:txBody>
      </p:sp>
      <p:pic>
        <p:nvPicPr>
          <p:cNvPr id="11" name="Picture 10" descr="A screenshot of a computer&#10;&#10;AI-generated content may be incorrect.">
            <a:extLst>
              <a:ext uri="{FF2B5EF4-FFF2-40B4-BE49-F238E27FC236}">
                <a16:creationId xmlns:a16="http://schemas.microsoft.com/office/drawing/2014/main" id="{95D402A9-A1CD-40CD-7251-BE041A68D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428" y="698143"/>
            <a:ext cx="5040000" cy="2024106"/>
          </a:xfrm>
          <a:prstGeom prst="rect">
            <a:avLst/>
          </a:prstGeom>
        </p:spPr>
      </p:pic>
      <p:sp>
        <p:nvSpPr>
          <p:cNvPr id="16" name="TextBox 3">
            <a:extLst>
              <a:ext uri="{FF2B5EF4-FFF2-40B4-BE49-F238E27FC236}">
                <a16:creationId xmlns:a16="http://schemas.microsoft.com/office/drawing/2014/main" id="{231BB05E-1CC4-46B2-884C-39C750FC3343}"/>
              </a:ext>
            </a:extLst>
          </p:cNvPr>
          <p:cNvSpPr txBox="1"/>
          <p:nvPr/>
        </p:nvSpPr>
        <p:spPr>
          <a:xfrm>
            <a:off x="10200798" y="3086919"/>
            <a:ext cx="1870791" cy="3049324"/>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noProof="0" dirty="0"/>
              <a:t>Figure (top): </a:t>
            </a:r>
          </a:p>
          <a:p>
            <a:r>
              <a:rPr lang="en-US" sz="1200" noProof="0" dirty="0"/>
              <a:t>Infrasound (I phase) and seismic (</a:t>
            </a:r>
            <a:r>
              <a:rPr lang="en-US" sz="1200" noProof="0" dirty="0" err="1"/>
              <a:t>Pn</a:t>
            </a:r>
            <a:r>
              <a:rPr lang="en-US" sz="1200" noProof="0" dirty="0"/>
              <a:t> and Sn) signals recorded at the I19DJ infrasound station.</a:t>
            </a:r>
          </a:p>
          <a:p>
            <a:endParaRPr lang="en-US" sz="1200" noProof="0" dirty="0"/>
          </a:p>
          <a:p>
            <a:r>
              <a:rPr lang="en-US" sz="1200" noProof="0" dirty="0"/>
              <a:t>Left panel: </a:t>
            </a:r>
          </a:p>
          <a:p>
            <a:r>
              <a:rPr lang="en-US" sz="1200" noProof="0" dirty="0"/>
              <a:t>Time-lapse animation of seismic swarm events that have been detected by both IMS seismic and infrasound stations from </a:t>
            </a:r>
            <a:r>
              <a:rPr lang="en-US" sz="1200" dirty="0"/>
              <a:t>late</a:t>
            </a:r>
            <a:r>
              <a:rPr lang="en-US" sz="1200" noProof="0" dirty="0"/>
              <a:t> 2023 to August 2025.</a:t>
            </a:r>
            <a:endParaRPr lang="en-GB" sz="1200" noProof="0" dirty="0"/>
          </a:p>
        </p:txBody>
      </p:sp>
      <p:cxnSp>
        <p:nvCxnSpPr>
          <p:cNvPr id="18" name="Straight Connector 17">
            <a:extLst>
              <a:ext uri="{FF2B5EF4-FFF2-40B4-BE49-F238E27FC236}">
                <a16:creationId xmlns:a16="http://schemas.microsoft.com/office/drawing/2014/main" id="{DC2425D5-C8FE-7E80-F1D3-8FA560D036D5}"/>
              </a:ext>
            </a:extLst>
          </p:cNvPr>
          <p:cNvCxnSpPr/>
          <p:nvPr/>
        </p:nvCxnSpPr>
        <p:spPr>
          <a:xfrm>
            <a:off x="2710308" y="5094984"/>
            <a:ext cx="246691" cy="118412"/>
          </a:xfrm>
          <a:prstGeom prst="line">
            <a:avLst/>
          </a:prstGeom>
          <a:ln w="9525"/>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187251A8-9DD9-949C-2522-5FCC7002566C}"/>
              </a:ext>
            </a:extLst>
          </p:cNvPr>
          <p:cNvCxnSpPr/>
          <p:nvPr/>
        </p:nvCxnSpPr>
        <p:spPr>
          <a:xfrm>
            <a:off x="2668645" y="5213422"/>
            <a:ext cx="246691" cy="118412"/>
          </a:xfrm>
          <a:prstGeom prst="line">
            <a:avLst/>
          </a:prstGeom>
          <a:ln w="9525"/>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F190C116-5998-2BA5-EDBC-F3D9CF6FB7B5}"/>
              </a:ext>
            </a:extLst>
          </p:cNvPr>
          <p:cNvSpPr txBox="1"/>
          <p:nvPr/>
        </p:nvSpPr>
        <p:spPr>
          <a:xfrm>
            <a:off x="2396156" y="4944338"/>
            <a:ext cx="493483" cy="200055"/>
          </a:xfrm>
          <a:prstGeom prst="rect">
            <a:avLst/>
          </a:prstGeom>
          <a:noFill/>
        </p:spPr>
        <p:txBody>
          <a:bodyPr wrap="square" rtlCol="0">
            <a:spAutoFit/>
          </a:bodyPr>
          <a:lstStyle/>
          <a:p>
            <a:r>
              <a:rPr lang="en-US" sz="700" dirty="0" err="1"/>
              <a:t>Dofen</a:t>
            </a:r>
            <a:endParaRPr lang="en-US" sz="700" dirty="0"/>
          </a:p>
        </p:txBody>
      </p:sp>
      <p:sp>
        <p:nvSpPr>
          <p:cNvPr id="22" name="TextBox 21">
            <a:extLst>
              <a:ext uri="{FF2B5EF4-FFF2-40B4-BE49-F238E27FC236}">
                <a16:creationId xmlns:a16="http://schemas.microsoft.com/office/drawing/2014/main" id="{30713434-207A-8087-9569-BF2BD2B675A1}"/>
              </a:ext>
            </a:extLst>
          </p:cNvPr>
          <p:cNvSpPr txBox="1"/>
          <p:nvPr/>
        </p:nvSpPr>
        <p:spPr>
          <a:xfrm>
            <a:off x="2331965" y="5078867"/>
            <a:ext cx="493483" cy="200055"/>
          </a:xfrm>
          <a:prstGeom prst="rect">
            <a:avLst/>
          </a:prstGeom>
          <a:noFill/>
        </p:spPr>
        <p:txBody>
          <a:bodyPr wrap="square" rtlCol="0">
            <a:spAutoFit/>
          </a:bodyPr>
          <a:lstStyle/>
          <a:p>
            <a:r>
              <a:rPr lang="en-US" sz="700" dirty="0" err="1"/>
              <a:t>Fentale</a:t>
            </a:r>
            <a:endParaRPr lang="en-US" sz="700" dirty="0"/>
          </a:p>
        </p:txBody>
      </p:sp>
      <p:sp>
        <p:nvSpPr>
          <p:cNvPr id="23" name="TextBox 22">
            <a:extLst>
              <a:ext uri="{FF2B5EF4-FFF2-40B4-BE49-F238E27FC236}">
                <a16:creationId xmlns:a16="http://schemas.microsoft.com/office/drawing/2014/main" id="{AB8973B5-D436-F837-2369-9EE65EB1D84F}"/>
              </a:ext>
            </a:extLst>
          </p:cNvPr>
          <p:cNvSpPr txBox="1"/>
          <p:nvPr/>
        </p:nvSpPr>
        <p:spPr>
          <a:xfrm>
            <a:off x="6463057" y="674290"/>
            <a:ext cx="617798" cy="307777"/>
          </a:xfrm>
          <a:prstGeom prst="rect">
            <a:avLst/>
          </a:prstGeom>
          <a:noFill/>
        </p:spPr>
        <p:txBody>
          <a:bodyPr wrap="none" rtlCol="0">
            <a:spAutoFit/>
          </a:bodyPr>
          <a:lstStyle/>
          <a:p>
            <a:r>
              <a:rPr lang="en-US" sz="1400" b="1" dirty="0">
                <a:solidFill>
                  <a:schemeClr val="bg2"/>
                </a:solidFill>
              </a:rPr>
              <a:t>I19DJ</a:t>
            </a:r>
          </a:p>
        </p:txBody>
      </p:sp>
      <p:grpSp>
        <p:nvGrpSpPr>
          <p:cNvPr id="7" name="Group 6">
            <a:extLst>
              <a:ext uri="{FF2B5EF4-FFF2-40B4-BE49-F238E27FC236}">
                <a16:creationId xmlns:a16="http://schemas.microsoft.com/office/drawing/2014/main" id="{82E65999-7071-0D69-727A-A14D216168E5}"/>
              </a:ext>
            </a:extLst>
          </p:cNvPr>
          <p:cNvGrpSpPr/>
          <p:nvPr/>
        </p:nvGrpSpPr>
        <p:grpSpPr>
          <a:xfrm>
            <a:off x="681488" y="3513641"/>
            <a:ext cx="4680000" cy="3252274"/>
            <a:chOff x="681488" y="3513641"/>
            <a:chExt cx="4680000" cy="3252274"/>
          </a:xfrm>
        </p:grpSpPr>
        <p:pic>
          <p:nvPicPr>
            <p:cNvPr id="13" name="Picture 12">
              <a:extLst>
                <a:ext uri="{FF2B5EF4-FFF2-40B4-BE49-F238E27FC236}">
                  <a16:creationId xmlns:a16="http://schemas.microsoft.com/office/drawing/2014/main" id="{04D7A509-0A15-4427-1CED-2535714677C4}"/>
                </a:ext>
              </a:extLst>
            </p:cNvPr>
            <p:cNvPicPr>
              <a:picLocks noChangeAspect="1"/>
            </p:cNvPicPr>
            <p:nvPr/>
          </p:nvPicPr>
          <p:blipFill>
            <a:blip r:embed="rId6">
              <a:extLst>
                <a:ext uri="{28A0092B-C50C-407E-A947-70E740481C1C}">
                  <a14:useLocalDpi xmlns:a14="http://schemas.microsoft.com/office/drawing/2010/main" val="0"/>
                </a:ext>
              </a:extLst>
            </a:blip>
            <a:srcRect l="101" r="101"/>
            <a:stretch/>
          </p:blipFill>
          <p:spPr>
            <a:xfrm>
              <a:off x="681488" y="3513641"/>
              <a:ext cx="4680000" cy="3252274"/>
            </a:xfrm>
            <a:prstGeom prst="rect">
              <a:avLst/>
            </a:prstGeom>
          </p:spPr>
        </p:pic>
        <p:sp>
          <p:nvSpPr>
            <p:cNvPr id="3" name="TextBox 2">
              <a:extLst>
                <a:ext uri="{FF2B5EF4-FFF2-40B4-BE49-F238E27FC236}">
                  <a16:creationId xmlns:a16="http://schemas.microsoft.com/office/drawing/2014/main" id="{C053829D-079C-0F5D-E7B1-1E79758372F5}"/>
                </a:ext>
              </a:extLst>
            </p:cNvPr>
            <p:cNvSpPr txBox="1"/>
            <p:nvPr/>
          </p:nvSpPr>
          <p:spPr>
            <a:xfrm>
              <a:off x="3704884" y="4370281"/>
              <a:ext cx="527709" cy="261610"/>
            </a:xfrm>
            <a:prstGeom prst="rect">
              <a:avLst/>
            </a:prstGeom>
            <a:noFill/>
          </p:spPr>
          <p:txBody>
            <a:bodyPr wrap="none" rtlCol="0">
              <a:spAutoFit/>
            </a:bodyPr>
            <a:lstStyle/>
            <a:p>
              <a:r>
                <a:rPr lang="en-US" sz="1100" b="1" dirty="0">
                  <a:highlight>
                    <a:srgbClr val="FFFF00"/>
                  </a:highlight>
                </a:rPr>
                <a:t>I19DJ</a:t>
              </a:r>
            </a:p>
          </p:txBody>
        </p:sp>
      </p:grpSp>
      <p:pic>
        <p:nvPicPr>
          <p:cNvPr id="12" name="ethiopia_earthquakes">
            <a:hlinkClick r:id="" action="ppaction://media"/>
            <a:extLst>
              <a:ext uri="{FF2B5EF4-FFF2-40B4-BE49-F238E27FC236}">
                <a16:creationId xmlns:a16="http://schemas.microsoft.com/office/drawing/2014/main" id="{3D77357C-6CEE-1E0A-AC4D-E8AFFA8C10B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90166" y="2778554"/>
            <a:ext cx="3960000" cy="3960000"/>
          </a:xfrm>
          <a:prstGeom prst="rect">
            <a:avLst/>
          </a:prstGeom>
        </p:spPr>
      </p:pic>
    </p:spTree>
    <p:extLst>
      <p:ext uri="{BB962C8B-B14F-4D97-AF65-F5344CB8AC3E}">
        <p14:creationId xmlns:p14="http://schemas.microsoft.com/office/powerpoint/2010/main" val="41637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CD149-5BBA-0315-D9BA-DF4155ADDF35}"/>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DE14D0B2-25E0-FB15-7F06-670AA2C4B06C}"/>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8900F7BC-60DE-3D8E-7C82-98056A1EE7EB}"/>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03CC3DA2-4CCB-0EBE-8107-20A1687E6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5" name="TextBox 3">
            <a:extLst>
              <a:ext uri="{FF2B5EF4-FFF2-40B4-BE49-F238E27FC236}">
                <a16:creationId xmlns:a16="http://schemas.microsoft.com/office/drawing/2014/main" id="{D44A3006-D9F4-E2E6-DB60-44BB631E9E50}"/>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6" name="TextBox 3">
            <a:extLst>
              <a:ext uri="{FF2B5EF4-FFF2-40B4-BE49-F238E27FC236}">
                <a16:creationId xmlns:a16="http://schemas.microsoft.com/office/drawing/2014/main" id="{342DA4FD-E581-7E3F-4676-F3AD3443B325}"/>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8" name="TextBox 3">
            <a:extLst>
              <a:ext uri="{FF2B5EF4-FFF2-40B4-BE49-F238E27FC236}">
                <a16:creationId xmlns:a16="http://schemas.microsoft.com/office/drawing/2014/main" id="{34B070E4-D1AF-2756-8C61-22751D45BEC3}"/>
              </a:ext>
            </a:extLst>
          </p:cNvPr>
          <p:cNvSpPr txBox="1"/>
          <p:nvPr/>
        </p:nvSpPr>
        <p:spPr>
          <a:xfrm>
            <a:off x="177141" y="680846"/>
            <a:ext cx="2844347"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3. </a:t>
            </a:r>
            <a:r>
              <a:rPr lang="en-US" dirty="0"/>
              <a:t>Sangay Volcano, Ecuador</a:t>
            </a:r>
            <a:endParaRPr lang="en-GB" dirty="0"/>
          </a:p>
        </p:txBody>
      </p:sp>
      <p:sp>
        <p:nvSpPr>
          <p:cNvPr id="9" name="TextBox 8">
            <a:extLst>
              <a:ext uri="{FF2B5EF4-FFF2-40B4-BE49-F238E27FC236}">
                <a16:creationId xmlns:a16="http://schemas.microsoft.com/office/drawing/2014/main" id="{C1FDF967-C650-04F5-0903-78D1B077F134}"/>
              </a:ext>
            </a:extLst>
          </p:cNvPr>
          <p:cNvSpPr txBox="1"/>
          <p:nvPr/>
        </p:nvSpPr>
        <p:spPr>
          <a:xfrm>
            <a:off x="310990" y="1077432"/>
            <a:ext cx="5227661" cy="2123658"/>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Sangay Volcano, situated in the eastern Andes of Ecuador, has exhibited a high level of activity from early 2024 through August 2025. This sustained activity is marked by frequent explosive eruptions, ash emissions, and lava flows. The volcano’s continuous activity is largely due to its location at the boundary between older, thermally stable oceanic crust in southern Ecuador and younger, more thermally active crust to the north, a geological setting that promotes persistent eruptions. Numerous events associated with Sangay’s activity have been detected by IMS infrasound stations and analyzed at the IDC. The below map displays events recorded from early 2024 to Aug 2025, with data from a minimum of three infrasound stations.</a:t>
            </a:r>
          </a:p>
        </p:txBody>
      </p:sp>
      <p:pic>
        <p:nvPicPr>
          <p:cNvPr id="11" name="Picture 10" descr="A map of a large area&#10;&#10;AI-generated content may be incorrect.">
            <a:extLst>
              <a:ext uri="{FF2B5EF4-FFF2-40B4-BE49-F238E27FC236}">
                <a16:creationId xmlns:a16="http://schemas.microsoft.com/office/drawing/2014/main" id="{98E64F26-A765-55BA-CBEB-1B26E5B76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77" y="3201090"/>
            <a:ext cx="4320000" cy="3556238"/>
          </a:xfrm>
          <a:prstGeom prst="rect">
            <a:avLst/>
          </a:prstGeom>
        </p:spPr>
      </p:pic>
      <p:pic>
        <p:nvPicPr>
          <p:cNvPr id="13" name="Picture 12" descr="A map of the earth with blue lines and dots&#10;&#10;AI-generated content may be incorrect.">
            <a:extLst>
              <a:ext uri="{FF2B5EF4-FFF2-40B4-BE49-F238E27FC236}">
                <a16:creationId xmlns:a16="http://schemas.microsoft.com/office/drawing/2014/main" id="{EE4A61F4-7DBC-B4E0-1A05-A58C4BDE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164" y="3981738"/>
            <a:ext cx="4248000" cy="2715211"/>
          </a:xfrm>
          <a:prstGeom prst="rect">
            <a:avLst/>
          </a:prstGeom>
        </p:spPr>
      </p:pic>
      <p:grpSp>
        <p:nvGrpSpPr>
          <p:cNvPr id="31" name="Group 30">
            <a:extLst>
              <a:ext uri="{FF2B5EF4-FFF2-40B4-BE49-F238E27FC236}">
                <a16:creationId xmlns:a16="http://schemas.microsoft.com/office/drawing/2014/main" id="{225B484A-B8D9-2A96-58AF-1F787E1E25C6}"/>
              </a:ext>
            </a:extLst>
          </p:cNvPr>
          <p:cNvGrpSpPr/>
          <p:nvPr/>
        </p:nvGrpSpPr>
        <p:grpSpPr>
          <a:xfrm>
            <a:off x="5672500" y="1100602"/>
            <a:ext cx="6388806" cy="1908561"/>
            <a:chOff x="4844375" y="1747134"/>
            <a:chExt cx="7200000" cy="1908561"/>
          </a:xfrm>
        </p:grpSpPr>
        <p:pic>
          <p:nvPicPr>
            <p:cNvPr id="15" name="Picture 14">
              <a:extLst>
                <a:ext uri="{FF2B5EF4-FFF2-40B4-BE49-F238E27FC236}">
                  <a16:creationId xmlns:a16="http://schemas.microsoft.com/office/drawing/2014/main" id="{BB34D0FA-C9D5-7991-4C04-B73CCBE29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375" y="1804842"/>
              <a:ext cx="7200000" cy="462385"/>
            </a:xfrm>
            <a:prstGeom prst="rect">
              <a:avLst/>
            </a:prstGeom>
          </p:spPr>
        </p:pic>
        <p:pic>
          <p:nvPicPr>
            <p:cNvPr id="17" name="Picture 16">
              <a:extLst>
                <a:ext uri="{FF2B5EF4-FFF2-40B4-BE49-F238E27FC236}">
                  <a16:creationId xmlns:a16="http://schemas.microsoft.com/office/drawing/2014/main" id="{D60610DF-6F26-BCC1-7FAD-E8A71758F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375" y="2266382"/>
              <a:ext cx="7200000" cy="450243"/>
            </a:xfrm>
            <a:prstGeom prst="rect">
              <a:avLst/>
            </a:prstGeom>
          </p:spPr>
        </p:pic>
        <p:pic>
          <p:nvPicPr>
            <p:cNvPr id="20" name="Picture 19">
              <a:extLst>
                <a:ext uri="{FF2B5EF4-FFF2-40B4-BE49-F238E27FC236}">
                  <a16:creationId xmlns:a16="http://schemas.microsoft.com/office/drawing/2014/main" id="{D8E9AE4F-497F-F25D-DB03-AA3BA7C7BC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4375" y="2737056"/>
              <a:ext cx="7200000" cy="449516"/>
            </a:xfrm>
            <a:prstGeom prst="rect">
              <a:avLst/>
            </a:prstGeom>
          </p:spPr>
        </p:pic>
        <p:pic>
          <p:nvPicPr>
            <p:cNvPr id="22" name="Picture 21">
              <a:extLst>
                <a:ext uri="{FF2B5EF4-FFF2-40B4-BE49-F238E27FC236}">
                  <a16:creationId xmlns:a16="http://schemas.microsoft.com/office/drawing/2014/main" id="{332EDA84-BD3C-747C-9188-6418C5C74C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4375" y="3202304"/>
              <a:ext cx="7200000" cy="453391"/>
            </a:xfrm>
            <a:prstGeom prst="rect">
              <a:avLst/>
            </a:prstGeom>
          </p:spPr>
        </p:pic>
        <p:sp>
          <p:nvSpPr>
            <p:cNvPr id="23" name="TextBox 22">
              <a:extLst>
                <a:ext uri="{FF2B5EF4-FFF2-40B4-BE49-F238E27FC236}">
                  <a16:creationId xmlns:a16="http://schemas.microsoft.com/office/drawing/2014/main" id="{CDB4A249-91EA-7297-157B-42BED00E19BD}"/>
                </a:ext>
              </a:extLst>
            </p:cNvPr>
            <p:cNvSpPr txBox="1"/>
            <p:nvPr/>
          </p:nvSpPr>
          <p:spPr>
            <a:xfrm>
              <a:off x="5431131" y="1747134"/>
              <a:ext cx="893875" cy="369332"/>
            </a:xfrm>
            <a:prstGeom prst="rect">
              <a:avLst/>
            </a:prstGeom>
            <a:noFill/>
          </p:spPr>
          <p:txBody>
            <a:bodyPr wrap="none" rtlCol="0">
              <a:spAutoFit/>
            </a:bodyPr>
            <a:lstStyle/>
            <a:p>
              <a:r>
                <a:rPr lang="en-US" b="1" dirty="0">
                  <a:solidFill>
                    <a:schemeClr val="bg2"/>
                  </a:solidFill>
                </a:rPr>
                <a:t>I20EC</a:t>
              </a:r>
            </a:p>
          </p:txBody>
        </p:sp>
        <p:sp>
          <p:nvSpPr>
            <p:cNvPr id="24" name="TextBox 23">
              <a:extLst>
                <a:ext uri="{FF2B5EF4-FFF2-40B4-BE49-F238E27FC236}">
                  <a16:creationId xmlns:a16="http://schemas.microsoft.com/office/drawing/2014/main" id="{73A4C475-A9C0-5204-65B5-7E1C79762BEF}"/>
                </a:ext>
              </a:extLst>
            </p:cNvPr>
            <p:cNvSpPr txBox="1"/>
            <p:nvPr/>
          </p:nvSpPr>
          <p:spPr>
            <a:xfrm>
              <a:off x="10872463" y="1804842"/>
              <a:ext cx="922047" cy="253916"/>
            </a:xfrm>
            <a:prstGeom prst="rect">
              <a:avLst/>
            </a:prstGeom>
            <a:noFill/>
          </p:spPr>
          <p:txBody>
            <a:bodyPr wrap="none" rtlCol="0">
              <a:spAutoFit/>
            </a:bodyPr>
            <a:lstStyle/>
            <a:p>
              <a:r>
                <a:rPr lang="en-US" sz="1050" b="1" dirty="0"/>
                <a:t>Delta=10.9</a:t>
              </a:r>
              <a:r>
                <a:rPr lang="en-US" sz="1050" dirty="0"/>
                <a:t> °</a:t>
              </a:r>
              <a:endParaRPr lang="en-US" sz="1050" b="1" dirty="0"/>
            </a:p>
          </p:txBody>
        </p:sp>
        <p:sp>
          <p:nvSpPr>
            <p:cNvPr id="25" name="TextBox 24">
              <a:extLst>
                <a:ext uri="{FF2B5EF4-FFF2-40B4-BE49-F238E27FC236}">
                  <a16:creationId xmlns:a16="http://schemas.microsoft.com/office/drawing/2014/main" id="{B678FFCF-81C6-E03B-D455-D5656BBA0986}"/>
                </a:ext>
              </a:extLst>
            </p:cNvPr>
            <p:cNvSpPr txBox="1"/>
            <p:nvPr/>
          </p:nvSpPr>
          <p:spPr>
            <a:xfrm>
              <a:off x="5431133" y="2222713"/>
              <a:ext cx="914471" cy="369332"/>
            </a:xfrm>
            <a:prstGeom prst="rect">
              <a:avLst/>
            </a:prstGeom>
            <a:noFill/>
          </p:spPr>
          <p:txBody>
            <a:bodyPr wrap="none" rtlCol="0">
              <a:spAutoFit/>
            </a:bodyPr>
            <a:lstStyle/>
            <a:p>
              <a:r>
                <a:rPr lang="en-US" b="1" dirty="0">
                  <a:solidFill>
                    <a:schemeClr val="bg2"/>
                  </a:solidFill>
                </a:rPr>
                <a:t>I08BO</a:t>
              </a:r>
            </a:p>
          </p:txBody>
        </p:sp>
        <p:sp>
          <p:nvSpPr>
            <p:cNvPr id="26" name="TextBox 25">
              <a:extLst>
                <a:ext uri="{FF2B5EF4-FFF2-40B4-BE49-F238E27FC236}">
                  <a16:creationId xmlns:a16="http://schemas.microsoft.com/office/drawing/2014/main" id="{1EEFD65D-6549-F40F-FFE7-C8A58652641A}"/>
                </a:ext>
              </a:extLst>
            </p:cNvPr>
            <p:cNvSpPr txBox="1"/>
            <p:nvPr/>
          </p:nvSpPr>
          <p:spPr>
            <a:xfrm>
              <a:off x="10872462" y="2286955"/>
              <a:ext cx="922047" cy="253916"/>
            </a:xfrm>
            <a:prstGeom prst="rect">
              <a:avLst/>
            </a:prstGeom>
            <a:noFill/>
          </p:spPr>
          <p:txBody>
            <a:bodyPr wrap="none" rtlCol="0">
              <a:spAutoFit/>
            </a:bodyPr>
            <a:lstStyle/>
            <a:p>
              <a:r>
                <a:rPr lang="en-US" sz="1050" b="1" dirty="0"/>
                <a:t>Delta=17.9</a:t>
              </a:r>
              <a:r>
                <a:rPr lang="en-US" sz="1050" dirty="0"/>
                <a:t> °</a:t>
              </a:r>
              <a:endParaRPr lang="en-US" sz="1050" b="1" dirty="0"/>
            </a:p>
          </p:txBody>
        </p:sp>
        <p:sp>
          <p:nvSpPr>
            <p:cNvPr id="27" name="TextBox 26">
              <a:extLst>
                <a:ext uri="{FF2B5EF4-FFF2-40B4-BE49-F238E27FC236}">
                  <a16:creationId xmlns:a16="http://schemas.microsoft.com/office/drawing/2014/main" id="{A5B1666A-3E22-7AD6-871E-7536C3F1A12F}"/>
                </a:ext>
              </a:extLst>
            </p:cNvPr>
            <p:cNvSpPr txBox="1"/>
            <p:nvPr/>
          </p:nvSpPr>
          <p:spPr>
            <a:xfrm>
              <a:off x="5431133" y="2695258"/>
              <a:ext cx="865043" cy="369332"/>
            </a:xfrm>
            <a:prstGeom prst="rect">
              <a:avLst/>
            </a:prstGeom>
            <a:noFill/>
          </p:spPr>
          <p:txBody>
            <a:bodyPr wrap="none" rtlCol="0">
              <a:spAutoFit/>
            </a:bodyPr>
            <a:lstStyle/>
            <a:p>
              <a:r>
                <a:rPr lang="en-US" b="1" dirty="0">
                  <a:solidFill>
                    <a:schemeClr val="bg2"/>
                  </a:solidFill>
                </a:rPr>
                <a:t>I41PY</a:t>
              </a:r>
            </a:p>
          </p:txBody>
        </p:sp>
        <p:sp>
          <p:nvSpPr>
            <p:cNvPr id="28" name="TextBox 27">
              <a:extLst>
                <a:ext uri="{FF2B5EF4-FFF2-40B4-BE49-F238E27FC236}">
                  <a16:creationId xmlns:a16="http://schemas.microsoft.com/office/drawing/2014/main" id="{547759D3-970F-1637-BF4F-3EDEF5C091B8}"/>
                </a:ext>
              </a:extLst>
            </p:cNvPr>
            <p:cNvSpPr txBox="1"/>
            <p:nvPr/>
          </p:nvSpPr>
          <p:spPr>
            <a:xfrm>
              <a:off x="10872462" y="2724568"/>
              <a:ext cx="922047" cy="253916"/>
            </a:xfrm>
            <a:prstGeom prst="rect">
              <a:avLst/>
            </a:prstGeom>
            <a:noFill/>
          </p:spPr>
          <p:txBody>
            <a:bodyPr wrap="none" rtlCol="0">
              <a:spAutoFit/>
            </a:bodyPr>
            <a:lstStyle/>
            <a:p>
              <a:r>
                <a:rPr lang="en-US" sz="1050" b="1" dirty="0"/>
                <a:t>Delta=32.4</a:t>
              </a:r>
              <a:r>
                <a:rPr lang="en-US" sz="1050" dirty="0"/>
                <a:t> °</a:t>
              </a:r>
              <a:endParaRPr lang="en-US" sz="1050" b="1" dirty="0"/>
            </a:p>
          </p:txBody>
        </p:sp>
        <p:sp>
          <p:nvSpPr>
            <p:cNvPr id="29" name="TextBox 28">
              <a:extLst>
                <a:ext uri="{FF2B5EF4-FFF2-40B4-BE49-F238E27FC236}">
                  <a16:creationId xmlns:a16="http://schemas.microsoft.com/office/drawing/2014/main" id="{1D352AE4-F8FE-31AF-26C5-B38C3525340B}"/>
                </a:ext>
              </a:extLst>
            </p:cNvPr>
            <p:cNvSpPr txBox="1"/>
            <p:nvPr/>
          </p:nvSpPr>
          <p:spPr>
            <a:xfrm>
              <a:off x="5431134" y="3141352"/>
              <a:ext cx="887371" cy="369332"/>
            </a:xfrm>
            <a:prstGeom prst="rect">
              <a:avLst/>
            </a:prstGeom>
            <a:noFill/>
          </p:spPr>
          <p:txBody>
            <a:bodyPr wrap="none" rtlCol="0">
              <a:spAutoFit/>
            </a:bodyPr>
            <a:lstStyle/>
            <a:p>
              <a:r>
                <a:rPr lang="en-US" b="1" dirty="0">
                  <a:solidFill>
                    <a:schemeClr val="bg2"/>
                  </a:solidFill>
                </a:rPr>
                <a:t>I09BR</a:t>
              </a:r>
            </a:p>
          </p:txBody>
        </p:sp>
        <p:sp>
          <p:nvSpPr>
            <p:cNvPr id="30" name="TextBox 29">
              <a:extLst>
                <a:ext uri="{FF2B5EF4-FFF2-40B4-BE49-F238E27FC236}">
                  <a16:creationId xmlns:a16="http://schemas.microsoft.com/office/drawing/2014/main" id="{5C211C3E-37E9-D72A-2D51-AF9A3034ABAF}"/>
                </a:ext>
              </a:extLst>
            </p:cNvPr>
            <p:cNvSpPr txBox="1"/>
            <p:nvPr/>
          </p:nvSpPr>
          <p:spPr>
            <a:xfrm>
              <a:off x="10872462" y="3199060"/>
              <a:ext cx="809837" cy="253916"/>
            </a:xfrm>
            <a:prstGeom prst="rect">
              <a:avLst/>
            </a:prstGeom>
            <a:noFill/>
          </p:spPr>
          <p:txBody>
            <a:bodyPr wrap="none" rtlCol="0">
              <a:spAutoFit/>
            </a:bodyPr>
            <a:lstStyle/>
            <a:p>
              <a:r>
                <a:rPr lang="en-US" sz="1050" b="1" dirty="0"/>
                <a:t>Delta=34</a:t>
              </a:r>
              <a:r>
                <a:rPr lang="en-US" sz="1050" dirty="0"/>
                <a:t> °</a:t>
              </a:r>
              <a:endParaRPr lang="en-US" sz="1050" b="1" dirty="0"/>
            </a:p>
          </p:txBody>
        </p:sp>
      </p:grpSp>
      <p:sp>
        <p:nvSpPr>
          <p:cNvPr id="32" name="TextBox 3">
            <a:extLst>
              <a:ext uri="{FF2B5EF4-FFF2-40B4-BE49-F238E27FC236}">
                <a16:creationId xmlns:a16="http://schemas.microsoft.com/office/drawing/2014/main" id="{E960746C-2D46-98C2-3FAC-1380F6E02034}"/>
              </a:ext>
            </a:extLst>
          </p:cNvPr>
          <p:cNvSpPr txBox="1"/>
          <p:nvPr/>
        </p:nvSpPr>
        <p:spPr>
          <a:xfrm>
            <a:off x="5867164" y="3129253"/>
            <a:ext cx="6078434"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noProof="0" dirty="0"/>
              <a:t>Infrasound signals from </a:t>
            </a:r>
            <a:r>
              <a:rPr lang="en-US" sz="1000" dirty="0"/>
              <a:t>event related to Sangay </a:t>
            </a:r>
            <a:r>
              <a:rPr lang="en-US" sz="1000" noProof="0" dirty="0"/>
              <a:t>volcanic eruption on 12 May 2025, recorded at four IMS infrasound stations</a:t>
            </a:r>
            <a:endParaRPr lang="en-GB" sz="1000" noProof="0" dirty="0"/>
          </a:p>
        </p:txBody>
      </p:sp>
      <p:sp>
        <p:nvSpPr>
          <p:cNvPr id="33" name="TextBox 3">
            <a:extLst>
              <a:ext uri="{FF2B5EF4-FFF2-40B4-BE49-F238E27FC236}">
                <a16:creationId xmlns:a16="http://schemas.microsoft.com/office/drawing/2014/main" id="{413AE24A-1B35-C1DF-2DFA-14E04EB75BB5}"/>
              </a:ext>
            </a:extLst>
          </p:cNvPr>
          <p:cNvSpPr txBox="1"/>
          <p:nvPr/>
        </p:nvSpPr>
        <p:spPr>
          <a:xfrm>
            <a:off x="5867164" y="3550808"/>
            <a:ext cx="6078434"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noProof="0" dirty="0"/>
              <a:t>Map showing the location of the</a:t>
            </a:r>
            <a:r>
              <a:rPr lang="en-US" sz="1000" dirty="0"/>
              <a:t> infrasound event on 12 May 2025</a:t>
            </a:r>
            <a:r>
              <a:rPr lang="en-US" sz="1000" noProof="0" dirty="0"/>
              <a:t>. IMS infrasound stations that detected the event are marked with purple diamonds.</a:t>
            </a:r>
            <a:endParaRPr lang="en-GB" sz="1000" noProof="0" dirty="0"/>
          </a:p>
        </p:txBody>
      </p:sp>
      <p:sp>
        <p:nvSpPr>
          <p:cNvPr id="34" name="TextBox 33">
            <a:extLst>
              <a:ext uri="{FF2B5EF4-FFF2-40B4-BE49-F238E27FC236}">
                <a16:creationId xmlns:a16="http://schemas.microsoft.com/office/drawing/2014/main" id="{2AE05D62-8848-0839-5BDF-ADABAB9708D1}"/>
              </a:ext>
            </a:extLst>
          </p:cNvPr>
          <p:cNvSpPr txBox="1"/>
          <p:nvPr/>
        </p:nvSpPr>
        <p:spPr>
          <a:xfrm>
            <a:off x="6455530" y="4284631"/>
            <a:ext cx="588751" cy="276999"/>
          </a:xfrm>
          <a:prstGeom prst="rect">
            <a:avLst/>
          </a:prstGeom>
          <a:noFill/>
        </p:spPr>
        <p:txBody>
          <a:bodyPr wrap="none" rtlCol="0">
            <a:spAutoFit/>
          </a:bodyPr>
          <a:lstStyle/>
          <a:p>
            <a:r>
              <a:rPr lang="en-US" sz="1200" b="1" dirty="0">
                <a:solidFill>
                  <a:schemeClr val="bg2"/>
                </a:solidFill>
              </a:rPr>
              <a:t>I20EC</a:t>
            </a:r>
          </a:p>
        </p:txBody>
      </p:sp>
      <p:sp>
        <p:nvSpPr>
          <p:cNvPr id="35" name="TextBox 34">
            <a:extLst>
              <a:ext uri="{FF2B5EF4-FFF2-40B4-BE49-F238E27FC236}">
                <a16:creationId xmlns:a16="http://schemas.microsoft.com/office/drawing/2014/main" id="{F0C5F81A-D823-045B-B4C2-E2C2327547C5}"/>
              </a:ext>
            </a:extLst>
          </p:cNvPr>
          <p:cNvSpPr txBox="1"/>
          <p:nvPr/>
        </p:nvSpPr>
        <p:spPr>
          <a:xfrm>
            <a:off x="7991164" y="5339343"/>
            <a:ext cx="601447" cy="276999"/>
          </a:xfrm>
          <a:prstGeom prst="rect">
            <a:avLst/>
          </a:prstGeom>
          <a:noFill/>
        </p:spPr>
        <p:txBody>
          <a:bodyPr wrap="none" rtlCol="0">
            <a:spAutoFit/>
          </a:bodyPr>
          <a:lstStyle/>
          <a:p>
            <a:r>
              <a:rPr lang="en-US" sz="1200" b="1" dirty="0">
                <a:solidFill>
                  <a:schemeClr val="bg2"/>
                </a:solidFill>
              </a:rPr>
              <a:t>I08BO</a:t>
            </a:r>
          </a:p>
        </p:txBody>
      </p:sp>
      <p:sp>
        <p:nvSpPr>
          <p:cNvPr id="36" name="TextBox 35">
            <a:extLst>
              <a:ext uri="{FF2B5EF4-FFF2-40B4-BE49-F238E27FC236}">
                <a16:creationId xmlns:a16="http://schemas.microsoft.com/office/drawing/2014/main" id="{30A1F003-2D49-715C-6B4A-9D9146489D6F}"/>
              </a:ext>
            </a:extLst>
          </p:cNvPr>
          <p:cNvSpPr txBox="1"/>
          <p:nvPr/>
        </p:nvSpPr>
        <p:spPr>
          <a:xfrm>
            <a:off x="8709853" y="6030700"/>
            <a:ext cx="572208" cy="276999"/>
          </a:xfrm>
          <a:prstGeom prst="rect">
            <a:avLst/>
          </a:prstGeom>
          <a:noFill/>
        </p:spPr>
        <p:txBody>
          <a:bodyPr wrap="none" rtlCol="0">
            <a:spAutoFit/>
          </a:bodyPr>
          <a:lstStyle/>
          <a:p>
            <a:r>
              <a:rPr lang="en-US" sz="1200" b="1" dirty="0">
                <a:solidFill>
                  <a:schemeClr val="bg2"/>
                </a:solidFill>
              </a:rPr>
              <a:t>I41PY</a:t>
            </a:r>
          </a:p>
        </p:txBody>
      </p:sp>
      <p:sp>
        <p:nvSpPr>
          <p:cNvPr id="37" name="TextBox 36">
            <a:extLst>
              <a:ext uri="{FF2B5EF4-FFF2-40B4-BE49-F238E27FC236}">
                <a16:creationId xmlns:a16="http://schemas.microsoft.com/office/drawing/2014/main" id="{E35CCF7B-66F1-0DBC-FF76-F35BA1BF7889}"/>
              </a:ext>
            </a:extLst>
          </p:cNvPr>
          <p:cNvSpPr txBox="1"/>
          <p:nvPr/>
        </p:nvSpPr>
        <p:spPr>
          <a:xfrm>
            <a:off x="9303233" y="5238150"/>
            <a:ext cx="585417" cy="276999"/>
          </a:xfrm>
          <a:prstGeom prst="rect">
            <a:avLst/>
          </a:prstGeom>
          <a:noFill/>
        </p:spPr>
        <p:txBody>
          <a:bodyPr wrap="none" rtlCol="0">
            <a:spAutoFit/>
          </a:bodyPr>
          <a:lstStyle/>
          <a:p>
            <a:r>
              <a:rPr lang="en-US" sz="1200" b="1" dirty="0">
                <a:solidFill>
                  <a:schemeClr val="bg2"/>
                </a:solidFill>
              </a:rPr>
              <a:t>I09BR</a:t>
            </a:r>
          </a:p>
        </p:txBody>
      </p:sp>
    </p:spTree>
    <p:extLst>
      <p:ext uri="{BB962C8B-B14F-4D97-AF65-F5344CB8AC3E}">
        <p14:creationId xmlns:p14="http://schemas.microsoft.com/office/powerpoint/2010/main" val="58457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4203-99E2-6BBC-8D74-83478729B900}"/>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E9EABA99-73C6-26A0-5D3F-92FB7F650EC9}"/>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E195119C-306D-A349-9FB6-6644363BEFB4}"/>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4DF61C72-5DC9-D6CC-5A37-461E0C839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5" name="TextBox 3">
            <a:extLst>
              <a:ext uri="{FF2B5EF4-FFF2-40B4-BE49-F238E27FC236}">
                <a16:creationId xmlns:a16="http://schemas.microsoft.com/office/drawing/2014/main" id="{18A80285-A378-48B9-AC89-2F6DD58526A8}"/>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6" name="TextBox 3">
            <a:extLst>
              <a:ext uri="{FF2B5EF4-FFF2-40B4-BE49-F238E27FC236}">
                <a16:creationId xmlns:a16="http://schemas.microsoft.com/office/drawing/2014/main" id="{60FCFB1F-9EE1-85F0-8341-A081EED9EE87}"/>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8" name="TextBox 3">
            <a:extLst>
              <a:ext uri="{FF2B5EF4-FFF2-40B4-BE49-F238E27FC236}">
                <a16:creationId xmlns:a16="http://schemas.microsoft.com/office/drawing/2014/main" id="{570EEC85-B2EC-28F3-C53A-1EF4ADD643F8}"/>
              </a:ext>
            </a:extLst>
          </p:cNvPr>
          <p:cNvSpPr txBox="1"/>
          <p:nvPr/>
        </p:nvSpPr>
        <p:spPr>
          <a:xfrm>
            <a:off x="78376" y="764788"/>
            <a:ext cx="2844347"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GB" dirty="0"/>
              <a:t>4. </a:t>
            </a:r>
            <a:r>
              <a:rPr lang="en-US" dirty="0" err="1"/>
              <a:t>Dukono</a:t>
            </a:r>
            <a:r>
              <a:rPr lang="en-US" dirty="0"/>
              <a:t> volcano, Indonesia</a:t>
            </a:r>
            <a:endParaRPr lang="en-GB" dirty="0"/>
          </a:p>
        </p:txBody>
      </p:sp>
      <p:grpSp>
        <p:nvGrpSpPr>
          <p:cNvPr id="25" name="Group 24">
            <a:extLst>
              <a:ext uri="{FF2B5EF4-FFF2-40B4-BE49-F238E27FC236}">
                <a16:creationId xmlns:a16="http://schemas.microsoft.com/office/drawing/2014/main" id="{E7730876-D616-FA6A-3BDD-909935ECF3BA}"/>
              </a:ext>
            </a:extLst>
          </p:cNvPr>
          <p:cNvGrpSpPr/>
          <p:nvPr/>
        </p:nvGrpSpPr>
        <p:grpSpPr>
          <a:xfrm>
            <a:off x="60958" y="1141154"/>
            <a:ext cx="7217418" cy="1882444"/>
            <a:chOff x="60958" y="1141154"/>
            <a:chExt cx="7217418" cy="1882444"/>
          </a:xfrm>
        </p:grpSpPr>
        <p:pic>
          <p:nvPicPr>
            <p:cNvPr id="10" name="Picture 9">
              <a:extLst>
                <a:ext uri="{FF2B5EF4-FFF2-40B4-BE49-F238E27FC236}">
                  <a16:creationId xmlns:a16="http://schemas.microsoft.com/office/drawing/2014/main" id="{D18E54FA-3C0F-8CBE-D1AF-D5E537CCB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8" y="1316551"/>
              <a:ext cx="7200000" cy="843429"/>
            </a:xfrm>
            <a:prstGeom prst="rect">
              <a:avLst/>
            </a:prstGeom>
          </p:spPr>
        </p:pic>
        <p:pic>
          <p:nvPicPr>
            <p:cNvPr id="12" name="Picture 11">
              <a:extLst>
                <a:ext uri="{FF2B5EF4-FFF2-40B4-BE49-F238E27FC236}">
                  <a16:creationId xmlns:a16="http://schemas.microsoft.com/office/drawing/2014/main" id="{BA7D76B8-2473-BBF8-2EF2-32FCB2355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6" y="2169884"/>
              <a:ext cx="7200000" cy="853714"/>
            </a:xfrm>
            <a:prstGeom prst="rect">
              <a:avLst/>
            </a:prstGeom>
          </p:spPr>
        </p:pic>
        <p:sp>
          <p:nvSpPr>
            <p:cNvPr id="13" name="TextBox 12">
              <a:extLst>
                <a:ext uri="{FF2B5EF4-FFF2-40B4-BE49-F238E27FC236}">
                  <a16:creationId xmlns:a16="http://schemas.microsoft.com/office/drawing/2014/main" id="{26699493-EF98-BC5D-2D61-BBA6C2C94FE7}"/>
                </a:ext>
              </a:extLst>
            </p:cNvPr>
            <p:cNvSpPr txBox="1"/>
            <p:nvPr/>
          </p:nvSpPr>
          <p:spPr>
            <a:xfrm>
              <a:off x="561672" y="2614159"/>
              <a:ext cx="803425" cy="369332"/>
            </a:xfrm>
            <a:prstGeom prst="rect">
              <a:avLst/>
            </a:prstGeom>
            <a:noFill/>
          </p:spPr>
          <p:txBody>
            <a:bodyPr wrap="none" rtlCol="0">
              <a:spAutoFit/>
            </a:bodyPr>
            <a:lstStyle/>
            <a:p>
              <a:r>
                <a:rPr lang="en-US" b="1" dirty="0">
                  <a:solidFill>
                    <a:schemeClr val="bg2"/>
                  </a:solidFill>
                </a:rPr>
                <a:t>I40PG</a:t>
              </a:r>
            </a:p>
          </p:txBody>
        </p:sp>
        <p:sp>
          <p:nvSpPr>
            <p:cNvPr id="14" name="TextBox 13">
              <a:extLst>
                <a:ext uri="{FF2B5EF4-FFF2-40B4-BE49-F238E27FC236}">
                  <a16:creationId xmlns:a16="http://schemas.microsoft.com/office/drawing/2014/main" id="{5B23560C-5BF5-6CF6-1FE5-72E55D0D4AAC}"/>
                </a:ext>
              </a:extLst>
            </p:cNvPr>
            <p:cNvSpPr txBox="1"/>
            <p:nvPr/>
          </p:nvSpPr>
          <p:spPr>
            <a:xfrm>
              <a:off x="6038489" y="1339375"/>
              <a:ext cx="849913" cy="253916"/>
            </a:xfrm>
            <a:prstGeom prst="rect">
              <a:avLst/>
            </a:prstGeom>
            <a:noFill/>
          </p:spPr>
          <p:txBody>
            <a:bodyPr wrap="none" rtlCol="0">
              <a:spAutoFit/>
            </a:bodyPr>
            <a:lstStyle/>
            <a:p>
              <a:r>
                <a:rPr lang="en-US" sz="1050" b="1" dirty="0"/>
                <a:t>Delta=5.6</a:t>
              </a:r>
              <a:r>
                <a:rPr lang="en-US" sz="1050" dirty="0"/>
                <a:t> °</a:t>
              </a:r>
              <a:endParaRPr lang="en-US" sz="1050" b="1" dirty="0"/>
            </a:p>
          </p:txBody>
        </p:sp>
        <p:sp>
          <p:nvSpPr>
            <p:cNvPr id="15" name="TextBox 14">
              <a:extLst>
                <a:ext uri="{FF2B5EF4-FFF2-40B4-BE49-F238E27FC236}">
                  <a16:creationId xmlns:a16="http://schemas.microsoft.com/office/drawing/2014/main" id="{C4734F16-ECA9-4356-1BB1-1B2F8C0C87E3}"/>
                </a:ext>
              </a:extLst>
            </p:cNvPr>
            <p:cNvSpPr txBox="1"/>
            <p:nvPr/>
          </p:nvSpPr>
          <p:spPr>
            <a:xfrm>
              <a:off x="532184" y="1382363"/>
              <a:ext cx="853952" cy="369332"/>
            </a:xfrm>
            <a:prstGeom prst="rect">
              <a:avLst/>
            </a:prstGeom>
            <a:noFill/>
          </p:spPr>
          <p:txBody>
            <a:bodyPr wrap="none" rtlCol="0">
              <a:spAutoFit/>
            </a:bodyPr>
            <a:lstStyle/>
            <a:p>
              <a:r>
                <a:rPr lang="en-US" b="1" dirty="0">
                  <a:solidFill>
                    <a:schemeClr val="bg2"/>
                  </a:solidFill>
                </a:rPr>
                <a:t>I39PW</a:t>
              </a:r>
            </a:p>
          </p:txBody>
        </p:sp>
        <p:sp>
          <p:nvSpPr>
            <p:cNvPr id="16" name="TextBox 15">
              <a:extLst>
                <a:ext uri="{FF2B5EF4-FFF2-40B4-BE49-F238E27FC236}">
                  <a16:creationId xmlns:a16="http://schemas.microsoft.com/office/drawing/2014/main" id="{785AEA48-EC99-D525-9E63-75F7377FD7D0}"/>
                </a:ext>
              </a:extLst>
            </p:cNvPr>
            <p:cNvSpPr txBox="1"/>
            <p:nvPr/>
          </p:nvSpPr>
          <p:spPr>
            <a:xfrm>
              <a:off x="6002421" y="2219624"/>
              <a:ext cx="922047" cy="253916"/>
            </a:xfrm>
            <a:prstGeom prst="rect">
              <a:avLst/>
            </a:prstGeom>
            <a:noFill/>
          </p:spPr>
          <p:txBody>
            <a:bodyPr wrap="none" rtlCol="0">
              <a:spAutoFit/>
            </a:bodyPr>
            <a:lstStyle/>
            <a:p>
              <a:r>
                <a:rPr lang="en-US" sz="1050" b="1" dirty="0"/>
                <a:t>Delta=22.9</a:t>
              </a:r>
              <a:r>
                <a:rPr lang="en-US" sz="1050" dirty="0"/>
                <a:t> °</a:t>
              </a:r>
              <a:endParaRPr lang="en-US" sz="1050" b="1" dirty="0"/>
            </a:p>
          </p:txBody>
        </p:sp>
        <p:sp>
          <p:nvSpPr>
            <p:cNvPr id="17" name="Rectangle: Rounded Corners 16">
              <a:extLst>
                <a:ext uri="{FF2B5EF4-FFF2-40B4-BE49-F238E27FC236}">
                  <a16:creationId xmlns:a16="http://schemas.microsoft.com/office/drawing/2014/main" id="{0855079A-9DE4-814F-FAA2-6D5219195E4C}"/>
                </a:ext>
              </a:extLst>
            </p:cNvPr>
            <p:cNvSpPr/>
            <p:nvPr/>
          </p:nvSpPr>
          <p:spPr>
            <a:xfrm>
              <a:off x="1821752" y="1466333"/>
              <a:ext cx="940525" cy="15065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81A53002-5696-4C6F-91F1-E66F36D572C3}"/>
                </a:ext>
              </a:extLst>
            </p:cNvPr>
            <p:cNvSpPr/>
            <p:nvPr/>
          </p:nvSpPr>
          <p:spPr>
            <a:xfrm>
              <a:off x="5100682" y="1454714"/>
              <a:ext cx="940525" cy="150658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C4EB471-45B3-FF8A-683D-75476FB9EF06}"/>
                </a:ext>
              </a:extLst>
            </p:cNvPr>
            <p:cNvSpPr txBox="1"/>
            <p:nvPr/>
          </p:nvSpPr>
          <p:spPr>
            <a:xfrm>
              <a:off x="1977665" y="1153026"/>
              <a:ext cx="628698" cy="253916"/>
            </a:xfrm>
            <a:prstGeom prst="rect">
              <a:avLst/>
            </a:prstGeom>
            <a:noFill/>
          </p:spPr>
          <p:txBody>
            <a:bodyPr wrap="none" rtlCol="0">
              <a:spAutoFit/>
            </a:bodyPr>
            <a:lstStyle/>
            <a:p>
              <a:r>
                <a:rPr lang="en-US" sz="1050" dirty="0"/>
                <a:t>Event 1</a:t>
              </a:r>
            </a:p>
          </p:txBody>
        </p:sp>
        <p:sp>
          <p:nvSpPr>
            <p:cNvPr id="21" name="TextBox 20">
              <a:extLst>
                <a:ext uri="{FF2B5EF4-FFF2-40B4-BE49-F238E27FC236}">
                  <a16:creationId xmlns:a16="http://schemas.microsoft.com/office/drawing/2014/main" id="{FF182744-675E-54BE-A006-EB56E38AEA9F}"/>
                </a:ext>
              </a:extLst>
            </p:cNvPr>
            <p:cNvSpPr txBox="1"/>
            <p:nvPr/>
          </p:nvSpPr>
          <p:spPr>
            <a:xfrm>
              <a:off x="5141312" y="1141154"/>
              <a:ext cx="607859" cy="253916"/>
            </a:xfrm>
            <a:prstGeom prst="rect">
              <a:avLst/>
            </a:prstGeom>
            <a:noFill/>
          </p:spPr>
          <p:txBody>
            <a:bodyPr wrap="none" rtlCol="0">
              <a:spAutoFit/>
            </a:bodyPr>
            <a:lstStyle/>
            <a:p>
              <a:r>
                <a:rPr lang="en-US" sz="1050" dirty="0"/>
                <a:t>Event 2</a:t>
              </a:r>
            </a:p>
          </p:txBody>
        </p:sp>
      </p:grpSp>
      <p:sp>
        <p:nvSpPr>
          <p:cNvPr id="22" name="TextBox 3">
            <a:extLst>
              <a:ext uri="{FF2B5EF4-FFF2-40B4-BE49-F238E27FC236}">
                <a16:creationId xmlns:a16="http://schemas.microsoft.com/office/drawing/2014/main" id="{24AC5C76-30E6-7694-7C92-1E22E8869BEE}"/>
              </a:ext>
            </a:extLst>
          </p:cNvPr>
          <p:cNvSpPr txBox="1"/>
          <p:nvPr/>
        </p:nvSpPr>
        <p:spPr>
          <a:xfrm>
            <a:off x="7552849" y="1478719"/>
            <a:ext cx="4106967" cy="4087475"/>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200" dirty="0"/>
              <a:t>Mount </a:t>
            </a:r>
            <a:r>
              <a:rPr lang="en-US" sz="1200" dirty="0" err="1"/>
              <a:t>Dukono</a:t>
            </a:r>
            <a:r>
              <a:rPr lang="en-US" sz="1200" dirty="0"/>
              <a:t>, located on Halmahera Island in Indonesia's North Maluku province, is one of the country’s most active volcanoes and has been in almost continuous eruption since 1933. Its activity is marked by frequent explosive eruptions, sustained ash emissions, and occasional lava flows. This persistent behavior is linked to its tectonic setting at the boundary between older, more stable oceanic crust to the south and younger, thermally active crust to the north.</a:t>
            </a:r>
          </a:p>
          <a:p>
            <a:endParaRPr lang="en-US" sz="1200" noProof="0" dirty="0"/>
          </a:p>
          <a:p>
            <a:endParaRPr lang="en-US" sz="1200" noProof="0" dirty="0"/>
          </a:p>
          <a:p>
            <a:r>
              <a:rPr lang="en-US" sz="1200" noProof="0" dirty="0"/>
              <a:t>On April 21, 2025, two events related to </a:t>
            </a:r>
            <a:r>
              <a:rPr lang="en-US" sz="1200" noProof="0" dirty="0" err="1"/>
              <a:t>Dukono</a:t>
            </a:r>
            <a:r>
              <a:rPr lang="en-US" sz="1200" noProof="0" dirty="0"/>
              <a:t> Volcano were detected 46 minutes apart. Identifying the signals against background noise was particularly challenging, especially at station I39PW during these events.</a:t>
            </a:r>
          </a:p>
          <a:p>
            <a:endParaRPr lang="en-US" sz="1200" dirty="0"/>
          </a:p>
          <a:p>
            <a:r>
              <a:rPr lang="en-US" sz="1200" noProof="0" dirty="0"/>
              <a:t>Figure (top): Infrasound signals recorded at stations I39PW and I40PG, with the two events marked.</a:t>
            </a:r>
          </a:p>
          <a:p>
            <a:endParaRPr lang="en-US" sz="1200" dirty="0"/>
          </a:p>
          <a:p>
            <a:r>
              <a:rPr lang="en-US" sz="1200" noProof="0" dirty="0"/>
              <a:t>Figure (bottom): Locations of the detected events associated with </a:t>
            </a:r>
            <a:r>
              <a:rPr lang="en-US" sz="1200" noProof="0" dirty="0" err="1"/>
              <a:t>Dukono’s</a:t>
            </a:r>
            <a:r>
              <a:rPr lang="en-US" sz="1200" noProof="0" dirty="0"/>
              <a:t> volcanic activity.</a:t>
            </a:r>
            <a:endParaRPr lang="en-GB" sz="1200" noProof="0" dirty="0"/>
          </a:p>
        </p:txBody>
      </p:sp>
      <p:grpSp>
        <p:nvGrpSpPr>
          <p:cNvPr id="26" name="Group 25">
            <a:extLst>
              <a:ext uri="{FF2B5EF4-FFF2-40B4-BE49-F238E27FC236}">
                <a16:creationId xmlns:a16="http://schemas.microsoft.com/office/drawing/2014/main" id="{A10D4490-57CE-04B3-B21C-3B7A213E7798}"/>
              </a:ext>
            </a:extLst>
          </p:cNvPr>
          <p:cNvGrpSpPr/>
          <p:nvPr/>
        </p:nvGrpSpPr>
        <p:grpSpPr>
          <a:xfrm>
            <a:off x="192632" y="3169013"/>
            <a:ext cx="7023743" cy="3475366"/>
            <a:chOff x="192632" y="3221267"/>
            <a:chExt cx="7023743" cy="3475366"/>
          </a:xfrm>
        </p:grpSpPr>
        <p:pic>
          <p:nvPicPr>
            <p:cNvPr id="7" name="Picture 6">
              <a:extLst>
                <a:ext uri="{FF2B5EF4-FFF2-40B4-BE49-F238E27FC236}">
                  <a16:creationId xmlns:a16="http://schemas.microsoft.com/office/drawing/2014/main" id="{80AED6B7-EEF1-9087-92E4-04AF9B4D3D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2632" y="3221267"/>
              <a:ext cx="7023743" cy="3475366"/>
            </a:xfrm>
            <a:prstGeom prst="rect">
              <a:avLst/>
            </a:prstGeom>
          </p:spPr>
        </p:pic>
        <p:sp>
          <p:nvSpPr>
            <p:cNvPr id="23" name="TextBox 22">
              <a:extLst>
                <a:ext uri="{FF2B5EF4-FFF2-40B4-BE49-F238E27FC236}">
                  <a16:creationId xmlns:a16="http://schemas.microsoft.com/office/drawing/2014/main" id="{F12043CD-4151-2726-696D-8150A4160184}"/>
                </a:ext>
              </a:extLst>
            </p:cNvPr>
            <p:cNvSpPr txBox="1"/>
            <p:nvPr/>
          </p:nvSpPr>
          <p:spPr>
            <a:xfrm>
              <a:off x="5930532" y="5407655"/>
              <a:ext cx="736099" cy="338554"/>
            </a:xfrm>
            <a:prstGeom prst="rect">
              <a:avLst/>
            </a:prstGeom>
            <a:noFill/>
          </p:spPr>
          <p:txBody>
            <a:bodyPr wrap="none" rtlCol="0">
              <a:spAutoFit/>
            </a:bodyPr>
            <a:lstStyle/>
            <a:p>
              <a:r>
                <a:rPr lang="en-US" sz="1600" b="1" dirty="0">
                  <a:solidFill>
                    <a:schemeClr val="bg2"/>
                  </a:solidFill>
                </a:rPr>
                <a:t>I40PG</a:t>
              </a:r>
            </a:p>
          </p:txBody>
        </p:sp>
      </p:grpSp>
      <p:sp>
        <p:nvSpPr>
          <p:cNvPr id="24" name="TextBox 23">
            <a:extLst>
              <a:ext uri="{FF2B5EF4-FFF2-40B4-BE49-F238E27FC236}">
                <a16:creationId xmlns:a16="http://schemas.microsoft.com/office/drawing/2014/main" id="{41F4EC7F-4557-A8C3-8F6F-5F0F7309775F}"/>
              </a:ext>
            </a:extLst>
          </p:cNvPr>
          <p:cNvSpPr txBox="1"/>
          <p:nvPr/>
        </p:nvSpPr>
        <p:spPr>
          <a:xfrm>
            <a:off x="3592287" y="3748673"/>
            <a:ext cx="780278" cy="338554"/>
          </a:xfrm>
          <a:prstGeom prst="rect">
            <a:avLst/>
          </a:prstGeom>
          <a:noFill/>
        </p:spPr>
        <p:txBody>
          <a:bodyPr wrap="none" rtlCol="0">
            <a:spAutoFit/>
          </a:bodyPr>
          <a:lstStyle/>
          <a:p>
            <a:r>
              <a:rPr lang="en-US" sz="1600" b="1" dirty="0">
                <a:solidFill>
                  <a:schemeClr val="bg2"/>
                </a:solidFill>
              </a:rPr>
              <a:t>I39PW</a:t>
            </a:r>
          </a:p>
        </p:txBody>
      </p:sp>
    </p:spTree>
    <p:extLst>
      <p:ext uri="{BB962C8B-B14F-4D97-AF65-F5344CB8AC3E}">
        <p14:creationId xmlns:p14="http://schemas.microsoft.com/office/powerpoint/2010/main" val="1095293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50B0-989B-5CEB-AA12-47A17E57FBC4}"/>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8A1922FE-C880-C829-D7CE-27040816D207}"/>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7056DBA6-9E39-B6EE-167D-E5F7985EE9F6}"/>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AEE5E53D-57D0-5DFB-767C-D331004E5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5" name="TextBox 3">
            <a:extLst>
              <a:ext uri="{FF2B5EF4-FFF2-40B4-BE49-F238E27FC236}">
                <a16:creationId xmlns:a16="http://schemas.microsoft.com/office/drawing/2014/main" id="{85BEF46C-D348-612F-9375-5744D85FD0D0}"/>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6" name="TextBox 3">
            <a:extLst>
              <a:ext uri="{FF2B5EF4-FFF2-40B4-BE49-F238E27FC236}">
                <a16:creationId xmlns:a16="http://schemas.microsoft.com/office/drawing/2014/main" id="{A658426F-7699-11C1-9D97-1E990486C6E4}"/>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8" name="TextBox 3">
            <a:extLst>
              <a:ext uri="{FF2B5EF4-FFF2-40B4-BE49-F238E27FC236}">
                <a16:creationId xmlns:a16="http://schemas.microsoft.com/office/drawing/2014/main" id="{C453986B-4B71-1DA6-0B21-7AEE1AD73018}"/>
              </a:ext>
            </a:extLst>
          </p:cNvPr>
          <p:cNvSpPr txBox="1"/>
          <p:nvPr/>
        </p:nvSpPr>
        <p:spPr>
          <a:xfrm>
            <a:off x="360022" y="714047"/>
            <a:ext cx="4029098"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US" dirty="0"/>
              <a:t>Infrasound signal detection of volcanic activity</a:t>
            </a:r>
            <a:endParaRPr lang="en-GB" dirty="0"/>
          </a:p>
        </p:txBody>
      </p:sp>
      <p:grpSp>
        <p:nvGrpSpPr>
          <p:cNvPr id="17" name="Group 16">
            <a:extLst>
              <a:ext uri="{FF2B5EF4-FFF2-40B4-BE49-F238E27FC236}">
                <a16:creationId xmlns:a16="http://schemas.microsoft.com/office/drawing/2014/main" id="{916CE450-7345-7639-E4E7-65161AB81F4D}"/>
              </a:ext>
            </a:extLst>
          </p:cNvPr>
          <p:cNvGrpSpPr/>
          <p:nvPr/>
        </p:nvGrpSpPr>
        <p:grpSpPr>
          <a:xfrm>
            <a:off x="4929052" y="1016807"/>
            <a:ext cx="7200000" cy="1764227"/>
            <a:chOff x="4911634" y="1310205"/>
            <a:chExt cx="7200000" cy="1764227"/>
          </a:xfrm>
        </p:grpSpPr>
        <p:pic>
          <p:nvPicPr>
            <p:cNvPr id="7" name="Picture 6">
              <a:extLst>
                <a:ext uri="{FF2B5EF4-FFF2-40B4-BE49-F238E27FC236}">
                  <a16:creationId xmlns:a16="http://schemas.microsoft.com/office/drawing/2014/main" id="{B2C273EC-5A04-97B9-2BC4-25E63B12E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634" y="2219848"/>
              <a:ext cx="7200000" cy="854584"/>
            </a:xfrm>
            <a:prstGeom prst="rect">
              <a:avLst/>
            </a:prstGeom>
          </p:spPr>
        </p:pic>
        <p:pic>
          <p:nvPicPr>
            <p:cNvPr id="10" name="Picture 9">
              <a:extLst>
                <a:ext uri="{FF2B5EF4-FFF2-40B4-BE49-F238E27FC236}">
                  <a16:creationId xmlns:a16="http://schemas.microsoft.com/office/drawing/2014/main" id="{65CADAE1-FE71-C8E6-AE46-F13837EC6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1634" y="1310205"/>
              <a:ext cx="7200000" cy="858244"/>
            </a:xfrm>
            <a:prstGeom prst="rect">
              <a:avLst/>
            </a:prstGeom>
          </p:spPr>
        </p:pic>
        <p:sp>
          <p:nvSpPr>
            <p:cNvPr id="14" name="TextBox 13">
              <a:extLst>
                <a:ext uri="{FF2B5EF4-FFF2-40B4-BE49-F238E27FC236}">
                  <a16:creationId xmlns:a16="http://schemas.microsoft.com/office/drawing/2014/main" id="{63BA5663-3F38-9A0B-DE43-6D23BD52EF7A}"/>
                </a:ext>
              </a:extLst>
            </p:cNvPr>
            <p:cNvSpPr txBox="1"/>
            <p:nvPr/>
          </p:nvSpPr>
          <p:spPr>
            <a:xfrm>
              <a:off x="5454203" y="2282085"/>
              <a:ext cx="805029" cy="369332"/>
            </a:xfrm>
            <a:prstGeom prst="rect">
              <a:avLst/>
            </a:prstGeom>
            <a:noFill/>
          </p:spPr>
          <p:txBody>
            <a:bodyPr wrap="none" rtlCol="0">
              <a:spAutoFit/>
            </a:bodyPr>
            <a:lstStyle/>
            <a:p>
              <a:r>
                <a:rPr lang="en-US" b="1" dirty="0">
                  <a:solidFill>
                    <a:schemeClr val="bg2"/>
                  </a:solidFill>
                </a:rPr>
                <a:t>I45RU</a:t>
              </a:r>
            </a:p>
          </p:txBody>
        </p:sp>
        <p:sp>
          <p:nvSpPr>
            <p:cNvPr id="16" name="TextBox 15">
              <a:extLst>
                <a:ext uri="{FF2B5EF4-FFF2-40B4-BE49-F238E27FC236}">
                  <a16:creationId xmlns:a16="http://schemas.microsoft.com/office/drawing/2014/main" id="{6759B1AC-73AF-4E9F-7A38-C567E28E6EC0}"/>
                </a:ext>
              </a:extLst>
            </p:cNvPr>
            <p:cNvSpPr txBox="1"/>
            <p:nvPr/>
          </p:nvSpPr>
          <p:spPr>
            <a:xfrm>
              <a:off x="5427593" y="1388392"/>
              <a:ext cx="805029" cy="369332"/>
            </a:xfrm>
            <a:prstGeom prst="rect">
              <a:avLst/>
            </a:prstGeom>
            <a:noFill/>
          </p:spPr>
          <p:txBody>
            <a:bodyPr wrap="none" rtlCol="0">
              <a:spAutoFit/>
            </a:bodyPr>
            <a:lstStyle/>
            <a:p>
              <a:r>
                <a:rPr lang="en-US" b="1" dirty="0">
                  <a:solidFill>
                    <a:schemeClr val="bg2"/>
                  </a:solidFill>
                </a:rPr>
                <a:t>I44RU</a:t>
              </a:r>
            </a:p>
          </p:txBody>
        </p:sp>
      </p:grpSp>
      <p:grpSp>
        <p:nvGrpSpPr>
          <p:cNvPr id="29" name="Group 28">
            <a:extLst>
              <a:ext uri="{FF2B5EF4-FFF2-40B4-BE49-F238E27FC236}">
                <a16:creationId xmlns:a16="http://schemas.microsoft.com/office/drawing/2014/main" id="{80965331-FBF1-4318-0DB0-7E8E746A3E4B}"/>
              </a:ext>
            </a:extLst>
          </p:cNvPr>
          <p:cNvGrpSpPr/>
          <p:nvPr/>
        </p:nvGrpSpPr>
        <p:grpSpPr>
          <a:xfrm>
            <a:off x="4618105" y="3399830"/>
            <a:ext cx="5544000" cy="3166240"/>
            <a:chOff x="246402" y="3132918"/>
            <a:chExt cx="5544000" cy="3166240"/>
          </a:xfrm>
        </p:grpSpPr>
        <p:pic>
          <p:nvPicPr>
            <p:cNvPr id="12" name="Picture 11" descr="A map of the ocean&#10;&#10;AI-generated content may be incorrect.">
              <a:extLst>
                <a:ext uri="{FF2B5EF4-FFF2-40B4-BE49-F238E27FC236}">
                  <a16:creationId xmlns:a16="http://schemas.microsoft.com/office/drawing/2014/main" id="{ADCDB5CD-5CD1-242D-65F6-6D00E9DF4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02" y="3132918"/>
              <a:ext cx="5544000" cy="3166240"/>
            </a:xfrm>
            <a:prstGeom prst="rect">
              <a:avLst/>
            </a:prstGeom>
          </p:spPr>
        </p:pic>
        <p:sp>
          <p:nvSpPr>
            <p:cNvPr id="18" name="TextBox 17">
              <a:extLst>
                <a:ext uri="{FF2B5EF4-FFF2-40B4-BE49-F238E27FC236}">
                  <a16:creationId xmlns:a16="http://schemas.microsoft.com/office/drawing/2014/main" id="{73C00697-494F-8D94-0046-008F6ED937D8}"/>
                </a:ext>
              </a:extLst>
            </p:cNvPr>
            <p:cNvSpPr txBox="1"/>
            <p:nvPr/>
          </p:nvSpPr>
          <p:spPr>
            <a:xfrm>
              <a:off x="1221679" y="5381911"/>
              <a:ext cx="598241" cy="276999"/>
            </a:xfrm>
            <a:prstGeom prst="rect">
              <a:avLst/>
            </a:prstGeom>
            <a:noFill/>
          </p:spPr>
          <p:txBody>
            <a:bodyPr wrap="none" rtlCol="0">
              <a:spAutoFit/>
            </a:bodyPr>
            <a:lstStyle/>
            <a:p>
              <a:r>
                <a:rPr lang="en-US" sz="1200" b="1" dirty="0">
                  <a:solidFill>
                    <a:schemeClr val="bg2"/>
                  </a:solidFill>
                </a:rPr>
                <a:t>I45RU</a:t>
              </a:r>
            </a:p>
          </p:txBody>
        </p:sp>
        <p:sp>
          <p:nvSpPr>
            <p:cNvPr id="20" name="TextBox 19">
              <a:extLst>
                <a:ext uri="{FF2B5EF4-FFF2-40B4-BE49-F238E27FC236}">
                  <a16:creationId xmlns:a16="http://schemas.microsoft.com/office/drawing/2014/main" id="{0C81E7E0-FB53-04FB-D31E-E39BB56F8A41}"/>
                </a:ext>
              </a:extLst>
            </p:cNvPr>
            <p:cNvSpPr txBox="1"/>
            <p:nvPr/>
          </p:nvSpPr>
          <p:spPr>
            <a:xfrm>
              <a:off x="3018402" y="4895807"/>
              <a:ext cx="598241" cy="276999"/>
            </a:xfrm>
            <a:prstGeom prst="rect">
              <a:avLst/>
            </a:prstGeom>
            <a:noFill/>
          </p:spPr>
          <p:txBody>
            <a:bodyPr wrap="none" rtlCol="0">
              <a:spAutoFit/>
            </a:bodyPr>
            <a:lstStyle/>
            <a:p>
              <a:r>
                <a:rPr lang="en-US" sz="1200" b="1" dirty="0">
                  <a:solidFill>
                    <a:schemeClr val="bg2"/>
                  </a:solidFill>
                </a:rPr>
                <a:t>I44RU</a:t>
              </a:r>
            </a:p>
          </p:txBody>
        </p:sp>
      </p:grpSp>
      <p:sp>
        <p:nvSpPr>
          <p:cNvPr id="23" name="TextBox 22">
            <a:extLst>
              <a:ext uri="{FF2B5EF4-FFF2-40B4-BE49-F238E27FC236}">
                <a16:creationId xmlns:a16="http://schemas.microsoft.com/office/drawing/2014/main" id="{F022D77A-BF27-8BA8-50C5-A1CAD21741C0}"/>
              </a:ext>
            </a:extLst>
          </p:cNvPr>
          <p:cNvSpPr txBox="1"/>
          <p:nvPr/>
        </p:nvSpPr>
        <p:spPr>
          <a:xfrm>
            <a:off x="168433" y="1126300"/>
            <a:ext cx="4612573" cy="1015663"/>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Volcanic activity includes effusive processes (e.g., lava flows and sustained degassing) and explosive processes driven by overpressure of magmatic gases, phreatomagmatic interaction when magma contacts external water, or phreatic explosions from superheated groundwater. </a:t>
            </a:r>
          </a:p>
        </p:txBody>
      </p:sp>
      <p:sp>
        <p:nvSpPr>
          <p:cNvPr id="27" name="TextBox 26">
            <a:extLst>
              <a:ext uri="{FF2B5EF4-FFF2-40B4-BE49-F238E27FC236}">
                <a16:creationId xmlns:a16="http://schemas.microsoft.com/office/drawing/2014/main" id="{27FEB1C0-AA88-C7DD-B267-FD2A9CABA6EB}"/>
              </a:ext>
            </a:extLst>
          </p:cNvPr>
          <p:cNvSpPr txBox="1"/>
          <p:nvPr/>
        </p:nvSpPr>
        <p:spPr>
          <a:xfrm>
            <a:off x="168433" y="2334277"/>
            <a:ext cx="4351316" cy="2677656"/>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Infrasound detectability depends on </a:t>
            </a:r>
          </a:p>
          <a:p>
            <a:r>
              <a:rPr lang="en-US" sz="1200" b="1" dirty="0">
                <a:latin typeface="Arial" panose="020B0604020202020204" pitchFamily="34" charset="0"/>
                <a:cs typeface="Arial" panose="020B0604020202020204" pitchFamily="34" charset="0"/>
              </a:rPr>
              <a:t>source amplitude</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signal duration</a:t>
            </a:r>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spectral content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and on </a:t>
            </a:r>
          </a:p>
          <a:p>
            <a:r>
              <a:rPr lang="en-US" sz="1200" b="1" dirty="0">
                <a:latin typeface="Arial" panose="020B0604020202020204" pitchFamily="34" charset="0"/>
                <a:cs typeface="Arial" panose="020B0604020202020204" pitchFamily="34" charset="0"/>
              </a:rPr>
              <a:t>network geometry </a:t>
            </a:r>
            <a:r>
              <a:rPr lang="en-US" sz="1200" dirty="0">
                <a:latin typeface="Arial" panose="020B0604020202020204" pitchFamily="34" charset="0"/>
                <a:cs typeface="Arial" panose="020B0604020202020204" pitchFamily="34" charset="0"/>
              </a:rPr>
              <a:t>and </a:t>
            </a:r>
          </a:p>
          <a:p>
            <a:r>
              <a:rPr lang="en-US" sz="1200" b="1" dirty="0">
                <a:latin typeface="Arial" panose="020B0604020202020204" pitchFamily="34" charset="0"/>
                <a:cs typeface="Arial" panose="020B0604020202020204" pitchFamily="34" charset="0"/>
              </a:rPr>
              <a:t>atmospheric propagation</a:t>
            </a:r>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(e.g., wind and temperature structure)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Discriminating volcanic infrasound from background noise is often challenging, particularly for long-duration, low-amplitude signals, which are more easily masked by environmental and wind noise or ocean-generated microbaroms.</a:t>
            </a:r>
            <a:endParaRPr lang="en-US" sz="1200" dirty="0"/>
          </a:p>
        </p:txBody>
      </p:sp>
      <p:sp>
        <p:nvSpPr>
          <p:cNvPr id="28" name="TextBox 3">
            <a:extLst>
              <a:ext uri="{FF2B5EF4-FFF2-40B4-BE49-F238E27FC236}">
                <a16:creationId xmlns:a16="http://schemas.microsoft.com/office/drawing/2014/main" id="{7BCDCA9B-9410-FB9A-8992-2136B7826630}"/>
              </a:ext>
            </a:extLst>
          </p:cNvPr>
          <p:cNvSpPr txBox="1"/>
          <p:nvPr/>
        </p:nvSpPr>
        <p:spPr>
          <a:xfrm>
            <a:off x="5020779" y="2843271"/>
            <a:ext cx="7016546" cy="430930"/>
          </a:xfrm>
          <a:prstGeom prst="rect">
            <a:avLst/>
          </a:prstGeom>
          <a:noFill/>
        </p:spPr>
        <p:txBody>
          <a:bodyPr wrap="square" lIns="0" tIns="0" rIns="0" bIns="0">
            <a:noAutofit/>
          </a:bodyPr>
          <a:lstStyle>
            <a:defPPr>
              <a:defRPr lang="de-DE"/>
            </a:defPPr>
            <a:lvl1pPr algn="just">
              <a:defRPr sz="1400" b="0" i="0">
                <a:effectLst/>
                <a:latin typeface="Arial" panose="020B0604020202020204" pitchFamily="34" charset="0"/>
                <a:cs typeface="Arial" panose="020B0604020202020204" pitchFamily="34" charset="0"/>
              </a:defRPr>
            </a:lvl1pPr>
          </a:lstStyle>
          <a:p>
            <a:r>
              <a:rPr lang="en-US" sz="1000" noProof="0" dirty="0"/>
              <a:t>Infrasound signals from </a:t>
            </a:r>
            <a:r>
              <a:rPr lang="en-US" sz="1000" dirty="0"/>
              <a:t>event most likely related to </a:t>
            </a:r>
            <a:r>
              <a:rPr lang="en-US" sz="1000" dirty="0" err="1"/>
              <a:t>Klyuchevskoy</a:t>
            </a:r>
            <a:r>
              <a:rPr lang="en-US" sz="1000" dirty="0"/>
              <a:t> </a:t>
            </a:r>
            <a:r>
              <a:rPr lang="en-US" sz="1000" noProof="0" dirty="0"/>
              <a:t>volcanic activity on 05 August 2025, recorded at two IMS infrasound stations, I44RU and I45RU. </a:t>
            </a:r>
            <a:endParaRPr lang="en-GB" sz="1000" noProof="0" dirty="0"/>
          </a:p>
        </p:txBody>
      </p:sp>
    </p:spTree>
    <p:extLst>
      <p:ext uri="{BB962C8B-B14F-4D97-AF65-F5344CB8AC3E}">
        <p14:creationId xmlns:p14="http://schemas.microsoft.com/office/powerpoint/2010/main" val="266922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8406E-A924-A9C5-D0A2-D3A1A96999B2}"/>
            </a:ext>
          </a:extLst>
        </p:cNvPr>
        <p:cNvGrpSpPr/>
        <p:nvPr/>
      </p:nvGrpSpPr>
      <p:grpSpPr>
        <a:xfrm>
          <a:off x="0" y="0"/>
          <a:ext cx="0" cy="0"/>
          <a:chOff x="0" y="0"/>
          <a:chExt cx="0" cy="0"/>
        </a:xfrm>
      </p:grpSpPr>
      <p:sp>
        <p:nvSpPr>
          <p:cNvPr id="19" name="Rechteck 18">
            <a:extLst>
              <a:ext uri="{FF2B5EF4-FFF2-40B4-BE49-F238E27FC236}">
                <a16:creationId xmlns:a16="http://schemas.microsoft.com/office/drawing/2014/main" id="{C9DC3ECA-D8CF-6E87-8B5A-B71CDE40003B}"/>
              </a:ext>
            </a:extLst>
          </p:cNvPr>
          <p:cNvSpPr/>
          <p:nvPr/>
        </p:nvSpPr>
        <p:spPr>
          <a:xfrm>
            <a:off x="0" y="-981075"/>
            <a:ext cx="12192000" cy="76089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a:t>PLEASE DON‘T FORGET TO PUT THE E-POSTER TITLE AND YOUR NAME IN THE PRESENTATION HEADER.</a:t>
            </a:r>
          </a:p>
          <a:p>
            <a:pPr algn="ctr"/>
            <a:r>
              <a:rPr lang="de-AT" dirty="0"/>
              <a:t>DUPLICATE THIS SLIDE IF YOUR E-POSTER HAS MORE THAN 1 PAGE</a:t>
            </a:r>
          </a:p>
        </p:txBody>
      </p:sp>
      <p:sp>
        <p:nvSpPr>
          <p:cNvPr id="4" name="Title 1">
            <a:extLst>
              <a:ext uri="{FF2B5EF4-FFF2-40B4-BE49-F238E27FC236}">
                <a16:creationId xmlns:a16="http://schemas.microsoft.com/office/drawing/2014/main" id="{87CDEDE8-3E92-801A-5795-9FDC31CFC903}"/>
              </a:ext>
            </a:extLst>
          </p:cNvPr>
          <p:cNvSpPr txBox="1">
            <a:spLocks/>
          </p:cNvSpPr>
          <p:nvPr/>
        </p:nvSpPr>
        <p:spPr>
          <a:xfrm>
            <a:off x="11490959" y="701967"/>
            <a:ext cx="701041" cy="274811"/>
          </a:xfrm>
          <a:prstGeom prst="rect">
            <a:avLst/>
          </a:prstGeom>
        </p:spPr>
        <p:txBody>
          <a:bodyPr lIns="0" tIns="0" rIns="0" bIns="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800" dirty="0">
              <a:solidFill>
                <a:srgbClr val="1A3A64"/>
              </a:solidFill>
              <a:highlight>
                <a:srgbClr val="BCCBD9"/>
              </a:highlight>
              <a:latin typeface="Arial" panose="020B0604020202020204" pitchFamily="34" charset="0"/>
              <a:cs typeface="Arial" panose="020B0604020202020204" pitchFamily="34" charset="0"/>
            </a:endParaRPr>
          </a:p>
          <a:p>
            <a:r>
              <a:rPr lang="en-GB" sz="1050" b="1" noProof="0" dirty="0">
                <a:solidFill>
                  <a:srgbClr val="1B3B65"/>
                </a:solidFill>
                <a:latin typeface="Arial" panose="020B0604020202020204" pitchFamily="34" charset="0"/>
                <a:cs typeface="Arial" panose="020B0604020202020204" pitchFamily="34" charset="0"/>
              </a:rPr>
              <a:t>P3.5-676</a:t>
            </a:r>
            <a:endParaRPr lang="en-GB" sz="2800" b="1" noProof="0" dirty="0">
              <a:solidFill>
                <a:srgbClr val="1B3B65"/>
              </a:solidFill>
              <a:latin typeface="Arial" panose="020B0604020202020204" pitchFamily="34" charset="0"/>
              <a:cs typeface="Arial" panose="020B0604020202020204" pitchFamily="34" charset="0"/>
            </a:endParaRPr>
          </a:p>
        </p:txBody>
      </p:sp>
      <p:pic>
        <p:nvPicPr>
          <p:cNvPr id="2" name="Picture 1" descr="A black background with blue letters&#10;&#10;AI-generated content may be incorrect.">
            <a:extLst>
              <a:ext uri="{FF2B5EF4-FFF2-40B4-BE49-F238E27FC236}">
                <a16:creationId xmlns:a16="http://schemas.microsoft.com/office/drawing/2014/main" id="{6A28051C-3436-411D-4C39-2A4B43FFB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791" y="6238503"/>
            <a:ext cx="1618807" cy="432000"/>
          </a:xfrm>
          <a:prstGeom prst="rect">
            <a:avLst/>
          </a:prstGeom>
        </p:spPr>
      </p:pic>
      <p:sp>
        <p:nvSpPr>
          <p:cNvPr id="5" name="TextBox 3">
            <a:extLst>
              <a:ext uri="{FF2B5EF4-FFF2-40B4-BE49-F238E27FC236}">
                <a16:creationId xmlns:a16="http://schemas.microsoft.com/office/drawing/2014/main" id="{97972CF4-3686-E286-062A-4CBA2BBDAB71}"/>
              </a:ext>
            </a:extLst>
          </p:cNvPr>
          <p:cNvSpPr txBox="1"/>
          <p:nvPr/>
        </p:nvSpPr>
        <p:spPr>
          <a:xfrm>
            <a:off x="4173146" y="-22177"/>
            <a:ext cx="7133942" cy="492443"/>
          </a:xfrm>
          <a:prstGeom prst="rect">
            <a:avLst/>
          </a:prstGeom>
          <a:noFill/>
        </p:spPr>
        <p:txBody>
          <a:bodyPr wrap="square" lIns="0" tIns="0" rIns="0" bIns="0" rtlCol="0" anchor="ctr">
            <a:normAutofit/>
          </a:bodyPr>
          <a:lstStyle/>
          <a:p>
            <a:r>
              <a:rPr lang="en-US" sz="1600" b="1" noProof="0" dirty="0">
                <a:solidFill>
                  <a:schemeClr val="bg1"/>
                </a:solidFill>
                <a:latin typeface="Arial" panose="020B0604020202020204" pitchFamily="34" charset="0"/>
                <a:cs typeface="Arial" panose="020B0604020202020204" pitchFamily="34" charset="0"/>
              </a:rPr>
              <a:t>Global Detection of Volcanic Activities at the International Data Centre</a:t>
            </a:r>
          </a:p>
        </p:txBody>
      </p:sp>
      <p:sp>
        <p:nvSpPr>
          <p:cNvPr id="6" name="TextBox 3">
            <a:extLst>
              <a:ext uri="{FF2B5EF4-FFF2-40B4-BE49-F238E27FC236}">
                <a16:creationId xmlns:a16="http://schemas.microsoft.com/office/drawing/2014/main" id="{0746298B-4FCF-A448-C8C1-C9A332F45CB2}"/>
              </a:ext>
            </a:extLst>
          </p:cNvPr>
          <p:cNvSpPr txBox="1"/>
          <p:nvPr/>
        </p:nvSpPr>
        <p:spPr>
          <a:xfrm>
            <a:off x="4196999" y="414656"/>
            <a:ext cx="2967126" cy="274811"/>
          </a:xfrm>
          <a:prstGeom prst="rect">
            <a:avLst/>
          </a:prstGeom>
          <a:noFill/>
        </p:spPr>
        <p:txBody>
          <a:bodyPr wrap="square" lIns="0" tIns="0" rIns="0" bIns="0" rtlCol="0" anchor="t">
            <a:normAutofit/>
          </a:bodyPr>
          <a:lstStyle/>
          <a:p>
            <a:r>
              <a:rPr lang="en-GB" sz="1050" noProof="0" dirty="0">
                <a:solidFill>
                  <a:schemeClr val="tx2">
                    <a:lumMod val="10000"/>
                    <a:lumOff val="90000"/>
                  </a:schemeClr>
                </a:solidFill>
                <a:latin typeface="Arial" panose="020B0604020202020204" pitchFamily="34" charset="0"/>
                <a:cs typeface="Arial" panose="020B0604020202020204" pitchFamily="34" charset="0"/>
              </a:rPr>
              <a:t>E. Qorbani Chegeni, P. Bittner, M. Villarroel</a:t>
            </a:r>
          </a:p>
        </p:txBody>
      </p:sp>
      <p:sp>
        <p:nvSpPr>
          <p:cNvPr id="8" name="TextBox 3">
            <a:extLst>
              <a:ext uri="{FF2B5EF4-FFF2-40B4-BE49-F238E27FC236}">
                <a16:creationId xmlns:a16="http://schemas.microsoft.com/office/drawing/2014/main" id="{C9A6F52A-687F-8589-F414-6EDBDC228F67}"/>
              </a:ext>
            </a:extLst>
          </p:cNvPr>
          <p:cNvSpPr txBox="1"/>
          <p:nvPr/>
        </p:nvSpPr>
        <p:spPr>
          <a:xfrm>
            <a:off x="350002" y="774374"/>
            <a:ext cx="2627018" cy="396586"/>
          </a:xfrm>
          <a:prstGeom prst="rect">
            <a:avLst/>
          </a:prstGeom>
          <a:noFill/>
          <a:ln>
            <a:noFill/>
          </a:ln>
        </p:spPr>
        <p:txBody>
          <a:bodyPr lIns="0" rIns="0" anchor="ctr"/>
          <a:lstStyle>
            <a:defPPr>
              <a:defRPr lang="de-DE"/>
            </a:defPPr>
            <a:lvl1pPr algn="ctr">
              <a:lnSpc>
                <a:spcPct val="90000"/>
              </a:lnSpc>
              <a:spcBef>
                <a:spcPct val="0"/>
              </a:spcBef>
              <a:buNone/>
              <a:defRPr sz="1400" b="1">
                <a:solidFill>
                  <a:srgbClr val="1A3A64"/>
                </a:solidFill>
                <a:latin typeface="Arial" panose="020B0604020202020204" pitchFamily="34" charset="0"/>
                <a:ea typeface="+mj-ea"/>
                <a:cs typeface="Arial" panose="020B0604020202020204" pitchFamily="34" charset="0"/>
              </a:defRPr>
            </a:lvl1pPr>
          </a:lstStyle>
          <a:p>
            <a:r>
              <a:rPr lang="en-US" dirty="0"/>
              <a:t>Conclusion remarks</a:t>
            </a:r>
          </a:p>
        </p:txBody>
      </p:sp>
      <p:sp>
        <p:nvSpPr>
          <p:cNvPr id="18" name="TextBox 17">
            <a:extLst>
              <a:ext uri="{FF2B5EF4-FFF2-40B4-BE49-F238E27FC236}">
                <a16:creationId xmlns:a16="http://schemas.microsoft.com/office/drawing/2014/main" id="{C3D25FBF-9733-3028-C5A1-D3C38F70B25E}"/>
              </a:ext>
            </a:extLst>
          </p:cNvPr>
          <p:cNvSpPr txBox="1"/>
          <p:nvPr/>
        </p:nvSpPr>
        <p:spPr>
          <a:xfrm>
            <a:off x="1317473" y="5608334"/>
            <a:ext cx="393056" cy="276999"/>
          </a:xfrm>
          <a:prstGeom prst="rect">
            <a:avLst/>
          </a:prstGeom>
          <a:noFill/>
        </p:spPr>
        <p:txBody>
          <a:bodyPr wrap="none" rtlCol="0">
            <a:spAutoFit/>
          </a:bodyPr>
          <a:lstStyle/>
          <a:p>
            <a:r>
              <a:rPr lang="en-US" sz="1200" b="1" dirty="0">
                <a:solidFill>
                  <a:schemeClr val="bg2"/>
                </a:solidFill>
              </a:rPr>
              <a:t>I45</a:t>
            </a:r>
          </a:p>
        </p:txBody>
      </p:sp>
      <p:sp>
        <p:nvSpPr>
          <p:cNvPr id="20" name="TextBox 19">
            <a:extLst>
              <a:ext uri="{FF2B5EF4-FFF2-40B4-BE49-F238E27FC236}">
                <a16:creationId xmlns:a16="http://schemas.microsoft.com/office/drawing/2014/main" id="{9EE06426-7A30-0A83-3820-00B69E58ECD6}"/>
              </a:ext>
            </a:extLst>
          </p:cNvPr>
          <p:cNvSpPr txBox="1"/>
          <p:nvPr/>
        </p:nvSpPr>
        <p:spPr>
          <a:xfrm>
            <a:off x="2977020" y="5111945"/>
            <a:ext cx="393056" cy="276999"/>
          </a:xfrm>
          <a:prstGeom prst="rect">
            <a:avLst/>
          </a:prstGeom>
          <a:noFill/>
        </p:spPr>
        <p:txBody>
          <a:bodyPr wrap="none" rtlCol="0">
            <a:spAutoFit/>
          </a:bodyPr>
          <a:lstStyle/>
          <a:p>
            <a:r>
              <a:rPr lang="en-US" sz="1200" b="1" dirty="0">
                <a:solidFill>
                  <a:schemeClr val="bg2"/>
                </a:solidFill>
              </a:rPr>
              <a:t>I44</a:t>
            </a:r>
          </a:p>
        </p:txBody>
      </p:sp>
      <p:sp>
        <p:nvSpPr>
          <p:cNvPr id="9" name="TextBox 8">
            <a:extLst>
              <a:ext uri="{FF2B5EF4-FFF2-40B4-BE49-F238E27FC236}">
                <a16:creationId xmlns:a16="http://schemas.microsoft.com/office/drawing/2014/main" id="{A232EC6C-0B5F-63C0-E3DD-27B0E454C08F}"/>
              </a:ext>
            </a:extLst>
          </p:cNvPr>
          <p:cNvSpPr txBox="1"/>
          <p:nvPr/>
        </p:nvSpPr>
        <p:spPr>
          <a:xfrm>
            <a:off x="460170" y="1268331"/>
            <a:ext cx="11030789" cy="3970318"/>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The CTBTO International Monitoring System (IMS) infrasound network and International Data Centre (IDC) data analysis demonstrate strong potential for detecting volcanic eruptions on a global scale, supporting efforts to enhance volcanic hazard monitoring and mitigation.</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Challenges and parameters affecting infrasound detectability:</a:t>
            </a:r>
          </a:p>
          <a:p>
            <a:pPr algn="just"/>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Background noise </a:t>
            </a:r>
            <a:r>
              <a:rPr lang="en-US" sz="1200" dirty="0">
                <a:latin typeface="Arial" panose="020B0604020202020204" pitchFamily="34" charset="0"/>
                <a:cs typeface="Arial" panose="020B0604020202020204" pitchFamily="34" charset="0"/>
              </a:rPr>
              <a:t>- Volcanic signals can be masked by atmospheric sources such as wind, ocean waves (microbaroms), storms, or human activity, making detection and identification difficult.</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Signal attenuation and propagation</a:t>
            </a:r>
            <a:r>
              <a:rPr lang="en-US" sz="1200" dirty="0">
                <a:latin typeface="Arial" panose="020B0604020202020204" pitchFamily="34" charset="0"/>
                <a:cs typeface="Arial" panose="020B0604020202020204" pitchFamily="34" charset="0"/>
              </a:rPr>
              <a:t>: Infrasound signals weaken and distort as they travel long distances. Atmospheric conditions (temperature, wind, stratification) can bend, scatter, or block signals, reducing clarity.</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Signal identification </a:t>
            </a:r>
            <a:r>
              <a:rPr lang="en-US" sz="1200" dirty="0">
                <a:latin typeface="Arial" panose="020B0604020202020204" pitchFamily="34" charset="0"/>
                <a:cs typeface="Arial" panose="020B0604020202020204" pitchFamily="34" charset="0"/>
              </a:rPr>
              <a:t>- Discriminating volcanic infrasound from background noise is particularly difficult for long-duration, low-amplitude activity, such as continuous degassing or tremor-like events.</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Station Coverage and Geometry </a:t>
            </a:r>
            <a:r>
              <a:rPr lang="en-US" sz="1200" dirty="0">
                <a:latin typeface="Arial" panose="020B0604020202020204" pitchFamily="34" charset="0"/>
                <a:cs typeface="Arial" panose="020B0604020202020204" pitchFamily="34" charset="0"/>
              </a:rPr>
              <a:t>- A limited number or uneven distribution of infrasound stations near a volcano can reduce detection capability and make event localization less precise.</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Small-Scale Events</a:t>
            </a:r>
            <a:r>
              <a:rPr lang="en-US" sz="1200" dirty="0">
                <a:latin typeface="Arial" panose="020B0604020202020204" pitchFamily="34" charset="0"/>
                <a:cs typeface="Arial" panose="020B0604020202020204" pitchFamily="34" charset="0"/>
              </a:rPr>
              <a:t> - Low-energy eruptions or weak degassing may produce signals below the detection threshold of regional or global infrasound networks.</a:t>
            </a:r>
          </a:p>
          <a:p>
            <a:pPr marL="171450" indent="-171450" algn="jus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1200" b="1" dirty="0">
                <a:latin typeface="Arial" panose="020B0604020202020204" pitchFamily="34" charset="0"/>
                <a:cs typeface="Arial" panose="020B0604020202020204" pitchFamily="34" charset="0"/>
              </a:rPr>
              <a:t>Complex Source Mechanisms </a:t>
            </a:r>
            <a:r>
              <a:rPr lang="en-US" sz="1200" dirty="0">
                <a:latin typeface="Arial" panose="020B0604020202020204" pitchFamily="34" charset="0"/>
                <a:cs typeface="Arial" panose="020B0604020202020204" pitchFamily="34" charset="0"/>
              </a:rPr>
              <a:t>- Different volcanic processes (e.g., explosions, lava fountaining, pyroclastic flows) can generate overlapping signals, complicating signal identification.</a:t>
            </a:r>
          </a:p>
        </p:txBody>
      </p:sp>
      <p:sp>
        <p:nvSpPr>
          <p:cNvPr id="7" name="TextBox 6">
            <a:extLst>
              <a:ext uri="{FF2B5EF4-FFF2-40B4-BE49-F238E27FC236}">
                <a16:creationId xmlns:a16="http://schemas.microsoft.com/office/drawing/2014/main" id="{57B0A87C-61FB-9867-B78A-B392565B3061}"/>
              </a:ext>
            </a:extLst>
          </p:cNvPr>
          <p:cNvSpPr txBox="1"/>
          <p:nvPr/>
        </p:nvSpPr>
        <p:spPr>
          <a:xfrm>
            <a:off x="517165" y="5694368"/>
            <a:ext cx="11157669" cy="646331"/>
          </a:xfrm>
          <a:prstGeom prst="rect">
            <a:avLst/>
          </a:prstGeom>
          <a:noFill/>
        </p:spPr>
        <p:txBody>
          <a:bodyPr wrap="square">
            <a:spAutoFit/>
          </a:bodyPr>
          <a:lstStyle/>
          <a:p>
            <a:pPr algn="just"/>
            <a:r>
              <a:rPr lang="en-US" sz="1200" dirty="0">
                <a:latin typeface="Arial" panose="020B0604020202020204" pitchFamily="34" charset="0"/>
                <a:cs typeface="Arial" panose="020B0604020202020204" pitchFamily="34" charset="0"/>
              </a:rPr>
              <a:t>The authors </a:t>
            </a:r>
            <a:r>
              <a:rPr lang="en-GB" sz="1200" dirty="0">
                <a:latin typeface="Arial" panose="020B0604020202020204" pitchFamily="34" charset="0"/>
                <a:cs typeface="Arial" panose="020B0604020202020204" pitchFamily="34" charset="0"/>
              </a:rPr>
              <a:t>acknowledge the CTBTO IMS and the IDC sections for their assistance and support with infrasound data analysis. </a:t>
            </a:r>
            <a:r>
              <a:rPr lang="en-US" sz="1200" dirty="0">
                <a:latin typeface="Arial" panose="020B0604020202020204" pitchFamily="34" charset="0"/>
                <a:cs typeface="Arial" panose="020B0604020202020204" pitchFamily="34" charset="0"/>
              </a:rPr>
              <a:t>The analysis of infrasound data and events was carried out using the </a:t>
            </a:r>
            <a:r>
              <a:rPr lang="en-GB" sz="1200" dirty="0">
                <a:latin typeface="Arial" panose="020B0604020202020204" pitchFamily="34" charset="0"/>
                <a:cs typeface="Arial" panose="020B0604020202020204" pitchFamily="34" charset="0"/>
              </a:rPr>
              <a:t>DTKGPMCC software (</a:t>
            </a:r>
            <a:r>
              <a:rPr lang="fr-FR" sz="1100" dirty="0">
                <a:latin typeface="Arial" panose="020B0604020202020204" pitchFamily="34" charset="0"/>
                <a:cs typeface="Arial" panose="020B0604020202020204" pitchFamily="34" charset="0"/>
              </a:rPr>
              <a:t>Commissariat à l'Energie Atomique et aux Energies Alternatives, CEA/DASE, Bruyères-le-Châtel, 91297 Arpajon Cedex, France</a:t>
            </a:r>
            <a:r>
              <a:rPr lang="fr-FR"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1105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nT2025_E-Poster Template_CLEAN" id="{0EBCCD38-EFA5-4A59-98E1-17915631503A}" vid="{43BEDF90-3C52-4D4C-AD5D-39E9BB777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P3.5-676_Qorbani_Chegeni</Template>
  <TotalTime>1031</TotalTime>
  <Words>2044</Words>
  <Application>Microsoft Office PowerPoint</Application>
  <PresentationFormat>Widescreen</PresentationFormat>
  <Paragraphs>173</Paragraphs>
  <Slides>8</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CTBTO Preparatory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QORBANI CHEGENI Ehsan</dc:creator>
  <cp:lastModifiedBy>QORBANI CHEGENI Ehsan</cp:lastModifiedBy>
  <cp:revision>1</cp:revision>
  <dcterms:created xsi:type="dcterms:W3CDTF">2025-08-25T20:30:31Z</dcterms:created>
  <dcterms:modified xsi:type="dcterms:W3CDTF">2025-08-30T18:29:35Z</dcterms:modified>
</cp:coreProperties>
</file>