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6" r:id="rId3"/>
    <p:sldId id="258" r:id="rId4"/>
    <p:sldId id="259" r:id="rId5"/>
    <p:sldId id="260"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 id="258"/>
            <p14:sldId id="259"/>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A64"/>
    <a:srgbClr val="EEEEE4"/>
    <a:srgbClr val="BCCB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p:scale>
          <a:sx n="110" d="100"/>
          <a:sy n="110" d="100"/>
        </p:scale>
        <p:origin x="5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SH Braden" userId="765a254e-c613-402e-adbd-ff0ba2536e10" providerId="ADAL" clId="{410DA46D-580B-49A6-BB4A-B9B22A5FE999}"/>
    <pc:docChg chg="modSld">
      <pc:chgData name="WALSH Braden" userId="765a254e-c613-402e-adbd-ff0ba2536e10" providerId="ADAL" clId="{410DA46D-580B-49A6-BB4A-B9B22A5FE999}" dt="2025-09-01T07:57:39.021" v="26" actId="20577"/>
      <pc:docMkLst>
        <pc:docMk/>
      </pc:docMkLst>
      <pc:sldChg chg="modSp mod">
        <pc:chgData name="WALSH Braden" userId="765a254e-c613-402e-adbd-ff0ba2536e10" providerId="ADAL" clId="{410DA46D-580B-49A6-BB4A-B9B22A5FE999}" dt="2025-09-01T07:54:24.770" v="9" actId="20577"/>
        <pc:sldMkLst>
          <pc:docMk/>
          <pc:sldMk cId="223735078" sldId="257"/>
        </pc:sldMkLst>
        <pc:spChg chg="mod">
          <ac:chgData name="WALSH Braden" userId="765a254e-c613-402e-adbd-ff0ba2536e10" providerId="ADAL" clId="{410DA46D-580B-49A6-BB4A-B9B22A5FE999}" dt="2025-09-01T07:54:24.770" v="9" actId="20577"/>
          <ac:spMkLst>
            <pc:docMk/>
            <pc:sldMk cId="223735078" sldId="257"/>
            <ac:spMk id="14" creationId="{D46122D2-621E-31CE-451D-B174F76F9990}"/>
          </ac:spMkLst>
        </pc:spChg>
      </pc:sldChg>
      <pc:sldChg chg="modSp mod">
        <pc:chgData name="WALSH Braden" userId="765a254e-c613-402e-adbd-ff0ba2536e10" providerId="ADAL" clId="{410DA46D-580B-49A6-BB4A-B9B22A5FE999}" dt="2025-09-01T07:57:08.404" v="22" actId="20577"/>
        <pc:sldMkLst>
          <pc:docMk/>
          <pc:sldMk cId="288789030" sldId="258"/>
        </pc:sldMkLst>
        <pc:spChg chg="mod">
          <ac:chgData name="WALSH Braden" userId="765a254e-c613-402e-adbd-ff0ba2536e10" providerId="ADAL" clId="{410DA46D-580B-49A6-BB4A-B9B22A5FE999}" dt="2025-09-01T07:57:08.404" v="22" actId="20577"/>
          <ac:spMkLst>
            <pc:docMk/>
            <pc:sldMk cId="288789030" sldId="258"/>
            <ac:spMk id="21" creationId="{FAD9FAFF-9548-8A52-EA99-2C9215EC2F5D}"/>
          </ac:spMkLst>
        </pc:spChg>
      </pc:sldChg>
      <pc:sldChg chg="modSp mod">
        <pc:chgData name="WALSH Braden" userId="765a254e-c613-402e-adbd-ff0ba2536e10" providerId="ADAL" clId="{410DA46D-580B-49A6-BB4A-B9B22A5FE999}" dt="2025-09-01T07:57:39.021" v="26" actId="20577"/>
        <pc:sldMkLst>
          <pc:docMk/>
          <pc:sldMk cId="3904228195" sldId="259"/>
        </pc:sldMkLst>
        <pc:spChg chg="mod">
          <ac:chgData name="WALSH Braden" userId="765a254e-c613-402e-adbd-ff0ba2536e10" providerId="ADAL" clId="{410DA46D-580B-49A6-BB4A-B9B22A5FE999}" dt="2025-09-01T07:57:39.021" v="26" actId="20577"/>
          <ac:spMkLst>
            <pc:docMk/>
            <pc:sldMk cId="3904228195" sldId="259"/>
            <ac:spMk id="21" creationId="{175DF6B0-723F-E0C1-02BD-8850A16BFC29}"/>
          </ac:spMkLst>
        </pc:spChg>
      </pc:sldChg>
    </pc:docChg>
  </pc:docChgLst>
  <pc:docChgLst>
    <pc:chgData name="WALSH Braden" userId="765a254e-c613-402e-adbd-ff0ba2536e10" providerId="ADAL" clId="{23F07F2B-3016-4139-B8A7-64BFC3A71D87}"/>
    <pc:docChg chg="undo custSel addSld modSld modSection">
      <pc:chgData name="WALSH Braden" userId="765a254e-c613-402e-adbd-ff0ba2536e10" providerId="ADAL" clId="{23F07F2B-3016-4139-B8A7-64BFC3A71D87}" dt="2025-08-22T12:04:42.557" v="3958" actId="20577"/>
      <pc:docMkLst>
        <pc:docMk/>
      </pc:docMkLst>
      <pc:sldChg chg="addSp delSp modSp mod">
        <pc:chgData name="WALSH Braden" userId="765a254e-c613-402e-adbd-ff0ba2536e10" providerId="ADAL" clId="{23F07F2B-3016-4139-B8A7-64BFC3A71D87}" dt="2025-08-22T11:59:04.949" v="3927" actId="20577"/>
        <pc:sldMkLst>
          <pc:docMk/>
          <pc:sldMk cId="1154237620" sldId="256"/>
        </pc:sldMkLst>
        <pc:spChg chg="mod">
          <ac:chgData name="WALSH Braden" userId="765a254e-c613-402e-adbd-ff0ba2536e10" providerId="ADAL" clId="{23F07F2B-3016-4139-B8A7-64BFC3A71D87}" dt="2025-08-11T15:08:21.804" v="93" actId="20577"/>
          <ac:spMkLst>
            <pc:docMk/>
            <pc:sldMk cId="1154237620" sldId="256"/>
            <ac:spMk id="2" creationId="{62673B92-7009-6C86-1F81-02E0CB1EF455}"/>
          </ac:spMkLst>
        </pc:spChg>
        <pc:spChg chg="add mod">
          <ac:chgData name="WALSH Braden" userId="765a254e-c613-402e-adbd-ff0ba2536e10" providerId="ADAL" clId="{23F07F2B-3016-4139-B8A7-64BFC3A71D87}" dt="2025-08-11T14:57:49.575" v="32" actId="1038"/>
          <ac:spMkLst>
            <pc:docMk/>
            <pc:sldMk cId="1154237620" sldId="256"/>
            <ac:spMk id="3" creationId="{CE2DDB8F-9006-FC28-F41C-25248679C8FF}"/>
          </ac:spMkLst>
        </pc:spChg>
        <pc:spChg chg="mod">
          <ac:chgData name="WALSH Braden" userId="765a254e-c613-402e-adbd-ff0ba2536e10" providerId="ADAL" clId="{23F07F2B-3016-4139-B8A7-64BFC3A71D87}" dt="2025-08-11T14:56:04.237" v="6" actId="207"/>
          <ac:spMkLst>
            <pc:docMk/>
            <pc:sldMk cId="1154237620" sldId="256"/>
            <ac:spMk id="7" creationId="{9A5EB31E-0D60-B708-DDA3-638C6CE2CC33}"/>
          </ac:spMkLst>
        </pc:spChg>
        <pc:spChg chg="mod">
          <ac:chgData name="WALSH Braden" userId="765a254e-c613-402e-adbd-ff0ba2536e10" providerId="ADAL" clId="{23F07F2B-3016-4139-B8A7-64BFC3A71D87}" dt="2025-08-22T11:59:04.949" v="3927" actId="20577"/>
          <ac:spMkLst>
            <pc:docMk/>
            <pc:sldMk cId="1154237620" sldId="256"/>
            <ac:spMk id="21" creationId="{E5B67DD5-AF62-4996-BFC8-D0709EAAF04C}"/>
          </ac:spMkLst>
        </pc:spChg>
        <pc:spChg chg="mod">
          <ac:chgData name="WALSH Braden" userId="765a254e-c613-402e-adbd-ff0ba2536e10" providerId="ADAL" clId="{23F07F2B-3016-4139-B8A7-64BFC3A71D87}" dt="2025-08-14T13:13:03.314" v="205" actId="1076"/>
          <ac:spMkLst>
            <pc:docMk/>
            <pc:sldMk cId="1154237620" sldId="256"/>
            <ac:spMk id="24" creationId="{A34004C7-4749-B7E3-E7D7-B3572BC231EF}"/>
          </ac:spMkLst>
        </pc:spChg>
        <pc:spChg chg="mod">
          <ac:chgData name="WALSH Braden" userId="765a254e-c613-402e-adbd-ff0ba2536e10" providerId="ADAL" clId="{23F07F2B-3016-4139-B8A7-64BFC3A71D87}" dt="2025-08-14T13:13:06.416" v="206" actId="1076"/>
          <ac:spMkLst>
            <pc:docMk/>
            <pc:sldMk cId="1154237620" sldId="256"/>
            <ac:spMk id="26" creationId="{79016AB2-B6CD-8ED7-A756-5A1288745A4D}"/>
          </ac:spMkLst>
        </pc:spChg>
        <pc:spChg chg="mod">
          <ac:chgData name="WALSH Braden" userId="765a254e-c613-402e-adbd-ff0ba2536e10" providerId="ADAL" clId="{23F07F2B-3016-4139-B8A7-64BFC3A71D87}" dt="2025-08-14T13:23:12.404" v="775" actId="1076"/>
          <ac:spMkLst>
            <pc:docMk/>
            <pc:sldMk cId="1154237620" sldId="256"/>
            <ac:spMk id="27" creationId="{35C23D38-1D02-FA1F-40B5-BBB882222001}"/>
          </ac:spMkLst>
        </pc:spChg>
        <pc:picChg chg="add mod">
          <ac:chgData name="WALSH Braden" userId="765a254e-c613-402e-adbd-ff0ba2536e10" providerId="ADAL" clId="{23F07F2B-3016-4139-B8A7-64BFC3A71D87}" dt="2025-08-14T13:12:57.271" v="204" actId="1076"/>
          <ac:picMkLst>
            <pc:docMk/>
            <pc:sldMk cId="1154237620" sldId="256"/>
            <ac:picMk id="8" creationId="{D86F689A-E00D-C32F-8A2A-7456806943CF}"/>
          </ac:picMkLst>
        </pc:picChg>
        <pc:picChg chg="add mod">
          <ac:chgData name="WALSH Braden" userId="765a254e-c613-402e-adbd-ff0ba2536e10" providerId="ADAL" clId="{23F07F2B-3016-4139-B8A7-64BFC3A71D87}" dt="2025-08-14T13:12:52.975" v="203" actId="1037"/>
          <ac:picMkLst>
            <pc:docMk/>
            <pc:sldMk cId="1154237620" sldId="256"/>
            <ac:picMk id="10" creationId="{91A75287-18CF-C221-BB1B-C24B1A6000BD}"/>
          </ac:picMkLst>
        </pc:picChg>
        <pc:picChg chg="add mod">
          <ac:chgData name="WALSH Braden" userId="765a254e-c613-402e-adbd-ff0ba2536e10" providerId="ADAL" clId="{23F07F2B-3016-4139-B8A7-64BFC3A71D87}" dt="2025-08-18T14:44:03.483" v="3380" actId="14100"/>
          <ac:picMkLst>
            <pc:docMk/>
            <pc:sldMk cId="1154237620" sldId="256"/>
            <ac:picMk id="14" creationId="{F64A9089-49A5-938F-336A-0D30282BCFB3}"/>
          </ac:picMkLst>
        </pc:picChg>
        <pc:picChg chg="add mod">
          <ac:chgData name="WALSH Braden" userId="765a254e-c613-402e-adbd-ff0ba2536e10" providerId="ADAL" clId="{23F07F2B-3016-4139-B8A7-64BFC3A71D87}" dt="2025-08-20T08:15:38.071" v="3387" actId="1076"/>
          <ac:picMkLst>
            <pc:docMk/>
            <pc:sldMk cId="1154237620" sldId="256"/>
            <ac:picMk id="16" creationId="{1411F397-EE7A-763B-465A-4B83EDDBF02F}"/>
          </ac:picMkLst>
        </pc:picChg>
      </pc:sldChg>
      <pc:sldChg chg="addSp delSp modSp mod">
        <pc:chgData name="WALSH Braden" userId="765a254e-c613-402e-adbd-ff0ba2536e10" providerId="ADAL" clId="{23F07F2B-3016-4139-B8A7-64BFC3A71D87}" dt="2025-08-22T11:57:01.004" v="3925" actId="1038"/>
        <pc:sldMkLst>
          <pc:docMk/>
          <pc:sldMk cId="223735078" sldId="257"/>
        </pc:sldMkLst>
        <pc:spChg chg="mod">
          <ac:chgData name="WALSH Braden" userId="765a254e-c613-402e-adbd-ff0ba2536e10" providerId="ADAL" clId="{23F07F2B-3016-4139-B8A7-64BFC3A71D87}" dt="2025-08-11T14:55:24.779" v="3" actId="313"/>
          <ac:spMkLst>
            <pc:docMk/>
            <pc:sldMk cId="223735078" sldId="257"/>
            <ac:spMk id="6" creationId="{5641CF85-E5C3-9FF3-BBD7-6666AB809856}"/>
          </ac:spMkLst>
        </pc:spChg>
        <pc:spChg chg="add mod">
          <ac:chgData name="WALSH Braden" userId="765a254e-c613-402e-adbd-ff0ba2536e10" providerId="ADAL" clId="{23F07F2B-3016-4139-B8A7-64BFC3A71D87}" dt="2025-08-12T08:49:20.350" v="95"/>
          <ac:spMkLst>
            <pc:docMk/>
            <pc:sldMk cId="223735078" sldId="257"/>
            <ac:spMk id="11" creationId="{C0478C6A-5291-655F-C8F6-DEBA1D1D4FB7}"/>
          </ac:spMkLst>
        </pc:spChg>
        <pc:spChg chg="mod">
          <ac:chgData name="WALSH Braden" userId="765a254e-c613-402e-adbd-ff0ba2536e10" providerId="ADAL" clId="{23F07F2B-3016-4139-B8A7-64BFC3A71D87}" dt="2025-08-22T11:57:01.004" v="3925" actId="1038"/>
          <ac:spMkLst>
            <pc:docMk/>
            <pc:sldMk cId="223735078" sldId="257"/>
            <ac:spMk id="14" creationId="{D46122D2-621E-31CE-451D-B174F76F9990}"/>
          </ac:spMkLst>
        </pc:spChg>
        <pc:spChg chg="add mod">
          <ac:chgData name="WALSH Braden" userId="765a254e-c613-402e-adbd-ff0ba2536e10" providerId="ADAL" clId="{23F07F2B-3016-4139-B8A7-64BFC3A71D87}" dt="2025-08-12T08:49:26.909" v="96"/>
          <ac:spMkLst>
            <pc:docMk/>
            <pc:sldMk cId="223735078" sldId="257"/>
            <ac:spMk id="15" creationId="{222BAEDC-E078-2946-3A6E-81758A4A9D5B}"/>
          </ac:spMkLst>
        </pc:spChg>
        <pc:picChg chg="mod">
          <ac:chgData name="WALSH Braden" userId="765a254e-c613-402e-adbd-ff0ba2536e10" providerId="ADAL" clId="{23F07F2B-3016-4139-B8A7-64BFC3A71D87}" dt="2025-08-11T14:55:14.880" v="2" actId="34135"/>
          <ac:picMkLst>
            <pc:docMk/>
            <pc:sldMk cId="223735078" sldId="257"/>
            <ac:picMk id="5" creationId="{4212E3CC-C8F3-8724-236C-B7DF711CDA71}"/>
          </ac:picMkLst>
        </pc:picChg>
        <pc:picChg chg="mod">
          <ac:chgData name="WALSH Braden" userId="765a254e-c613-402e-adbd-ff0ba2536e10" providerId="ADAL" clId="{23F07F2B-3016-4139-B8A7-64BFC3A71D87}" dt="2025-08-12T12:05:36.564" v="98"/>
          <ac:picMkLst>
            <pc:docMk/>
            <pc:sldMk cId="223735078" sldId="257"/>
            <ac:picMk id="8" creationId="{653272C9-753B-6912-7732-BC95B62EB2CB}"/>
          </ac:picMkLst>
        </pc:picChg>
        <pc:picChg chg="mod">
          <ac:chgData name="WALSH Braden" userId="765a254e-c613-402e-adbd-ff0ba2536e10" providerId="ADAL" clId="{23F07F2B-3016-4139-B8A7-64BFC3A71D87}" dt="2025-08-12T12:05:31.648" v="97"/>
          <ac:picMkLst>
            <pc:docMk/>
            <pc:sldMk cId="223735078" sldId="257"/>
            <ac:picMk id="9" creationId="{55DEFA89-F1D8-9260-554F-8E47E7CAB413}"/>
          </ac:picMkLst>
        </pc:picChg>
      </pc:sldChg>
      <pc:sldChg chg="addSp delSp modSp add mod">
        <pc:chgData name="WALSH Braden" userId="765a254e-c613-402e-adbd-ff0ba2536e10" providerId="ADAL" clId="{23F07F2B-3016-4139-B8A7-64BFC3A71D87}" dt="2025-08-22T12:00:13.090" v="3950" actId="20577"/>
        <pc:sldMkLst>
          <pc:docMk/>
          <pc:sldMk cId="288789030" sldId="258"/>
        </pc:sldMkLst>
        <pc:spChg chg="mod">
          <ac:chgData name="WALSH Braden" userId="765a254e-c613-402e-adbd-ff0ba2536e10" providerId="ADAL" clId="{23F07F2B-3016-4139-B8A7-64BFC3A71D87}" dt="2025-08-22T12:00:13.090" v="3950" actId="20577"/>
          <ac:spMkLst>
            <pc:docMk/>
            <pc:sldMk cId="288789030" sldId="258"/>
            <ac:spMk id="21" creationId="{FAD9FAFF-9548-8A52-EA99-2C9215EC2F5D}"/>
          </ac:spMkLst>
        </pc:spChg>
        <pc:spChg chg="mod">
          <ac:chgData name="WALSH Braden" userId="765a254e-c613-402e-adbd-ff0ba2536e10" providerId="ADAL" clId="{23F07F2B-3016-4139-B8A7-64BFC3A71D87}" dt="2025-08-20T11:12:24.970" v="3546" actId="1076"/>
          <ac:spMkLst>
            <pc:docMk/>
            <pc:sldMk cId="288789030" sldId="258"/>
            <ac:spMk id="24" creationId="{A04C5913-CE4B-9D79-18F1-D0FA02F6690C}"/>
          </ac:spMkLst>
        </pc:spChg>
        <pc:picChg chg="add mod">
          <ac:chgData name="WALSH Braden" userId="765a254e-c613-402e-adbd-ff0ba2536e10" providerId="ADAL" clId="{23F07F2B-3016-4139-B8A7-64BFC3A71D87}" dt="2025-08-15T12:10:01.490" v="785" actId="1076"/>
          <ac:picMkLst>
            <pc:docMk/>
            <pc:sldMk cId="288789030" sldId="258"/>
            <ac:picMk id="6" creationId="{00E9C2B0-8C2E-1DFF-7238-A2728F51BA9B}"/>
          </ac:picMkLst>
        </pc:picChg>
        <pc:picChg chg="add mod modCrop">
          <ac:chgData name="WALSH Braden" userId="765a254e-c613-402e-adbd-ff0ba2536e10" providerId="ADAL" clId="{23F07F2B-3016-4139-B8A7-64BFC3A71D87}" dt="2025-08-15T12:10:58.293" v="796" actId="1076"/>
          <ac:picMkLst>
            <pc:docMk/>
            <pc:sldMk cId="288789030" sldId="258"/>
            <ac:picMk id="11" creationId="{2F3DD3FF-71C4-DE59-4819-D1EB78DCF86E}"/>
          </ac:picMkLst>
        </pc:picChg>
        <pc:picChg chg="add mod">
          <ac:chgData name="WALSH Braden" userId="765a254e-c613-402e-adbd-ff0ba2536e10" providerId="ADAL" clId="{23F07F2B-3016-4139-B8A7-64BFC3A71D87}" dt="2025-08-15T12:11:27.063" v="802" actId="1076"/>
          <ac:picMkLst>
            <pc:docMk/>
            <pc:sldMk cId="288789030" sldId="258"/>
            <ac:picMk id="13" creationId="{B361E57B-B732-B3CB-20EE-D417BF578DC9}"/>
          </ac:picMkLst>
        </pc:picChg>
      </pc:sldChg>
      <pc:sldChg chg="addSp delSp modSp add mod">
        <pc:chgData name="WALSH Braden" userId="765a254e-c613-402e-adbd-ff0ba2536e10" providerId="ADAL" clId="{23F07F2B-3016-4139-B8A7-64BFC3A71D87}" dt="2025-08-22T12:04:42.557" v="3958" actId="20577"/>
        <pc:sldMkLst>
          <pc:docMk/>
          <pc:sldMk cId="3904228195" sldId="259"/>
        </pc:sldMkLst>
        <pc:spChg chg="mod">
          <ac:chgData name="WALSH Braden" userId="765a254e-c613-402e-adbd-ff0ba2536e10" providerId="ADAL" clId="{23F07F2B-3016-4139-B8A7-64BFC3A71D87}" dt="2025-08-22T12:04:42.557" v="3958" actId="20577"/>
          <ac:spMkLst>
            <pc:docMk/>
            <pc:sldMk cId="3904228195" sldId="259"/>
            <ac:spMk id="21" creationId="{175DF6B0-723F-E0C1-02BD-8850A16BFC29}"/>
          </ac:spMkLst>
        </pc:spChg>
        <pc:spChg chg="mod">
          <ac:chgData name="WALSH Braden" userId="765a254e-c613-402e-adbd-ff0ba2536e10" providerId="ADAL" clId="{23F07F2B-3016-4139-B8A7-64BFC3A71D87}" dt="2025-08-15T14:36:55.384" v="1491" actId="1076"/>
          <ac:spMkLst>
            <pc:docMk/>
            <pc:sldMk cId="3904228195" sldId="259"/>
            <ac:spMk id="24" creationId="{CB6B95A2-50BC-B02C-95F7-29B837C0645D}"/>
          </ac:spMkLst>
        </pc:spChg>
        <pc:spChg chg="mod">
          <ac:chgData name="WALSH Braden" userId="765a254e-c613-402e-adbd-ff0ba2536e10" providerId="ADAL" clId="{23F07F2B-3016-4139-B8A7-64BFC3A71D87}" dt="2025-08-15T14:37:02.703" v="1492" actId="1076"/>
          <ac:spMkLst>
            <pc:docMk/>
            <pc:sldMk cId="3904228195" sldId="259"/>
            <ac:spMk id="26" creationId="{F7A3601B-760A-BF63-03D2-76662E420119}"/>
          </ac:spMkLst>
        </pc:spChg>
        <pc:spChg chg="mod">
          <ac:chgData name="WALSH Braden" userId="765a254e-c613-402e-adbd-ff0ba2536e10" providerId="ADAL" clId="{23F07F2B-3016-4139-B8A7-64BFC3A71D87}" dt="2025-08-15T14:37:06.494" v="1493" actId="1076"/>
          <ac:spMkLst>
            <pc:docMk/>
            <pc:sldMk cId="3904228195" sldId="259"/>
            <ac:spMk id="27" creationId="{516BE309-7599-A28A-000F-A0D3495309F1}"/>
          </ac:spMkLst>
        </pc:spChg>
        <pc:picChg chg="add mod">
          <ac:chgData name="WALSH Braden" userId="765a254e-c613-402e-adbd-ff0ba2536e10" providerId="ADAL" clId="{23F07F2B-3016-4139-B8A7-64BFC3A71D87}" dt="2025-08-15T14:36:51.752" v="1490" actId="1076"/>
          <ac:picMkLst>
            <pc:docMk/>
            <pc:sldMk cId="3904228195" sldId="259"/>
            <ac:picMk id="6" creationId="{61C6A416-4FA7-BB00-B196-BB8B6C8F5153}"/>
          </ac:picMkLst>
        </pc:picChg>
      </pc:sldChg>
      <pc:sldChg chg="addSp modSp new mod">
        <pc:chgData name="WALSH Braden" userId="765a254e-c613-402e-adbd-ff0ba2536e10" providerId="ADAL" clId="{23F07F2B-3016-4139-B8A7-64BFC3A71D87}" dt="2025-08-21T12:46:41.295" v="3922" actId="1076"/>
        <pc:sldMkLst>
          <pc:docMk/>
          <pc:sldMk cId="3047316454" sldId="260"/>
        </pc:sldMkLst>
        <pc:spChg chg="add mod">
          <ac:chgData name="WALSH Braden" userId="765a254e-c613-402e-adbd-ff0ba2536e10" providerId="ADAL" clId="{23F07F2B-3016-4139-B8A7-64BFC3A71D87}" dt="2025-08-21T12:46:41.295" v="3922" actId="1076"/>
          <ac:spMkLst>
            <pc:docMk/>
            <pc:sldMk cId="3047316454" sldId="260"/>
            <ac:spMk id="4" creationId="{F35C600C-09DF-BAAD-3A3F-489FADF5FFE3}"/>
          </ac:spMkLst>
        </pc:spChg>
        <pc:spChg chg="add mod">
          <ac:chgData name="WALSH Braden" userId="765a254e-c613-402e-adbd-ff0ba2536e10" providerId="ADAL" clId="{23F07F2B-3016-4139-B8A7-64BFC3A71D87}" dt="2025-08-20T08:27:03.154" v="3413"/>
          <ac:spMkLst>
            <pc:docMk/>
            <pc:sldMk cId="3047316454" sldId="260"/>
            <ac:spMk id="5" creationId="{3EE4E25A-3FF0-9EB1-3967-7EB9549D34FE}"/>
          </ac:spMkLst>
        </pc:spChg>
        <pc:spChg chg="add mod">
          <ac:chgData name="WALSH Braden" userId="765a254e-c613-402e-adbd-ff0ba2536e10" providerId="ADAL" clId="{23F07F2B-3016-4139-B8A7-64BFC3A71D87}" dt="2025-08-20T08:27:08.563" v="3414"/>
          <ac:spMkLst>
            <pc:docMk/>
            <pc:sldMk cId="3047316454" sldId="260"/>
            <ac:spMk id="6" creationId="{4B30EFC8-7555-DFC3-9E05-245B41539BFB}"/>
          </ac:spMkLst>
        </pc:spChg>
        <pc:spChg chg="add mod">
          <ac:chgData name="WALSH Braden" userId="765a254e-c613-402e-adbd-ff0ba2536e10" providerId="ADAL" clId="{23F07F2B-3016-4139-B8A7-64BFC3A71D87}" dt="2025-08-20T08:27:13.581" v="3415"/>
          <ac:spMkLst>
            <pc:docMk/>
            <pc:sldMk cId="3047316454" sldId="260"/>
            <ac:spMk id="7" creationId="{9D864DCB-531C-EB31-BB29-8372CFFCAEA0}"/>
          </ac:spMkLst>
        </pc:spChg>
        <pc:spChg chg="add mod">
          <ac:chgData name="WALSH Braden" userId="765a254e-c613-402e-adbd-ff0ba2536e10" providerId="ADAL" clId="{23F07F2B-3016-4139-B8A7-64BFC3A71D87}" dt="2025-08-20T08:30:09.191" v="3448" actId="1076"/>
          <ac:spMkLst>
            <pc:docMk/>
            <pc:sldMk cId="3047316454" sldId="260"/>
            <ac:spMk id="11" creationId="{760A0007-A201-2E22-D73E-DCB3427BDF71}"/>
          </ac:spMkLst>
        </pc:spChg>
        <pc:spChg chg="add mod">
          <ac:chgData name="WALSH Braden" userId="765a254e-c613-402e-adbd-ff0ba2536e10" providerId="ADAL" clId="{23F07F2B-3016-4139-B8A7-64BFC3A71D87}" dt="2025-08-20T08:30:14.893" v="3450" actId="1076"/>
          <ac:spMkLst>
            <pc:docMk/>
            <pc:sldMk cId="3047316454" sldId="260"/>
            <ac:spMk id="12" creationId="{ECE9FB3B-290A-E3BD-BB9D-64B02280169E}"/>
          </ac:spMkLst>
        </pc:spChg>
        <pc:picChg chg="add mod">
          <ac:chgData name="WALSH Braden" userId="765a254e-c613-402e-adbd-ff0ba2536e10" providerId="ADAL" clId="{23F07F2B-3016-4139-B8A7-64BFC3A71D87}" dt="2025-08-21T12:46:38.572" v="3921" actId="1076"/>
          <ac:picMkLst>
            <pc:docMk/>
            <pc:sldMk cId="3047316454" sldId="260"/>
            <ac:picMk id="3" creationId="{F5388899-5D31-F912-0746-EEB51E980B00}"/>
          </ac:picMkLst>
        </pc:picChg>
        <pc:picChg chg="add mod">
          <ac:chgData name="WALSH Braden" userId="765a254e-c613-402e-adbd-ff0ba2536e10" providerId="ADAL" clId="{23F07F2B-3016-4139-B8A7-64BFC3A71D87}" dt="2025-08-20T08:30:04.885" v="3446" actId="1076"/>
          <ac:picMkLst>
            <pc:docMk/>
            <pc:sldMk cId="3047316454" sldId="260"/>
            <ac:picMk id="8" creationId="{8D38A374-19C8-017A-EC10-EF8D51BC6614}"/>
          </ac:picMkLst>
        </pc:picChg>
        <pc:picChg chg="add mod">
          <ac:chgData name="WALSH Braden" userId="765a254e-c613-402e-adbd-ff0ba2536e10" providerId="ADAL" clId="{23F07F2B-3016-4139-B8A7-64BFC3A71D87}" dt="2025-08-20T08:30:06.518" v="3447" actId="1076"/>
          <ac:picMkLst>
            <pc:docMk/>
            <pc:sldMk cId="3047316454" sldId="260"/>
            <ac:picMk id="9" creationId="{60F7F813-74EF-060B-9737-E07DC5BD5B2E}"/>
          </ac:picMkLst>
        </pc:picChg>
        <pc:picChg chg="add mod">
          <ac:chgData name="WALSH Braden" userId="765a254e-c613-402e-adbd-ff0ba2536e10" providerId="ADAL" clId="{23F07F2B-3016-4139-B8A7-64BFC3A71D87}" dt="2025-08-20T08:30:10.375" v="3449" actId="1076"/>
          <ac:picMkLst>
            <pc:docMk/>
            <pc:sldMk cId="3047316454" sldId="260"/>
            <ac:picMk id="10" creationId="{D2210E4A-92DC-8739-1C4C-AD0DBA90741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6AC52-82AA-4574-A1F0-4FF424C2FDB5}" type="datetimeFigureOut">
              <a:rPr lang="en-US" smtClean="0"/>
              <a:t>01/09/2025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D4C1FE-4FBA-4566-9888-FDFA9FE14B89}" type="slidenum">
              <a:rPr lang="en-US" smtClean="0"/>
              <a:t>‹#›</a:t>
            </a:fld>
            <a:endParaRPr lang="en-US"/>
          </a:p>
        </p:txBody>
      </p:sp>
    </p:spTree>
    <p:extLst>
      <p:ext uri="{BB962C8B-B14F-4D97-AF65-F5344CB8AC3E}">
        <p14:creationId xmlns:p14="http://schemas.microsoft.com/office/powerpoint/2010/main" val="4143141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D4C1FE-4FBA-4566-9888-FDFA9FE14B89}" type="slidenum">
              <a:rPr lang="en-US" smtClean="0"/>
              <a:t>2</a:t>
            </a:fld>
            <a:endParaRPr lang="en-US"/>
          </a:p>
        </p:txBody>
      </p:sp>
    </p:spTree>
    <p:extLst>
      <p:ext uri="{BB962C8B-B14F-4D97-AF65-F5344CB8AC3E}">
        <p14:creationId xmlns:p14="http://schemas.microsoft.com/office/powerpoint/2010/main" val="438979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D4C1FE-4FBA-4566-9888-FDFA9FE14B89}" type="slidenum">
              <a:rPr lang="en-US" smtClean="0"/>
              <a:t>3</a:t>
            </a:fld>
            <a:endParaRPr lang="en-US"/>
          </a:p>
        </p:txBody>
      </p:sp>
    </p:spTree>
    <p:extLst>
      <p:ext uri="{BB962C8B-B14F-4D97-AF65-F5344CB8AC3E}">
        <p14:creationId xmlns:p14="http://schemas.microsoft.com/office/powerpoint/2010/main" val="12390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D4C1FE-4FBA-4566-9888-FDFA9FE14B89}" type="slidenum">
              <a:rPr lang="en-US" smtClean="0"/>
              <a:t>4</a:t>
            </a:fld>
            <a:endParaRPr lang="en-US"/>
          </a:p>
        </p:txBody>
      </p:sp>
    </p:spTree>
    <p:extLst>
      <p:ext uri="{BB962C8B-B14F-4D97-AF65-F5344CB8AC3E}">
        <p14:creationId xmlns:p14="http://schemas.microsoft.com/office/powerpoint/2010/main" val="336784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01.09.2025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92207" y="799148"/>
            <a:ext cx="10272988" cy="746575"/>
          </a:xfrm>
          <a:prstGeom prst="rect">
            <a:avLst/>
          </a:prstGeom>
          <a:noFill/>
        </p:spPr>
        <p:txBody>
          <a:bodyPr wrap="square" lIns="0" tIns="0" rIns="0" bIns="0" rtlCol="0" anchor="ctr">
            <a:normAutofit/>
          </a:bodyPr>
          <a:lstStyle/>
          <a:p>
            <a:r>
              <a:rPr lang="en-GB" sz="2400" b="1" noProof="0" dirty="0">
                <a:solidFill>
                  <a:srgbClr val="1A3A64"/>
                </a:solidFill>
                <a:latin typeface="Arial" panose="020B0604020202020204" pitchFamily="34" charset="0"/>
                <a:cs typeface="Arial" panose="020B0604020202020204" pitchFamily="34" charset="0"/>
              </a:rPr>
              <a:t>Understanding phase classification throughout the International Data Centre pipeline</a:t>
            </a:r>
          </a:p>
        </p:txBody>
      </p:sp>
      <p:sp>
        <p:nvSpPr>
          <p:cNvPr id="10" name="TextBox 3">
            <a:extLst>
              <a:ext uri="{FF2B5EF4-FFF2-40B4-BE49-F238E27FC236}">
                <a16:creationId xmlns:a16="http://schemas.microsoft.com/office/drawing/2014/main" id="{3D37EAC3-90CD-EA42-4DD4-7E98DD56B841}"/>
              </a:ext>
            </a:extLst>
          </p:cNvPr>
          <p:cNvSpPr txBox="1"/>
          <p:nvPr/>
        </p:nvSpPr>
        <p:spPr>
          <a:xfrm>
            <a:off x="947462" y="1783659"/>
            <a:ext cx="10272988" cy="502511"/>
          </a:xfrm>
          <a:prstGeom prst="rect">
            <a:avLst/>
          </a:prstGeom>
          <a:noFill/>
        </p:spPr>
        <p:txBody>
          <a:bodyPr wrap="square" lIns="0" tIns="0" rIns="0" bIns="0" rtlCol="0" anchor="ctr">
            <a:normAutofit/>
          </a:bodyPr>
          <a:lstStyle/>
          <a:p>
            <a:r>
              <a:rPr lang="en-GB" noProof="0" dirty="0">
                <a:solidFill>
                  <a:srgbClr val="1A3A64"/>
                </a:solidFill>
                <a:latin typeface="Arial" panose="020B0604020202020204" pitchFamily="34" charset="0"/>
                <a:cs typeface="Arial" panose="020B0604020202020204" pitchFamily="34" charset="0"/>
              </a:rPr>
              <a:t>Braden Walsh</a:t>
            </a:r>
            <a:r>
              <a:rPr lang="en-GB" i="1" baseline="30000" dirty="0"/>
              <a:t>1</a:t>
            </a:r>
            <a:r>
              <a:rPr lang="en-GB" dirty="0">
                <a:solidFill>
                  <a:srgbClr val="1A3A64"/>
                </a:solidFill>
                <a:latin typeface="Arial" panose="020B0604020202020204" pitchFamily="34" charset="0"/>
                <a:cs typeface="Arial" panose="020B0604020202020204" pitchFamily="34" charset="0"/>
              </a:rPr>
              <a:t> and Tiago Oliveira</a:t>
            </a:r>
            <a:r>
              <a:rPr lang="en-GB" i="1" baseline="30000" dirty="0"/>
              <a:t>1</a:t>
            </a:r>
            <a:endParaRPr lang="en-GB" noProof="0" dirty="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344871"/>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i="1" baseline="30000" dirty="0"/>
              <a:t>1</a:t>
            </a:r>
            <a:r>
              <a:rPr lang="en-GB" sz="1400" i="1" dirty="0"/>
              <a:t>Preparatory Commission for the Comprehensive Nuclear-Test-Ban Treaty Organization, Vienna, Austria</a:t>
            </a:r>
            <a:endParaRPr lang="en-GB" sz="1400" noProof="0" dirty="0"/>
          </a:p>
        </p:txBody>
      </p:sp>
      <p:sp>
        <p:nvSpPr>
          <p:cNvPr id="13" name="TextBox 3">
            <a:extLst>
              <a:ext uri="{FF2B5EF4-FFF2-40B4-BE49-F238E27FC236}">
                <a16:creationId xmlns:a16="http://schemas.microsoft.com/office/drawing/2014/main" id="{D1B99D56-EC8A-2AAE-205C-D5BC83000B29}"/>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defTabSz="915988" eaLnBrk="0" hangingPunct="0">
              <a:spcBef>
                <a:spcPts val="0"/>
              </a:spcBef>
            </a:pPr>
            <a:r>
              <a:rPr lang="en-GB" sz="800" noProof="0" dirty="0"/>
              <a:t>DISCLAIMER </a:t>
            </a:r>
            <a:r>
              <a:rPr lang="en-US" sz="800" dirty="0"/>
              <a:t>The views expressed herein are those of the authors and do not necessarily reflect the views of the CTBTO Preparatory Commission. The Commission itself takes no responsibility for the content of this presentation.</a:t>
            </a:r>
          </a:p>
        </p:txBody>
      </p:sp>
      <p:sp>
        <p:nvSpPr>
          <p:cNvPr id="14" name="TextBox 3">
            <a:extLst>
              <a:ext uri="{FF2B5EF4-FFF2-40B4-BE49-F238E27FC236}">
                <a16:creationId xmlns:a16="http://schemas.microsoft.com/office/drawing/2014/main" id="{D46122D2-621E-31CE-451D-B174F76F9990}"/>
              </a:ext>
            </a:extLst>
          </p:cNvPr>
          <p:cNvSpPr txBox="1"/>
          <p:nvPr/>
        </p:nvSpPr>
        <p:spPr>
          <a:xfrm>
            <a:off x="2615625" y="4273679"/>
            <a:ext cx="6984367" cy="1848781"/>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Here, we analyze the number of phase changes for each of the SHI technologies and compare the number of detections in each processing stage to examine how a detection contributes to building an event. The numbers and types of phases are also compared to the number of operating stations in the network through time. We show through the percentage of noise detections converted during the interactive review stage, the workload of analysts and the efficiency of the SHI automatic pipeline. Ultimately, the results of this analysis can be used to improve the automatic IDC pipeline for phase classification and building events.  </a:t>
            </a:r>
          </a:p>
        </p:txBody>
      </p:sp>
      <p:pic>
        <p:nvPicPr>
          <p:cNvPr id="8" name="Picture 7" descr="A logo with a circle and a circle in the middle&#10;&#10;AI-generated content may be incorrect.">
            <a:extLst>
              <a:ext uri="{FF2B5EF4-FFF2-40B4-BE49-F238E27FC236}">
                <a16:creationId xmlns:a16="http://schemas.microsoft.com/office/drawing/2014/main" id="{653272C9-753B-6912-7732-BC95B62EB2CB}"/>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370890" y="1331973"/>
            <a:ext cx="2470589" cy="2308323"/>
          </a:xfrm>
          <a:prstGeom prst="rect">
            <a:avLst/>
          </a:prstGeom>
        </p:spPr>
      </p:pic>
      <p:pic>
        <p:nvPicPr>
          <p:cNvPr id="9" name="Picture 8" descr="A logo with a circle and a circle in the middle&#10;&#10;AI-generated content may be incorrect.">
            <a:extLst>
              <a:ext uri="{FF2B5EF4-FFF2-40B4-BE49-F238E27FC236}">
                <a16:creationId xmlns:a16="http://schemas.microsoft.com/office/drawing/2014/main" id="{55DEFA89-F1D8-9260-554F-8E47E7CAB413}"/>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403" y="4273614"/>
            <a:ext cx="2470589" cy="2308323"/>
          </a:xfrm>
          <a:prstGeom prst="rect">
            <a:avLst/>
          </a:prstGeom>
        </p:spPr>
      </p:pic>
      <p:sp>
        <p:nvSpPr>
          <p:cNvPr id="11" name="Title 1">
            <a:extLst>
              <a:ext uri="{FF2B5EF4-FFF2-40B4-BE49-F238E27FC236}">
                <a16:creationId xmlns:a16="http://schemas.microsoft.com/office/drawing/2014/main" id="{C0478C6A-5291-655F-C8F6-DEBA1D1D4FB7}"/>
              </a:ext>
            </a:extLst>
          </p:cNvPr>
          <p:cNvSpPr txBox="1">
            <a:spLocks/>
          </p:cNvSpPr>
          <p:nvPr/>
        </p:nvSpPr>
        <p:spPr>
          <a:xfrm>
            <a:off x="11434636" y="193997"/>
            <a:ext cx="701041" cy="198293"/>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chemeClr val="bg1"/>
                </a:solidFill>
                <a:latin typeface="Arial" panose="020B0604020202020204" pitchFamily="34" charset="0"/>
                <a:cs typeface="Arial" panose="020B0604020202020204" pitchFamily="34" charset="0"/>
              </a:rPr>
              <a:t>P3.5-689</a:t>
            </a:r>
            <a:endParaRPr lang="en-GB" sz="2800" b="1" noProof="0"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222BAEDC-E078-2946-3A6E-81758A4A9D5B}"/>
              </a:ext>
            </a:extLst>
          </p:cNvPr>
          <p:cNvSpPr/>
          <p:nvPr/>
        </p:nvSpPr>
        <p:spPr>
          <a:xfrm>
            <a:off x="11434636" y="636894"/>
            <a:ext cx="757364" cy="230903"/>
          </a:xfrm>
          <a:prstGeom prst="rect">
            <a:avLst/>
          </a:prstGeom>
          <a:solidFill>
            <a:srgbClr val="EE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rot="10800000" flipV="1">
            <a:off x="8204517" y="4595854"/>
            <a:ext cx="3897413" cy="222304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b="1" noProof="0" dirty="0">
                <a:solidFill>
                  <a:srgbClr val="1A3A64"/>
                </a:solidFill>
              </a:rPr>
              <a:t>SHI phase classification for the association and review stage of the IDC pipeline.</a:t>
            </a:r>
          </a:p>
          <a:p>
            <a:endParaRPr lang="en-GB" sz="1200" noProof="0" dirty="0"/>
          </a:p>
          <a:p>
            <a:r>
              <a:rPr lang="en-GB" sz="1200" b="1" dirty="0"/>
              <a:t>Seismic</a:t>
            </a:r>
            <a:r>
              <a:rPr lang="en-GB" sz="1200" dirty="0"/>
              <a:t>: NET-VISA produces more Pg-phases than GA/analysts. Analysts create a lot more S-phases than GA/NET-VISA</a:t>
            </a:r>
          </a:p>
          <a:p>
            <a:r>
              <a:rPr lang="en-GB" sz="1200" b="1" noProof="0" dirty="0"/>
              <a:t>Hydroacoustic: </a:t>
            </a:r>
            <a:r>
              <a:rPr lang="en-GB" sz="1200" noProof="0" dirty="0"/>
              <a:t>NET-VISA classifies more H-phases. Analysts change or create more P- and S-phases to help build earthquake events.</a:t>
            </a:r>
          </a:p>
          <a:p>
            <a:r>
              <a:rPr lang="en-GB" sz="1200" b="1" dirty="0"/>
              <a:t>Infrasound: </a:t>
            </a:r>
            <a:r>
              <a:rPr lang="en-GB" sz="1200" dirty="0"/>
              <a:t>NET-VISA has fewer I-phases than GA, LEB has the least. Analysts create more S-phases. NET-VISA does not label seismic phases on infrasound.</a:t>
            </a:r>
            <a:endParaRPr lang="en-GB" sz="1200" noProof="0" dirty="0"/>
          </a:p>
          <a:p>
            <a:endParaRPr lang="en-GB" sz="1200" noProof="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GB" sz="1600" b="1" dirty="0">
                <a:solidFill>
                  <a:schemeClr val="bg1"/>
                </a:solidFill>
                <a:latin typeface="Arial" panose="020B0604020202020204" pitchFamily="34" charset="0"/>
                <a:cs typeface="Arial" panose="020B0604020202020204" pitchFamily="34" charset="0"/>
              </a:rPr>
              <a:t>Understanding phase classification throughout the International Data Centre pipeline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175980" y="554052"/>
            <a:ext cx="130262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Seismic </a:t>
            </a:r>
          </a:p>
        </p:txBody>
      </p:sp>
      <p:sp>
        <p:nvSpPr>
          <p:cNvPr id="26" name="TextBox 3">
            <a:extLst>
              <a:ext uri="{FF2B5EF4-FFF2-40B4-BE49-F238E27FC236}">
                <a16:creationId xmlns:a16="http://schemas.microsoft.com/office/drawing/2014/main" id="{79016AB2-B6CD-8ED7-A756-5A1288745A4D}"/>
              </a:ext>
            </a:extLst>
          </p:cNvPr>
          <p:cNvSpPr txBox="1"/>
          <p:nvPr/>
        </p:nvSpPr>
        <p:spPr>
          <a:xfrm>
            <a:off x="5286585" y="543932"/>
            <a:ext cx="160631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Hydroacoustic</a:t>
            </a:r>
          </a:p>
        </p:txBody>
      </p:sp>
      <p:sp>
        <p:nvSpPr>
          <p:cNvPr id="27" name="TextBox 3">
            <a:extLst>
              <a:ext uri="{FF2B5EF4-FFF2-40B4-BE49-F238E27FC236}">
                <a16:creationId xmlns:a16="http://schemas.microsoft.com/office/drawing/2014/main" id="{35C23D38-1D02-FA1F-40B5-BBB882222001}"/>
              </a:ext>
            </a:extLst>
          </p:cNvPr>
          <p:cNvSpPr txBox="1"/>
          <p:nvPr/>
        </p:nvSpPr>
        <p:spPr>
          <a:xfrm>
            <a:off x="9570494" y="543932"/>
            <a:ext cx="137395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Infrasound</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34636" y="193997"/>
            <a:ext cx="701041" cy="198293"/>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chemeClr val="bg1"/>
                </a:solidFill>
                <a:latin typeface="Arial" panose="020B0604020202020204" pitchFamily="34" charset="0"/>
                <a:cs typeface="Arial" panose="020B0604020202020204" pitchFamily="34" charset="0"/>
              </a:rPr>
              <a:t>P3.5-689</a:t>
            </a:r>
            <a:endParaRPr lang="en-GB" sz="2800" b="1" noProof="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E2DDB8F-9006-FC28-F41C-25248679C8FF}"/>
              </a:ext>
            </a:extLst>
          </p:cNvPr>
          <p:cNvSpPr/>
          <p:nvPr/>
        </p:nvSpPr>
        <p:spPr>
          <a:xfrm>
            <a:off x="11434636" y="636894"/>
            <a:ext cx="757364" cy="230903"/>
          </a:xfrm>
          <a:prstGeom prst="rect">
            <a:avLst/>
          </a:prstGeom>
          <a:solidFill>
            <a:srgbClr val="EE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graphs showing different colored lines&#10;&#10;AI-generated content may be incorrect.">
            <a:extLst>
              <a:ext uri="{FF2B5EF4-FFF2-40B4-BE49-F238E27FC236}">
                <a16:creationId xmlns:a16="http://schemas.microsoft.com/office/drawing/2014/main" id="{D86F689A-E00D-C32F-8A2A-7456806943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1034" y="865285"/>
            <a:ext cx="3897412" cy="4834850"/>
          </a:xfrm>
          <a:prstGeom prst="rect">
            <a:avLst/>
          </a:prstGeom>
        </p:spPr>
      </p:pic>
      <p:pic>
        <p:nvPicPr>
          <p:cNvPr id="10" name="Picture 9" descr="A group of graphs showing different colored lines&#10;&#10;AI-generated content may be incorrect.">
            <a:extLst>
              <a:ext uri="{FF2B5EF4-FFF2-40B4-BE49-F238E27FC236}">
                <a16:creationId xmlns:a16="http://schemas.microsoft.com/office/drawing/2014/main" id="{91A75287-18CF-C221-BB1B-C24B1A6000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0224" y="865285"/>
            <a:ext cx="3891709" cy="3714666"/>
          </a:xfrm>
          <a:prstGeom prst="rect">
            <a:avLst/>
          </a:prstGeom>
        </p:spPr>
      </p:pic>
      <p:pic>
        <p:nvPicPr>
          <p:cNvPr id="14" name="Picture 13" descr="A black background with white text&#10;&#10;AI-generated content may be incorrect.">
            <a:extLst>
              <a:ext uri="{FF2B5EF4-FFF2-40B4-BE49-F238E27FC236}">
                <a16:creationId xmlns:a16="http://schemas.microsoft.com/office/drawing/2014/main" id="{F64A9089-49A5-938F-336A-0D30282BCF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5329" y="6006534"/>
            <a:ext cx="3869010" cy="556575"/>
          </a:xfrm>
          <a:prstGeom prst="rect">
            <a:avLst/>
          </a:prstGeom>
        </p:spPr>
      </p:pic>
      <p:pic>
        <p:nvPicPr>
          <p:cNvPr id="16" name="Picture 15" descr="A close-up of a graph&#10;&#10;AI-generated content may be incorrect.">
            <a:extLst>
              <a:ext uri="{FF2B5EF4-FFF2-40B4-BE49-F238E27FC236}">
                <a16:creationId xmlns:a16="http://schemas.microsoft.com/office/drawing/2014/main" id="{1411F397-EE7A-763B-465A-4B83EDDBF0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40" y="886176"/>
            <a:ext cx="3869010" cy="5916816"/>
          </a:xfrm>
          <a:prstGeom prst="rect">
            <a:avLst/>
          </a:prstGeom>
        </p:spPr>
      </p:pic>
    </p:spTree>
    <p:extLst>
      <p:ext uri="{BB962C8B-B14F-4D97-AF65-F5344CB8AC3E}">
        <p14:creationId xmlns:p14="http://schemas.microsoft.com/office/powerpoint/2010/main" val="11542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3EDC8-8933-581F-2EB2-7181B387E6ED}"/>
            </a:ext>
          </a:extLst>
        </p:cNvPr>
        <p:cNvGrpSpPr/>
        <p:nvPr/>
      </p:nvGrpSpPr>
      <p:grpSpPr>
        <a:xfrm>
          <a:off x="0" y="0"/>
          <a:ext cx="0" cy="0"/>
          <a:chOff x="0" y="0"/>
          <a:chExt cx="0" cy="0"/>
        </a:xfrm>
      </p:grpSpPr>
      <p:sp>
        <p:nvSpPr>
          <p:cNvPr id="21" name="TextBox 3">
            <a:extLst>
              <a:ext uri="{FF2B5EF4-FFF2-40B4-BE49-F238E27FC236}">
                <a16:creationId xmlns:a16="http://schemas.microsoft.com/office/drawing/2014/main" id="{FAD9FAFF-9548-8A52-EA99-2C9215EC2F5D}"/>
              </a:ext>
            </a:extLst>
          </p:cNvPr>
          <p:cNvSpPr txBox="1"/>
          <p:nvPr/>
        </p:nvSpPr>
        <p:spPr>
          <a:xfrm rot="10800000" flipV="1">
            <a:off x="8204516" y="4556098"/>
            <a:ext cx="3897413" cy="230190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b="1" noProof="0" dirty="0">
                <a:solidFill>
                  <a:srgbClr val="1A3A64"/>
                </a:solidFill>
              </a:rPr>
              <a:t>SHI phase classification difference for each stage of the IDC pipeline. Bars are calculated by: PHASE(x)-IPHASE(x) (e.g. </a:t>
            </a:r>
            <a:r>
              <a:rPr lang="en-GB" b="1" dirty="0">
                <a:solidFill>
                  <a:srgbClr val="1A3A64"/>
                </a:solidFill>
              </a:rPr>
              <a:t>GA-</a:t>
            </a:r>
            <a:r>
              <a:rPr lang="en-GB" b="1" noProof="0" dirty="0">
                <a:solidFill>
                  <a:srgbClr val="1A3A64"/>
                </a:solidFill>
              </a:rPr>
              <a:t>StaPro).</a:t>
            </a:r>
          </a:p>
          <a:p>
            <a:r>
              <a:rPr lang="en-GB" sz="1200" b="1" dirty="0"/>
              <a:t>Seismic:</a:t>
            </a:r>
            <a:r>
              <a:rPr lang="en-GB" sz="1200" dirty="0"/>
              <a:t> In GA majority of </a:t>
            </a:r>
            <a:r>
              <a:rPr lang="en-GB" sz="1200" dirty="0" err="1"/>
              <a:t>Pn</a:t>
            </a:r>
            <a:r>
              <a:rPr lang="en-GB" sz="1200" dirty="0"/>
              <a:t> from IPHASE are not being used or converted. The analysts are converting </a:t>
            </a:r>
            <a:r>
              <a:rPr lang="en-GB" sz="1200" dirty="0" err="1"/>
              <a:t>tx</a:t>
            </a:r>
            <a:r>
              <a:rPr lang="en-GB" sz="1200" dirty="0"/>
              <a:t>-phases mostly to S-phases</a:t>
            </a:r>
          </a:p>
          <a:p>
            <a:r>
              <a:rPr lang="en-GB" sz="1200" b="1" noProof="0" dirty="0"/>
              <a:t>Hydroacoustic:</a:t>
            </a:r>
            <a:r>
              <a:rPr lang="en-GB" sz="1200" b="1" dirty="0"/>
              <a:t> </a:t>
            </a:r>
            <a:r>
              <a:rPr lang="en-GB" sz="1200" dirty="0"/>
              <a:t>Analysts use P-phase as a place holder before making correct phase identification. GA has a reduction of H-phases where NET-VISA has an increase in PHASE </a:t>
            </a:r>
            <a:endParaRPr lang="en-GB" sz="1200" noProof="0" dirty="0"/>
          </a:p>
          <a:p>
            <a:r>
              <a:rPr lang="en-GB" sz="1200" b="1" dirty="0"/>
              <a:t>Infrasound</a:t>
            </a:r>
            <a:r>
              <a:rPr lang="en-GB" sz="1200" dirty="0"/>
              <a:t>: Many S-phases are removed or converted to other phases by analysts</a:t>
            </a:r>
            <a:endParaRPr lang="en-GB" sz="1200" noProof="0" dirty="0"/>
          </a:p>
          <a:p>
            <a:endParaRPr lang="en-GB" sz="1200" noProof="0" dirty="0"/>
          </a:p>
        </p:txBody>
      </p:sp>
      <p:sp>
        <p:nvSpPr>
          <p:cNvPr id="7" name="TextBox 3">
            <a:extLst>
              <a:ext uri="{FF2B5EF4-FFF2-40B4-BE49-F238E27FC236}">
                <a16:creationId xmlns:a16="http://schemas.microsoft.com/office/drawing/2014/main" id="{93139F4D-678E-3C02-91E4-C934337D105C}"/>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GB" sz="1600" b="1" dirty="0">
                <a:solidFill>
                  <a:schemeClr val="bg1"/>
                </a:solidFill>
                <a:latin typeface="Arial" panose="020B0604020202020204" pitchFamily="34" charset="0"/>
                <a:cs typeface="Arial" panose="020B0604020202020204" pitchFamily="34" charset="0"/>
              </a:rPr>
              <a:t>Understanding phase classification throughout the International Data Centre pipeline</a:t>
            </a:r>
          </a:p>
        </p:txBody>
      </p:sp>
      <p:sp>
        <p:nvSpPr>
          <p:cNvPr id="24" name="TextBox 3">
            <a:extLst>
              <a:ext uri="{FF2B5EF4-FFF2-40B4-BE49-F238E27FC236}">
                <a16:creationId xmlns:a16="http://schemas.microsoft.com/office/drawing/2014/main" id="{A04C5913-CE4B-9D79-18F1-D0FA02F6690C}"/>
              </a:ext>
            </a:extLst>
          </p:cNvPr>
          <p:cNvSpPr txBox="1"/>
          <p:nvPr/>
        </p:nvSpPr>
        <p:spPr>
          <a:xfrm>
            <a:off x="1318884" y="554052"/>
            <a:ext cx="130262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Seismic </a:t>
            </a:r>
          </a:p>
        </p:txBody>
      </p:sp>
      <p:sp>
        <p:nvSpPr>
          <p:cNvPr id="26" name="TextBox 3">
            <a:extLst>
              <a:ext uri="{FF2B5EF4-FFF2-40B4-BE49-F238E27FC236}">
                <a16:creationId xmlns:a16="http://schemas.microsoft.com/office/drawing/2014/main" id="{D7683719-C71B-15DC-F942-8DDECF1C1AA5}"/>
              </a:ext>
            </a:extLst>
          </p:cNvPr>
          <p:cNvSpPr txBox="1"/>
          <p:nvPr/>
        </p:nvSpPr>
        <p:spPr>
          <a:xfrm>
            <a:off x="5286585" y="543932"/>
            <a:ext cx="160631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Hydroacoustic</a:t>
            </a:r>
          </a:p>
        </p:txBody>
      </p:sp>
      <p:sp>
        <p:nvSpPr>
          <p:cNvPr id="27" name="TextBox 3">
            <a:extLst>
              <a:ext uri="{FF2B5EF4-FFF2-40B4-BE49-F238E27FC236}">
                <a16:creationId xmlns:a16="http://schemas.microsoft.com/office/drawing/2014/main" id="{02387654-1CDC-15B3-A141-500005849912}"/>
              </a:ext>
            </a:extLst>
          </p:cNvPr>
          <p:cNvSpPr txBox="1"/>
          <p:nvPr/>
        </p:nvSpPr>
        <p:spPr>
          <a:xfrm>
            <a:off x="9570494" y="543932"/>
            <a:ext cx="137395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Infrasound</a:t>
            </a:r>
          </a:p>
        </p:txBody>
      </p:sp>
      <p:sp>
        <p:nvSpPr>
          <p:cNvPr id="2" name="Title 1">
            <a:extLst>
              <a:ext uri="{FF2B5EF4-FFF2-40B4-BE49-F238E27FC236}">
                <a16:creationId xmlns:a16="http://schemas.microsoft.com/office/drawing/2014/main" id="{14CA985F-F9DC-8E63-C20B-33D5E467EBA4}"/>
              </a:ext>
            </a:extLst>
          </p:cNvPr>
          <p:cNvSpPr txBox="1">
            <a:spLocks/>
          </p:cNvSpPr>
          <p:nvPr/>
        </p:nvSpPr>
        <p:spPr>
          <a:xfrm>
            <a:off x="11434636" y="193997"/>
            <a:ext cx="701041" cy="198293"/>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chemeClr val="bg1"/>
                </a:solidFill>
                <a:latin typeface="Arial" panose="020B0604020202020204" pitchFamily="34" charset="0"/>
                <a:cs typeface="Arial" panose="020B0604020202020204" pitchFamily="34" charset="0"/>
              </a:rPr>
              <a:t>P3.5-689</a:t>
            </a:r>
            <a:endParaRPr lang="en-GB" sz="2800" b="1" noProof="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E1D207E-45B8-F558-8258-F4C60416FD8E}"/>
              </a:ext>
            </a:extLst>
          </p:cNvPr>
          <p:cNvSpPr/>
          <p:nvPr/>
        </p:nvSpPr>
        <p:spPr>
          <a:xfrm>
            <a:off x="11434636" y="636894"/>
            <a:ext cx="757364" cy="230903"/>
          </a:xfrm>
          <a:prstGeom prst="rect">
            <a:avLst/>
          </a:prstGeom>
          <a:solidFill>
            <a:srgbClr val="EE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diagram of a graph&#10;&#10;AI-generated content may be incorrect.">
            <a:extLst>
              <a:ext uri="{FF2B5EF4-FFF2-40B4-BE49-F238E27FC236}">
                <a16:creationId xmlns:a16="http://schemas.microsoft.com/office/drawing/2014/main" id="{00E9C2B0-8C2E-1DFF-7238-A2728F51B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07" y="867797"/>
            <a:ext cx="3822976" cy="5944086"/>
          </a:xfrm>
          <a:prstGeom prst="rect">
            <a:avLst/>
          </a:prstGeom>
        </p:spPr>
      </p:pic>
      <p:pic>
        <p:nvPicPr>
          <p:cNvPr id="11" name="Picture 10" descr="A close-up of a graph&#10;&#10;AI-generated content may be incorrect.">
            <a:extLst>
              <a:ext uri="{FF2B5EF4-FFF2-40B4-BE49-F238E27FC236}">
                <a16:creationId xmlns:a16="http://schemas.microsoft.com/office/drawing/2014/main" id="{2F3DD3FF-71C4-DE59-4819-D1EB78DCF86E}"/>
              </a:ext>
            </a:extLst>
          </p:cNvPr>
          <p:cNvPicPr>
            <a:picLocks noChangeAspect="1"/>
          </p:cNvPicPr>
          <p:nvPr/>
        </p:nvPicPr>
        <p:blipFill>
          <a:blip r:embed="rId4">
            <a:extLst>
              <a:ext uri="{28A0092B-C50C-407E-A947-70E740481C1C}">
                <a14:useLocalDpi xmlns:a14="http://schemas.microsoft.com/office/drawing/2010/main" val="0"/>
              </a:ext>
            </a:extLst>
          </a:blip>
          <a:srcRect l="5291" r="7747" b="2956"/>
          <a:stretch>
            <a:fillRect/>
          </a:stretch>
        </p:blipFill>
        <p:spPr>
          <a:xfrm>
            <a:off x="4212792" y="858906"/>
            <a:ext cx="3766417" cy="5944086"/>
          </a:xfrm>
          <a:prstGeom prst="rect">
            <a:avLst/>
          </a:prstGeom>
        </p:spPr>
      </p:pic>
      <p:pic>
        <p:nvPicPr>
          <p:cNvPr id="13" name="Picture 12" descr="A diagram of a sound wave&#10;&#10;AI-generated content may be incorrect.">
            <a:extLst>
              <a:ext uri="{FF2B5EF4-FFF2-40B4-BE49-F238E27FC236}">
                <a16:creationId xmlns:a16="http://schemas.microsoft.com/office/drawing/2014/main" id="{B361E57B-B732-B3CB-20EE-D417BF578D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4518" y="881214"/>
            <a:ext cx="3820832" cy="3600793"/>
          </a:xfrm>
          <a:prstGeom prst="rect">
            <a:avLst/>
          </a:prstGeom>
        </p:spPr>
      </p:pic>
    </p:spTree>
    <p:extLst>
      <p:ext uri="{BB962C8B-B14F-4D97-AF65-F5344CB8AC3E}">
        <p14:creationId xmlns:p14="http://schemas.microsoft.com/office/powerpoint/2010/main" val="288789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41909-B75C-B01F-91F5-A9B1D3D64692}"/>
            </a:ext>
          </a:extLst>
        </p:cNvPr>
        <p:cNvGrpSpPr/>
        <p:nvPr/>
      </p:nvGrpSpPr>
      <p:grpSpPr>
        <a:xfrm>
          <a:off x="0" y="0"/>
          <a:ext cx="0" cy="0"/>
          <a:chOff x="0" y="0"/>
          <a:chExt cx="0" cy="0"/>
        </a:xfrm>
      </p:grpSpPr>
      <p:sp>
        <p:nvSpPr>
          <p:cNvPr id="21" name="TextBox 3">
            <a:extLst>
              <a:ext uri="{FF2B5EF4-FFF2-40B4-BE49-F238E27FC236}">
                <a16:creationId xmlns:a16="http://schemas.microsoft.com/office/drawing/2014/main" id="{175DF6B0-723F-E0C1-02BD-8850A16BFC29}"/>
              </a:ext>
            </a:extLst>
          </p:cNvPr>
          <p:cNvSpPr txBox="1"/>
          <p:nvPr/>
        </p:nvSpPr>
        <p:spPr>
          <a:xfrm rot="10800000" flipV="1">
            <a:off x="7915905" y="859933"/>
            <a:ext cx="3897413" cy="591993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b="1" noProof="0" dirty="0">
                <a:solidFill>
                  <a:srgbClr val="1A3A64"/>
                </a:solidFill>
              </a:rPr>
              <a:t>Percentage of noise (N-phase) detections </a:t>
            </a:r>
            <a:r>
              <a:rPr lang="en-GB" b="1" dirty="0">
                <a:solidFill>
                  <a:srgbClr val="1A3A64"/>
                </a:solidFill>
              </a:rPr>
              <a:t>converted and used </a:t>
            </a:r>
            <a:r>
              <a:rPr lang="en-GB" b="1" noProof="0" dirty="0">
                <a:solidFill>
                  <a:srgbClr val="1A3A64"/>
                </a:solidFill>
              </a:rPr>
              <a:t>for each stage of the IDC pipeline. </a:t>
            </a:r>
          </a:p>
          <a:p>
            <a:endParaRPr lang="en-GB" sz="1200" dirty="0"/>
          </a:p>
          <a:p>
            <a:r>
              <a:rPr lang="en-GB" sz="1200" b="1" dirty="0"/>
              <a:t>Seismic: </a:t>
            </a:r>
            <a:r>
              <a:rPr lang="en-GB" sz="1200" dirty="0"/>
              <a:t>GA converts below 1% of N-phases. The analysts (LEB) convert on average about 4% of IPHASE N-phases to other phases and NET-VISA was converting ~15% of N-IPHASES between 2018-2022 before a steep decrease to only about 7-10% starting in 2023.</a:t>
            </a:r>
            <a:endParaRPr lang="en-GB" sz="1200" noProof="0" dirty="0"/>
          </a:p>
          <a:p>
            <a:endParaRPr lang="en-GB" sz="1200" dirty="0"/>
          </a:p>
          <a:p>
            <a:r>
              <a:rPr lang="en-GB" sz="1200" b="1" noProof="0" dirty="0"/>
              <a:t>Hydroacoustic</a:t>
            </a:r>
            <a:r>
              <a:rPr lang="en-GB" sz="1200" noProof="0" dirty="0"/>
              <a:t>: GA converts about 5% of N-IPHASES to other detections. This is the lowest in </a:t>
            </a:r>
            <a:r>
              <a:rPr lang="en-GB" sz="1200" noProof="0" dirty="0" err="1"/>
              <a:t>th</a:t>
            </a:r>
            <a:r>
              <a:rPr lang="en-GB" sz="1200" dirty="0"/>
              <a:t>e pipeline due to the analysts converting slightly more at ~7% and NET-VISA converting ~10% before 2023. After 2023 NET-VISA decreased to about 7% in converting N-IPHASES.</a:t>
            </a:r>
            <a:endParaRPr lang="en-GB" sz="1200" noProof="0" dirty="0"/>
          </a:p>
          <a:p>
            <a:endParaRPr lang="en-GB" sz="1200" noProof="0" dirty="0"/>
          </a:p>
          <a:p>
            <a:r>
              <a:rPr lang="en-GB" sz="1200" b="1" dirty="0"/>
              <a:t>Infrasound: </a:t>
            </a:r>
            <a:r>
              <a:rPr lang="en-GB" sz="1200" dirty="0"/>
              <a:t>GA converts around 2-4% of N-IPHASES to I-detections. NET-VISA converts even less at ~0.5%. Conversely, 40-60% of all infrasound events built by analysts (LEB) contain a converted IPHASE “N”.</a:t>
            </a:r>
          </a:p>
          <a:p>
            <a:endParaRPr lang="en-GB" sz="1200" dirty="0"/>
          </a:p>
          <a:p>
            <a:r>
              <a:rPr lang="en-GB" sz="1200" dirty="0"/>
              <a:t>While the hydroacoustic pipeline closely matches the LEB, seismic and infrasound do not. For seismic, NET-VISA uses ~10% more IPHASE “N”s than the analysts do, which is significant considering NET-VISA is trained on the LEB. Infrasound is even more extreme, where analysts are converting 40-60% of IPHASE “N”s to build events. This means StaPro itself or the thresholds placed on infrasound classification inside StaPro and GA are very limiting. Due to this, the workload for analysts examining infrasound data is high and needs to be addressed.</a:t>
            </a:r>
          </a:p>
          <a:p>
            <a:endParaRPr lang="en-GB" sz="1200" dirty="0"/>
          </a:p>
        </p:txBody>
      </p:sp>
      <p:sp>
        <p:nvSpPr>
          <p:cNvPr id="7" name="TextBox 3">
            <a:extLst>
              <a:ext uri="{FF2B5EF4-FFF2-40B4-BE49-F238E27FC236}">
                <a16:creationId xmlns:a16="http://schemas.microsoft.com/office/drawing/2014/main" id="{4B5E5C18-8149-0B11-9C53-F76751DDCE7D}"/>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GB" sz="1600" b="1" dirty="0">
                <a:solidFill>
                  <a:schemeClr val="bg1"/>
                </a:solidFill>
                <a:latin typeface="Arial" panose="020B0604020202020204" pitchFamily="34" charset="0"/>
                <a:cs typeface="Arial" panose="020B0604020202020204" pitchFamily="34" charset="0"/>
              </a:rPr>
              <a:t>Understanding phase classification throughout the International Data Centre pipeline</a:t>
            </a:r>
          </a:p>
        </p:txBody>
      </p:sp>
      <p:sp>
        <p:nvSpPr>
          <p:cNvPr id="24" name="TextBox 3">
            <a:extLst>
              <a:ext uri="{FF2B5EF4-FFF2-40B4-BE49-F238E27FC236}">
                <a16:creationId xmlns:a16="http://schemas.microsoft.com/office/drawing/2014/main" id="{CB6B95A2-50BC-B02C-95F7-29B837C0645D}"/>
              </a:ext>
            </a:extLst>
          </p:cNvPr>
          <p:cNvSpPr txBox="1"/>
          <p:nvPr/>
        </p:nvSpPr>
        <p:spPr>
          <a:xfrm>
            <a:off x="0" y="1540013"/>
            <a:ext cx="130262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Seismic </a:t>
            </a:r>
          </a:p>
        </p:txBody>
      </p:sp>
      <p:sp>
        <p:nvSpPr>
          <p:cNvPr id="26" name="TextBox 3">
            <a:extLst>
              <a:ext uri="{FF2B5EF4-FFF2-40B4-BE49-F238E27FC236}">
                <a16:creationId xmlns:a16="http://schemas.microsoft.com/office/drawing/2014/main" id="{F7A3601B-760A-BF63-03D2-76662E420119}"/>
              </a:ext>
            </a:extLst>
          </p:cNvPr>
          <p:cNvSpPr txBox="1"/>
          <p:nvPr/>
        </p:nvSpPr>
        <p:spPr>
          <a:xfrm>
            <a:off x="-151844" y="3423313"/>
            <a:ext cx="160631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Hydroacoustic</a:t>
            </a:r>
          </a:p>
        </p:txBody>
      </p:sp>
      <p:sp>
        <p:nvSpPr>
          <p:cNvPr id="27" name="TextBox 3">
            <a:extLst>
              <a:ext uri="{FF2B5EF4-FFF2-40B4-BE49-F238E27FC236}">
                <a16:creationId xmlns:a16="http://schemas.microsoft.com/office/drawing/2014/main" id="{516BE309-7599-A28A-000F-A0D3495309F1}"/>
              </a:ext>
            </a:extLst>
          </p:cNvPr>
          <p:cNvSpPr txBox="1"/>
          <p:nvPr/>
        </p:nvSpPr>
        <p:spPr>
          <a:xfrm>
            <a:off x="0" y="5465790"/>
            <a:ext cx="137395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Infrasound</a:t>
            </a:r>
          </a:p>
        </p:txBody>
      </p:sp>
      <p:sp>
        <p:nvSpPr>
          <p:cNvPr id="2" name="Title 1">
            <a:extLst>
              <a:ext uri="{FF2B5EF4-FFF2-40B4-BE49-F238E27FC236}">
                <a16:creationId xmlns:a16="http://schemas.microsoft.com/office/drawing/2014/main" id="{C31D5E9E-5DCC-F867-185D-4FBC9885A5AD}"/>
              </a:ext>
            </a:extLst>
          </p:cNvPr>
          <p:cNvSpPr txBox="1">
            <a:spLocks/>
          </p:cNvSpPr>
          <p:nvPr/>
        </p:nvSpPr>
        <p:spPr>
          <a:xfrm>
            <a:off x="11434636" y="193997"/>
            <a:ext cx="701041" cy="198293"/>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chemeClr val="bg1"/>
                </a:solidFill>
                <a:latin typeface="Arial" panose="020B0604020202020204" pitchFamily="34" charset="0"/>
                <a:cs typeface="Arial" panose="020B0604020202020204" pitchFamily="34" charset="0"/>
              </a:rPr>
              <a:t>P3.5-689</a:t>
            </a:r>
            <a:endParaRPr lang="en-GB" sz="2800" b="1" noProof="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8F86BDB-8CE4-F931-B413-3D2783B7F9D7}"/>
              </a:ext>
            </a:extLst>
          </p:cNvPr>
          <p:cNvSpPr/>
          <p:nvPr/>
        </p:nvSpPr>
        <p:spPr>
          <a:xfrm>
            <a:off x="11434636" y="636894"/>
            <a:ext cx="757364" cy="230903"/>
          </a:xfrm>
          <a:prstGeom prst="rect">
            <a:avLst/>
          </a:prstGeom>
          <a:solidFill>
            <a:srgbClr val="EE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graphs showing different types of data&#10;&#10;AI-generated content may be incorrect.">
            <a:extLst>
              <a:ext uri="{FF2B5EF4-FFF2-40B4-BE49-F238E27FC236}">
                <a16:creationId xmlns:a16="http://schemas.microsoft.com/office/drawing/2014/main" id="{61C6A416-4FA7-BB00-B196-BB8B6C8F5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879" y="867797"/>
            <a:ext cx="6204519" cy="5919932"/>
          </a:xfrm>
          <a:prstGeom prst="rect">
            <a:avLst/>
          </a:prstGeom>
        </p:spPr>
      </p:pic>
    </p:spTree>
    <p:extLst>
      <p:ext uri="{BB962C8B-B14F-4D97-AF65-F5344CB8AC3E}">
        <p14:creationId xmlns:p14="http://schemas.microsoft.com/office/powerpoint/2010/main" val="390422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graphs showing different colored lines&#10;&#10;AI-generated content may be incorrect.">
            <a:extLst>
              <a:ext uri="{FF2B5EF4-FFF2-40B4-BE49-F238E27FC236}">
                <a16:creationId xmlns:a16="http://schemas.microsoft.com/office/drawing/2014/main" id="{F5388899-5D31-F912-0746-EEB51E980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965" y="752345"/>
            <a:ext cx="4916131" cy="6081473"/>
          </a:xfrm>
          <a:prstGeom prst="rect">
            <a:avLst/>
          </a:prstGeom>
        </p:spPr>
      </p:pic>
      <p:sp>
        <p:nvSpPr>
          <p:cNvPr id="4" name="TextBox 3">
            <a:extLst>
              <a:ext uri="{FF2B5EF4-FFF2-40B4-BE49-F238E27FC236}">
                <a16:creationId xmlns:a16="http://schemas.microsoft.com/office/drawing/2014/main" id="{F35C600C-09DF-BAAD-3A3F-489FADF5FFE3}"/>
              </a:ext>
            </a:extLst>
          </p:cNvPr>
          <p:cNvSpPr txBox="1"/>
          <p:nvPr/>
        </p:nvSpPr>
        <p:spPr>
          <a:xfrm>
            <a:off x="318380" y="867797"/>
            <a:ext cx="1182089" cy="627489"/>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Bonus slide:</a:t>
            </a:r>
          </a:p>
          <a:p>
            <a:r>
              <a:rPr lang="en-GB" dirty="0"/>
              <a:t>More seismic </a:t>
            </a:r>
          </a:p>
          <a:p>
            <a:r>
              <a:rPr lang="en-GB" dirty="0"/>
              <a:t>phases </a:t>
            </a:r>
          </a:p>
        </p:txBody>
      </p:sp>
      <p:sp>
        <p:nvSpPr>
          <p:cNvPr id="5" name="TextBox 3">
            <a:extLst>
              <a:ext uri="{FF2B5EF4-FFF2-40B4-BE49-F238E27FC236}">
                <a16:creationId xmlns:a16="http://schemas.microsoft.com/office/drawing/2014/main" id="{3EE4E25A-3FF0-9EB1-3967-7EB9549D34FE}"/>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GB" sz="1600" b="1" dirty="0">
                <a:solidFill>
                  <a:schemeClr val="bg1"/>
                </a:solidFill>
                <a:latin typeface="Arial" panose="020B0604020202020204" pitchFamily="34" charset="0"/>
                <a:cs typeface="Arial" panose="020B0604020202020204" pitchFamily="34" charset="0"/>
              </a:rPr>
              <a:t>Understanding phase classification throughout the International Data Centre pipeline</a:t>
            </a:r>
          </a:p>
        </p:txBody>
      </p:sp>
      <p:sp>
        <p:nvSpPr>
          <p:cNvPr id="6" name="Rectangle 5">
            <a:extLst>
              <a:ext uri="{FF2B5EF4-FFF2-40B4-BE49-F238E27FC236}">
                <a16:creationId xmlns:a16="http://schemas.microsoft.com/office/drawing/2014/main" id="{4B30EFC8-7555-DFC3-9E05-245B41539BFB}"/>
              </a:ext>
            </a:extLst>
          </p:cNvPr>
          <p:cNvSpPr/>
          <p:nvPr/>
        </p:nvSpPr>
        <p:spPr>
          <a:xfrm>
            <a:off x="11434636" y="636894"/>
            <a:ext cx="757364" cy="230903"/>
          </a:xfrm>
          <a:prstGeom prst="rect">
            <a:avLst/>
          </a:prstGeom>
          <a:solidFill>
            <a:srgbClr val="EE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D864DCB-531C-EB31-BB29-8372CFFCAEA0}"/>
              </a:ext>
            </a:extLst>
          </p:cNvPr>
          <p:cNvSpPr txBox="1">
            <a:spLocks/>
          </p:cNvSpPr>
          <p:nvPr/>
        </p:nvSpPr>
        <p:spPr>
          <a:xfrm>
            <a:off x="11434636" y="193997"/>
            <a:ext cx="701041" cy="198293"/>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chemeClr val="bg1"/>
                </a:solidFill>
                <a:latin typeface="Arial" panose="020B0604020202020204" pitchFamily="34" charset="0"/>
                <a:cs typeface="Arial" panose="020B0604020202020204" pitchFamily="34" charset="0"/>
              </a:rPr>
              <a:t>P3.5-689</a:t>
            </a:r>
            <a:endParaRPr lang="en-GB" sz="2800" b="1" noProof="0" dirty="0">
              <a:solidFill>
                <a:schemeClr val="bg1"/>
              </a:solidFill>
              <a:latin typeface="Arial" panose="020B0604020202020204" pitchFamily="34" charset="0"/>
              <a:cs typeface="Arial" panose="020B0604020202020204" pitchFamily="34" charset="0"/>
            </a:endParaRPr>
          </a:p>
        </p:txBody>
      </p:sp>
      <p:pic>
        <p:nvPicPr>
          <p:cNvPr id="8" name="Picture 7" descr="A logo with a circle and a circle in the middle&#10;&#10;AI-generated content may be incorrect.">
            <a:extLst>
              <a:ext uri="{FF2B5EF4-FFF2-40B4-BE49-F238E27FC236}">
                <a16:creationId xmlns:a16="http://schemas.microsoft.com/office/drawing/2014/main" id="{8D38A374-19C8-017A-EC10-EF8D51BC6614}"/>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40769" y="752345"/>
            <a:ext cx="2470589" cy="2308323"/>
          </a:xfrm>
          <a:prstGeom prst="rect">
            <a:avLst/>
          </a:prstGeom>
        </p:spPr>
      </p:pic>
      <p:pic>
        <p:nvPicPr>
          <p:cNvPr id="9" name="Picture 2">
            <a:extLst>
              <a:ext uri="{FF2B5EF4-FFF2-40B4-BE49-F238E27FC236}">
                <a16:creationId xmlns:a16="http://schemas.microsoft.com/office/drawing/2014/main" id="{60F7F813-74EF-060B-9737-E07DC5BD5B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6726" y="3429000"/>
            <a:ext cx="3825237" cy="1425831"/>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57;p13">
            <a:extLst>
              <a:ext uri="{FF2B5EF4-FFF2-40B4-BE49-F238E27FC236}">
                <a16:creationId xmlns:a16="http://schemas.microsoft.com/office/drawing/2014/main" id="{D2210E4A-92DC-8739-1C4C-AD0DBA90741C}"/>
              </a:ext>
            </a:extLst>
          </p:cNvPr>
          <p:cNvPicPr preferRelativeResize="0">
            <a:picLocks noChangeAspect="1"/>
          </p:cNvPicPr>
          <p:nvPr/>
        </p:nvPicPr>
        <p:blipFill>
          <a:blip r:embed="rId5">
            <a:alphaModFix/>
          </a:blip>
          <a:stretch>
            <a:fillRect/>
          </a:stretch>
        </p:blipFill>
        <p:spPr>
          <a:xfrm>
            <a:off x="9601077" y="5414469"/>
            <a:ext cx="931578" cy="912867"/>
          </a:xfrm>
          <a:prstGeom prst="rect">
            <a:avLst/>
          </a:prstGeom>
          <a:noFill/>
          <a:ln>
            <a:noFill/>
          </a:ln>
        </p:spPr>
      </p:pic>
      <p:sp>
        <p:nvSpPr>
          <p:cNvPr id="11" name="Rectangle 10">
            <a:extLst>
              <a:ext uri="{FF2B5EF4-FFF2-40B4-BE49-F238E27FC236}">
                <a16:creationId xmlns:a16="http://schemas.microsoft.com/office/drawing/2014/main" id="{760A0007-A201-2E22-D73E-DCB3427BDF71}"/>
              </a:ext>
            </a:extLst>
          </p:cNvPr>
          <p:cNvSpPr/>
          <p:nvPr/>
        </p:nvSpPr>
        <p:spPr>
          <a:xfrm>
            <a:off x="7763970" y="5010433"/>
            <a:ext cx="4605792" cy="307777"/>
          </a:xfrm>
          <a:prstGeom prst="rect">
            <a:avLst/>
          </a:prstGeom>
        </p:spPr>
        <p:txBody>
          <a:bodyPr wrap="square">
            <a:spAutoFit/>
          </a:bodyPr>
          <a:lstStyle/>
          <a:p>
            <a:r>
              <a:rPr lang="en-GB" sz="1400" dirty="0"/>
              <a:t>www.ctbto.org/resources/for-researchers-experts/vdec</a:t>
            </a:r>
          </a:p>
        </p:txBody>
      </p:sp>
      <p:sp>
        <p:nvSpPr>
          <p:cNvPr id="12" name="TextBox 11">
            <a:extLst>
              <a:ext uri="{FF2B5EF4-FFF2-40B4-BE49-F238E27FC236}">
                <a16:creationId xmlns:a16="http://schemas.microsoft.com/office/drawing/2014/main" id="{ECE9FB3B-290A-E3BD-BB9D-64B02280169E}"/>
              </a:ext>
            </a:extLst>
          </p:cNvPr>
          <p:cNvSpPr txBox="1"/>
          <p:nvPr/>
        </p:nvSpPr>
        <p:spPr>
          <a:xfrm>
            <a:off x="8443860" y="6327336"/>
            <a:ext cx="3246012" cy="369332"/>
          </a:xfrm>
          <a:prstGeom prst="rect">
            <a:avLst/>
          </a:prstGeom>
          <a:noFill/>
        </p:spPr>
        <p:txBody>
          <a:bodyPr wrap="square">
            <a:spAutoFit/>
          </a:bodyPr>
          <a:lstStyle/>
          <a:p>
            <a:r>
              <a:rPr lang="en-US" dirty="0"/>
              <a:t>Contact point: vdec@ctbto.org</a:t>
            </a:r>
          </a:p>
        </p:txBody>
      </p:sp>
    </p:spTree>
    <p:extLst>
      <p:ext uri="{BB962C8B-B14F-4D97-AF65-F5344CB8AC3E}">
        <p14:creationId xmlns:p14="http://schemas.microsoft.com/office/powerpoint/2010/main" val="304731645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emplate>SnT2025_E-Poster Template_CLEAN_250702</Template>
  <TotalTime>14806</TotalTime>
  <Words>696</Words>
  <Application>Microsoft Office PowerPoint</Application>
  <PresentationFormat>Widescreen</PresentationFormat>
  <Paragraphs>49</Paragraphs>
  <Slides>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Aptos</vt:lpstr>
      <vt:lpstr>Aptos Display</vt:lpstr>
      <vt:lpstr>Arial</vt:lpstr>
      <vt:lpstr>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WALSH Braden</dc:creator>
  <cp:lastModifiedBy>WALSH Braden</cp:lastModifiedBy>
  <cp:revision>1</cp:revision>
  <dcterms:created xsi:type="dcterms:W3CDTF">2025-08-11T14:47:01Z</dcterms:created>
  <dcterms:modified xsi:type="dcterms:W3CDTF">2025-09-01T07:57:46Z</dcterms:modified>
</cp:coreProperties>
</file>