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CBC6"/>
    <a:srgbClr val="1A3A64"/>
    <a:srgbClr val="EEEE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205C9A4-654D-4E9D-90F7-84C5F6327065}" v="127" dt="2025-08-31T11:54:00.9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LLARROEL Marcela" userId="986c61d9-788f-47d0-b851-622606e29aab" providerId="ADAL" clId="{6205C9A4-654D-4E9D-90F7-84C5F6327065}"/>
    <pc:docChg chg="undo custSel modSld">
      <pc:chgData name="VILLARROEL Marcela" userId="986c61d9-788f-47d0-b851-622606e29aab" providerId="ADAL" clId="{6205C9A4-654D-4E9D-90F7-84C5F6327065}" dt="2025-08-31T11:54:00.904" v="876" actId="20577"/>
      <pc:docMkLst>
        <pc:docMk/>
      </pc:docMkLst>
      <pc:sldChg chg="addSp delSp modSp mod">
        <pc:chgData name="VILLARROEL Marcela" userId="986c61d9-788f-47d0-b851-622606e29aab" providerId="ADAL" clId="{6205C9A4-654D-4E9D-90F7-84C5F6327065}" dt="2025-08-31T11:54:00.904" v="876" actId="20577"/>
        <pc:sldMkLst>
          <pc:docMk/>
          <pc:sldMk cId="3649860611" sldId="256"/>
        </pc:sldMkLst>
        <pc:spChg chg="mod">
          <ac:chgData name="VILLARROEL Marcela" userId="986c61d9-788f-47d0-b851-622606e29aab" providerId="ADAL" clId="{6205C9A4-654D-4E9D-90F7-84C5F6327065}" dt="2025-08-31T09:17:39.433" v="2" actId="1076"/>
          <ac:spMkLst>
            <pc:docMk/>
            <pc:sldMk cId="3649860611" sldId="256"/>
            <ac:spMk id="5" creationId="{85BEB553-B80A-F162-FB89-86C2A440C13A}"/>
          </ac:spMkLst>
        </pc:spChg>
        <pc:spChg chg="mod">
          <ac:chgData name="VILLARROEL Marcela" userId="986c61d9-788f-47d0-b851-622606e29aab" providerId="ADAL" clId="{6205C9A4-654D-4E9D-90F7-84C5F6327065}" dt="2025-08-31T11:54:00.904" v="876" actId="20577"/>
          <ac:spMkLst>
            <pc:docMk/>
            <pc:sldMk cId="3649860611" sldId="256"/>
            <ac:spMk id="9" creationId="{89EA74CD-7C66-4B77-605D-E0D86DB56FF2}"/>
          </ac:spMkLst>
        </pc:spChg>
        <pc:spChg chg="mod">
          <ac:chgData name="VILLARROEL Marcela" userId="986c61d9-788f-47d0-b851-622606e29aab" providerId="ADAL" clId="{6205C9A4-654D-4E9D-90F7-84C5F6327065}" dt="2025-08-31T09:18:09.858" v="4"/>
          <ac:spMkLst>
            <pc:docMk/>
            <pc:sldMk cId="3649860611" sldId="256"/>
            <ac:spMk id="28" creationId="{B80091A9-21A6-ACE8-7D0F-BF92C1995514}"/>
          </ac:spMkLst>
        </pc:spChg>
        <pc:picChg chg="add mod">
          <ac:chgData name="VILLARROEL Marcela" userId="986c61d9-788f-47d0-b851-622606e29aab" providerId="ADAL" clId="{6205C9A4-654D-4E9D-90F7-84C5F6327065}" dt="2025-08-31T09:46:05.058" v="725" actId="1076"/>
          <ac:picMkLst>
            <pc:docMk/>
            <pc:sldMk cId="3649860611" sldId="256"/>
            <ac:picMk id="4" creationId="{739843BC-82D8-076A-C98C-D56E9FF85B3C}"/>
          </ac:picMkLst>
        </pc:picChg>
        <pc:picChg chg="del">
          <ac:chgData name="VILLARROEL Marcela" userId="986c61d9-788f-47d0-b851-622606e29aab" providerId="ADAL" clId="{6205C9A4-654D-4E9D-90F7-84C5F6327065}" dt="2025-08-31T09:45:58.904" v="723" actId="478"/>
          <ac:picMkLst>
            <pc:docMk/>
            <pc:sldMk cId="3649860611" sldId="256"/>
            <ac:picMk id="7" creationId="{14B5D1EB-91FD-7B35-6334-EA60F1AF6A6C}"/>
          </ac:picMkLst>
        </pc:picChg>
        <pc:picChg chg="del">
          <ac:chgData name="VILLARROEL Marcela" userId="986c61d9-788f-47d0-b851-622606e29aab" providerId="ADAL" clId="{6205C9A4-654D-4E9D-90F7-84C5F6327065}" dt="2025-08-31T09:45:57.689" v="722" actId="478"/>
          <ac:picMkLst>
            <pc:docMk/>
            <pc:sldMk cId="3649860611" sldId="256"/>
            <ac:picMk id="8" creationId="{EB50613D-6100-7470-FB69-D0D3F83D804B}"/>
          </ac:picMkLst>
        </pc:picChg>
        <pc:picChg chg="del">
          <ac:chgData name="VILLARROEL Marcela" userId="986c61d9-788f-47d0-b851-622606e29aab" providerId="ADAL" clId="{6205C9A4-654D-4E9D-90F7-84C5F6327065}" dt="2025-08-31T09:45:59.781" v="724" actId="478"/>
          <ac:picMkLst>
            <pc:docMk/>
            <pc:sldMk cId="3649860611" sldId="256"/>
            <ac:picMk id="12" creationId="{0C8656F1-B0AB-B0DD-6B3F-AD0891402CDB}"/>
          </ac:picMkLst>
        </pc:picChg>
        <pc:picChg chg="add mod">
          <ac:chgData name="VILLARROEL Marcela" userId="986c61d9-788f-47d0-b851-622606e29aab" providerId="ADAL" clId="{6205C9A4-654D-4E9D-90F7-84C5F6327065}" dt="2025-08-31T09:47:48.988" v="735" actId="14100"/>
          <ac:picMkLst>
            <pc:docMk/>
            <pc:sldMk cId="3649860611" sldId="256"/>
            <ac:picMk id="13" creationId="{71E11624-E31A-58AC-ABBB-DD3096FB364B}"/>
          </ac:picMkLst>
        </pc:picChg>
        <pc:picChg chg="add mod">
          <ac:chgData name="VILLARROEL Marcela" userId="986c61d9-788f-47d0-b851-622606e29aab" providerId="ADAL" clId="{6205C9A4-654D-4E9D-90F7-84C5F6327065}" dt="2025-08-31T09:47:45.804" v="734" actId="14100"/>
          <ac:picMkLst>
            <pc:docMk/>
            <pc:sldMk cId="3649860611" sldId="256"/>
            <ac:picMk id="17" creationId="{7F6E63B2-8B7B-9B5E-27FC-4903F1771AC1}"/>
          </ac:picMkLst>
        </pc:picChg>
        <pc:picChg chg="del">
          <ac:chgData name="VILLARROEL Marcela" userId="986c61d9-788f-47d0-b851-622606e29aab" providerId="ADAL" clId="{6205C9A4-654D-4E9D-90F7-84C5F6327065}" dt="2025-08-31T09:45:56.845" v="721" actId="478"/>
          <ac:picMkLst>
            <pc:docMk/>
            <pc:sldMk cId="3649860611" sldId="256"/>
            <ac:picMk id="18" creationId="{E4EE144E-AF43-0084-ED64-A70B4793FD8A}"/>
          </ac:picMkLst>
        </pc:picChg>
        <pc:picChg chg="del">
          <ac:chgData name="VILLARROEL Marcela" userId="986c61d9-788f-47d0-b851-622606e29aab" providerId="ADAL" clId="{6205C9A4-654D-4E9D-90F7-84C5F6327065}" dt="2025-08-31T09:45:12.158" v="718" actId="478"/>
          <ac:picMkLst>
            <pc:docMk/>
            <pc:sldMk cId="3649860611" sldId="256"/>
            <ac:picMk id="30" creationId="{D3E10883-3D5B-BCD7-0BBA-E91778A0F63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1462BB-03C6-EC18-DD8B-B019ACC251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1D143D7-35CC-8239-8541-451308221B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BF5C86A-FEB6-6444-674D-878883DCE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71CABDE-322F-BEF9-CE09-389D73314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DA56BCE-43DE-E833-B09E-49095A0A9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92568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066274-3BEF-8BAF-BC4E-87A6E0E86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C36D3D2-0BAB-7582-0453-DC097926D9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9853E14-BE89-BA00-2215-5CE8E7317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AEAC353-AFEC-A877-175D-AD16A3368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92B817A-90B0-87BB-3773-B749B79C6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35015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1AACDB85-D685-A4FE-8887-E0A65165F5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D4C6333-3169-CB92-6347-C46F289D24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3E2F9E1-81EB-628C-1E94-FE42B2B80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4339DDA-8407-93A9-571C-A9233079A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2E4927B-6356-2DBF-A032-24862B5B4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86439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3E03E7-FB47-BA05-B0A0-ADBE5334C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5580C84-DBB9-33B0-6C98-E1B6F91720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E736A48-FCA0-7673-504B-CEAFF55DE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D9A3569-8E67-891D-9FE8-BED238474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77793BB-56D7-CC34-A0F2-7EF172F49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13218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F11894-1C15-1E9F-28E5-316B45AD4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6D4B307-C9AC-DBB0-8A3D-7031E3EF88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18A328A-243B-0CD0-FAAE-F3E0C629C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517B5C8-F1D1-7128-9E71-4D419E0B3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C7738D1-BEA9-FE1B-A844-E29DBB5AE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09062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E7ACEC-C195-5184-C2AC-59F93B640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8073810-6858-8B47-50B0-70DA6C2CC2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92AC868-6701-9AF5-75C3-C628731448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A366C38-9DA6-B135-10CE-DEB561CC5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A415E0F-E2F2-9537-F4FA-582E36C57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0A4C6A5-BCE7-713F-0688-395565F45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0109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282D99-D0B4-1D12-5E42-246B39016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08595C7-19E6-C982-213E-0D06248C1C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3C02A30-BFF3-2DF6-9043-F6405AC550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B1D9C90-1ED0-DDE6-1686-A02299F839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53F07DF-F537-1004-0982-F86591A883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67AFEF2-A9A9-826D-24E1-8991E02BC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8915963-A1E2-2D74-B7B6-A32074D3E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2FB518B-7722-E795-D367-463D6DCD9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16162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45AE4B-FBCE-323A-CDE9-B1E7B7982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C063ACF-B377-5488-70A1-AC09ED3D0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80F58A9-5DBB-3855-9D77-F4361CF29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96EB511-E18F-9BA2-4AA7-CCE4CC7D8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73568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78B13EA-088E-8C10-C5DF-CF2576029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D24B357-3962-93FF-BBB6-9C54E10D3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5C706DF-8C3E-E9B7-CD76-CD4BD6516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58776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52EF08-8D41-2117-D74E-AAFC27FE8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D409215-7806-A6A2-D933-D1A7F208E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B7C0884-3B5C-3540-0FEE-C786FFA018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E68EF75-1282-4936-D7C7-35858B145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58B69D3-756B-1744-31BD-0DA6BE959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42EC043-162F-EC88-57C0-A36F9B9D7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27388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FD2273-9C95-2BA1-8244-B32F5C77B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F800F816-0156-86E6-1725-5C77689723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A63B92B-CE93-CF24-C7B9-8496629586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5A43AC3-ACBC-416B-C40A-3E60F04E5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F70FAB3-6CF7-5AA4-093E-325A19B9D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5B5E49B-8673-315B-7F9C-D1C1C7942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82797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3EADE16-7830-8AB3-8BEE-03A2B4B6B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6C3F146-67D8-AFC2-C996-9C93BAAFC8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B0F9612-DC19-0B52-BA6C-1DBE0DD437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4DC3642-44F9-4841-A39A-061A9EDE6E17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F60AB3D-3E8F-AC2D-0E19-9A9F8F8BC6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30C9E6F-842B-9480-CFB7-C9B01239D8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40728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3">
            <a:extLst>
              <a:ext uri="{FF2B5EF4-FFF2-40B4-BE49-F238E27FC236}">
                <a16:creationId xmlns:a16="http://schemas.microsoft.com/office/drawing/2014/main" id="{D5AE4295-86D6-0ED9-4F2B-A8BCD338E5F5}"/>
              </a:ext>
            </a:extLst>
          </p:cNvPr>
          <p:cNvSpPr txBox="1"/>
          <p:nvPr/>
        </p:nvSpPr>
        <p:spPr>
          <a:xfrm>
            <a:off x="71488" y="6488668"/>
            <a:ext cx="5665004" cy="369332"/>
          </a:xfrm>
          <a:prstGeom prst="rect">
            <a:avLst/>
          </a:prstGeom>
          <a:noFill/>
        </p:spPr>
        <p:txBody>
          <a:bodyPr wrap="square" lIns="0" tIns="0" rIns="0" bIns="0" anchor="ctr">
            <a:normAutofit/>
          </a:bodyPr>
          <a:lstStyle>
            <a:defPPr>
              <a:defRPr lang="de-DE"/>
            </a:defPPr>
            <a:lvl1pPr algn="just">
              <a:defRPr sz="1400" b="0" i="0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z="800" noProof="0" dirty="0">
                <a:solidFill>
                  <a:schemeClr val="bg1">
                    <a:lumMod val="65000"/>
                  </a:schemeClr>
                </a:solidFill>
              </a:rPr>
              <a:t>The views expressed on this e-poster are those of the author and do not necessarily reflect the view of the CTBTO</a:t>
            </a:r>
          </a:p>
        </p:txBody>
      </p:sp>
      <p:pic>
        <p:nvPicPr>
          <p:cNvPr id="2" name="Grafik 1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12132E0B-E116-9D7D-3E94-CE25DE0CD6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137" t="58098" r="764" b="5248"/>
          <a:stretch>
            <a:fillRect/>
          </a:stretch>
        </p:blipFill>
        <p:spPr>
          <a:xfrm>
            <a:off x="0" y="673101"/>
            <a:ext cx="2022237" cy="2438400"/>
          </a:xfrm>
          <a:prstGeom prst="rect">
            <a:avLst/>
          </a:prstGeom>
        </p:spPr>
      </p:pic>
      <p:pic>
        <p:nvPicPr>
          <p:cNvPr id="11" name="Grafik 10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0A982369-6EB6-234C-C0A7-58E556ED17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167" t="61204" r="764" b="5248"/>
          <a:stretch>
            <a:fillRect/>
          </a:stretch>
        </p:blipFill>
        <p:spPr>
          <a:xfrm>
            <a:off x="1993680" y="881061"/>
            <a:ext cx="244695" cy="2231535"/>
          </a:xfrm>
          <a:prstGeom prst="rect">
            <a:avLst/>
          </a:prstGeom>
        </p:spPr>
      </p:pic>
      <p:pic>
        <p:nvPicPr>
          <p:cNvPr id="14" name="Grafik 13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DF35B26D-BD9A-11F3-E5E5-FEB1BDE2669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95" t="80667" r="765" b="16818"/>
          <a:stretch>
            <a:fillRect/>
          </a:stretch>
        </p:blipFill>
        <p:spPr>
          <a:xfrm>
            <a:off x="2238375" y="1275898"/>
            <a:ext cx="589234" cy="212384"/>
          </a:xfrm>
          <a:prstGeom prst="rect">
            <a:avLst/>
          </a:prstGeom>
        </p:spPr>
      </p:pic>
      <p:pic>
        <p:nvPicPr>
          <p:cNvPr id="15" name="Grafik 14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F744C5CF-ABA7-8191-B25E-DC7835232A9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95" t="80667" r="765" b="16818"/>
          <a:stretch>
            <a:fillRect/>
          </a:stretch>
        </p:blipFill>
        <p:spPr>
          <a:xfrm>
            <a:off x="2801699" y="1275897"/>
            <a:ext cx="589234" cy="212384"/>
          </a:xfrm>
          <a:prstGeom prst="rect">
            <a:avLst/>
          </a:prstGeom>
        </p:spPr>
      </p:pic>
      <p:pic>
        <p:nvPicPr>
          <p:cNvPr id="16" name="Grafik 15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ECE73A0F-CB91-0545-6D23-F3B16FF6ADC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95" t="80667" r="765" b="16818"/>
          <a:stretch>
            <a:fillRect/>
          </a:stretch>
        </p:blipFill>
        <p:spPr>
          <a:xfrm>
            <a:off x="2903990" y="1275896"/>
            <a:ext cx="589234" cy="212384"/>
          </a:xfrm>
          <a:prstGeom prst="rect">
            <a:avLst/>
          </a:prstGeom>
        </p:spPr>
      </p:pic>
      <p:sp>
        <p:nvSpPr>
          <p:cNvPr id="9" name="TextBox 3">
            <a:extLst>
              <a:ext uri="{FF2B5EF4-FFF2-40B4-BE49-F238E27FC236}">
                <a16:creationId xmlns:a16="http://schemas.microsoft.com/office/drawing/2014/main" id="{89EA74CD-7C66-4B77-605D-E0D86DB56FF2}"/>
              </a:ext>
            </a:extLst>
          </p:cNvPr>
          <p:cNvSpPr txBox="1"/>
          <p:nvPr/>
        </p:nvSpPr>
        <p:spPr>
          <a:xfrm>
            <a:off x="3534513" y="1111721"/>
            <a:ext cx="8029292" cy="3124783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0" rIns="0" bIns="0" rtlCol="0" anchor="t">
            <a:noAutofit/>
          </a:bodyPr>
          <a:lstStyle/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US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presentation focuses on the procedures used to analyse infrasound events in IDC Operations, along with examples of challenges encountered during infrasound analysis. </a:t>
            </a: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US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show specific difficult situations - like signal identification, volcano eruptions or scanning for missed events - and how the analysts tackle them in their daily work. </a:t>
            </a: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US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</a:t>
            </a:r>
            <a:r>
              <a:rPr lang="en-US" sz="140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outline suggestions to </a:t>
            </a:r>
            <a:r>
              <a:rPr lang="en-US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 improve the quality of the automatic infrasound bulletin and at the same time reduce the workload of the analysts.</a:t>
            </a:r>
            <a:endParaRPr lang="en-GB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  <a:buClr>
                <a:srgbClr val="1A3A64"/>
              </a:buClr>
            </a:pPr>
            <a:endParaRPr lang="en-GB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85BEB553-B80A-F162-FB89-86C2A440C13A}"/>
              </a:ext>
            </a:extLst>
          </p:cNvPr>
          <p:cNvSpPr txBox="1"/>
          <p:nvPr/>
        </p:nvSpPr>
        <p:spPr>
          <a:xfrm>
            <a:off x="4016934" y="46473"/>
            <a:ext cx="6154525" cy="492443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/>
          <a:p>
            <a:r>
              <a:rPr lang="en-US" sz="1600" b="1" noProof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Infrasound analysis in the International Data Centre Operations</a:t>
            </a:r>
          </a:p>
        </p:txBody>
      </p:sp>
      <p:sp>
        <p:nvSpPr>
          <p:cNvPr id="28" name="TextBox 3">
            <a:extLst>
              <a:ext uri="{FF2B5EF4-FFF2-40B4-BE49-F238E27FC236}">
                <a16:creationId xmlns:a16="http://schemas.microsoft.com/office/drawing/2014/main" id="{B80091A9-21A6-ACE8-7D0F-BF92C1995514}"/>
              </a:ext>
            </a:extLst>
          </p:cNvPr>
          <p:cNvSpPr txBox="1"/>
          <p:nvPr/>
        </p:nvSpPr>
        <p:spPr>
          <a:xfrm>
            <a:off x="3764612" y="673101"/>
            <a:ext cx="6281269" cy="396586"/>
          </a:xfrm>
          <a:prstGeom prst="rect">
            <a:avLst/>
          </a:prstGeom>
          <a:noFill/>
        </p:spPr>
        <p:txBody>
          <a:bodyPr wrap="square" lIns="0" tIns="0" rIns="0" bIns="0" rtlCol="0" anchor="t">
            <a:normAutofit/>
          </a:bodyPr>
          <a:lstStyle/>
          <a:p>
            <a:r>
              <a:rPr lang="en-GB" sz="1200" noProof="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M. Villarroel, E. Qorbani Chegeni, P. Bittner, P.P. Tun, O. Ntibinyane, S. P. Quintero Colorado</a:t>
            </a:r>
          </a:p>
          <a:p>
            <a:r>
              <a:rPr lang="it-IT" sz="1100" noProof="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International Data Center, CTBTO, Vienna, 1400 Austria</a:t>
            </a:r>
          </a:p>
          <a:p>
            <a:endParaRPr lang="en-GB" sz="12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DE0E130-A920-B1B6-B97C-0A9E338FD873}"/>
              </a:ext>
            </a:extLst>
          </p:cNvPr>
          <p:cNvSpPr txBox="1">
            <a:spLocks/>
          </p:cNvSpPr>
          <p:nvPr/>
        </p:nvSpPr>
        <p:spPr>
          <a:xfrm>
            <a:off x="11490959" y="701967"/>
            <a:ext cx="701041" cy="274811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800" dirty="0">
              <a:solidFill>
                <a:srgbClr val="1A3A64"/>
              </a:solidFill>
              <a:highlight>
                <a:srgbClr val="BCCBD9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50" b="1" noProof="0" dirty="0">
                <a:solidFill>
                  <a:srgbClr val="1B3B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P3.5-676</a:t>
            </a:r>
            <a:endParaRPr lang="en-GB" sz="2800" b="1" noProof="0" dirty="0">
              <a:solidFill>
                <a:srgbClr val="1B3B6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A black background with blue letters&#10;&#10;AI-generated content may be incorrect.">
            <a:extLst>
              <a:ext uri="{FF2B5EF4-FFF2-40B4-BE49-F238E27FC236}">
                <a16:creationId xmlns:a16="http://schemas.microsoft.com/office/drawing/2014/main" id="{C79068F1-ECC1-82A1-0F30-4D968084C7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6791" y="6238503"/>
            <a:ext cx="1618807" cy="432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39843BC-82D8-076A-C98C-D56E9FF85B3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3414" y="3144104"/>
            <a:ext cx="2377646" cy="168873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1E11624-E31A-58AC-ABBB-DD3096FB364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62651" y="4446854"/>
            <a:ext cx="4176083" cy="188575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7F6E63B2-8B7B-9B5E-27FC-4903F1771AC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65395" y="3867689"/>
            <a:ext cx="4176083" cy="1646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98606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äsentation10" id="{B10BD66C-21F9-4157-B933-30628F4A9519}" vid="{DD404FFB-B75E-47E1-8111-81B4DCD92254}"/>
    </a:ext>
  </a:extLst>
</a:theme>
</file>

<file path=docMetadata/LabelInfo.xml><?xml version="1.0" encoding="utf-8"?>
<clbl:labelList xmlns:clbl="http://schemas.microsoft.com/office/2020/mipLabelMetadata">
  <clbl:label id="{beb0b889-53f4-4e3a-9b3f-a04468ed6d76}" enabled="0" method="" siteId="{beb0b889-53f4-4e3a-9b3f-a04468ed6d76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P3.5-676_Qorbani_Chegeni_lightning</Template>
  <TotalTime>53</TotalTime>
  <Words>148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Kabel LT Std Book</vt:lpstr>
      <vt:lpstr>Office</vt:lpstr>
      <vt:lpstr>PowerPoint Presentation</vt:lpstr>
    </vt:vector>
  </TitlesOfParts>
  <Company>CTBTO Preparatory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QORBANI CHEGENI Ehsan</dc:creator>
  <cp:lastModifiedBy>VILLARROEL Marcela</cp:lastModifiedBy>
  <cp:revision>2</cp:revision>
  <dcterms:created xsi:type="dcterms:W3CDTF">2025-08-29T20:29:11Z</dcterms:created>
  <dcterms:modified xsi:type="dcterms:W3CDTF">2025-08-31T11:54:12Z</dcterms:modified>
</cp:coreProperties>
</file>