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-forum.ctbto.org/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488280"/>
            <a:ext cx="7793154" cy="4579144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e-poster gives examples on how to use the FDSN Web Service provided by the CTBTO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IDC seismic bulletins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IMS collected seismic waveforms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on using CTBTO seismic data in SEISAN (Earthquake analysis software package)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catalogue reviewing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Waveform plotting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pl-PL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NDC Forum</a:t>
            </a:r>
            <a:endParaRPr lang="da-DK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pl-PL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https://ndc-forum.ctbto.org/</a:t>
            </a:r>
            <a:r>
              <a:rPr lang="da-DK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da-DK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#seisan</a:t>
            </a:r>
            <a:endParaRPr lang="pl-PL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Seismic event processing using the IDC FDSN webservice and SEISAN</a:t>
            </a: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Peter Voss(1), Gonzalo Antonio Fernandez(2), Jens Havskov(3) and Tine B. Larsen(1)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1: Geological Survey of Denmark and Greenland (GEUS), 2: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Observatorio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San Calixto, Bolivia, 3: University of Bergen, Norway</a:t>
            </a:r>
            <a:endParaRPr lang="en-GB" sz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P3.5-628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Billede 32">
            <a:extLst>
              <a:ext uri="{FF2B5EF4-FFF2-40B4-BE49-F238E27FC236}">
                <a16:creationId xmlns:a16="http://schemas.microsoft.com/office/drawing/2014/main" id="{6E57BD01-2FCB-C1D0-8004-329DE15E619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8241" t="24258" r="245" b="8550"/>
          <a:stretch>
            <a:fillRect/>
          </a:stretch>
        </p:blipFill>
        <p:spPr>
          <a:xfrm>
            <a:off x="8669021" y="3479801"/>
            <a:ext cx="3388360" cy="2194560"/>
          </a:xfrm>
          <a:prstGeom prst="rect">
            <a:avLst/>
          </a:prstGeom>
        </p:spPr>
      </p:pic>
      <p:pic>
        <p:nvPicPr>
          <p:cNvPr id="6" name="Billede 10">
            <a:extLst>
              <a:ext uri="{FF2B5EF4-FFF2-40B4-BE49-F238E27FC236}">
                <a16:creationId xmlns:a16="http://schemas.microsoft.com/office/drawing/2014/main" id="{81A2ECFA-D69F-118F-A434-3FD2047DD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81381" y="6270723"/>
            <a:ext cx="419877" cy="557958"/>
          </a:xfrm>
          <a:prstGeom prst="rect">
            <a:avLst/>
          </a:prstGeom>
        </p:spPr>
      </p:pic>
      <p:pic>
        <p:nvPicPr>
          <p:cNvPr id="7" name="Billede 7">
            <a:extLst>
              <a:ext uri="{FF2B5EF4-FFF2-40B4-BE49-F238E27FC236}">
                <a16:creationId xmlns:a16="http://schemas.microsoft.com/office/drawing/2014/main" id="{EF8C34A9-5AC7-7E52-6E63-6477AB843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39358" y="6272211"/>
            <a:ext cx="928691" cy="5572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7F88AE0-EAFA-8EF6-5D62-234A2601F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7292" y="6267538"/>
            <a:ext cx="566608" cy="56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123</TotalTime>
  <Words>119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Voss</dc:creator>
  <cp:lastModifiedBy>Peter Voss</cp:lastModifiedBy>
  <cp:revision>2</cp:revision>
  <dcterms:created xsi:type="dcterms:W3CDTF">2025-08-29T06:16:13Z</dcterms:created>
  <dcterms:modified xsi:type="dcterms:W3CDTF">2025-08-29T08:24:41Z</dcterms:modified>
</cp:coreProperties>
</file>