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64"/>
    <a:srgbClr val="C9CBC6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3346CC-2301-B6CD-0D5D-8EB6E352E6C3}"/>
              </a:ext>
            </a:extLst>
          </p:cNvPr>
          <p:cNvSpPr txBox="1">
            <a:spLocks/>
          </p:cNvSpPr>
          <p:nvPr/>
        </p:nvSpPr>
        <p:spPr>
          <a:xfrm>
            <a:off x="11490959" y="898361"/>
            <a:ext cx="701041" cy="3965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P3.5-818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5AE4295-86D6-0ED9-4F2B-A8BCD338E5F5}"/>
              </a:ext>
            </a:extLst>
          </p:cNvPr>
          <p:cNvSpPr txBox="1"/>
          <p:nvPr/>
        </p:nvSpPr>
        <p:spPr>
          <a:xfrm>
            <a:off x="187156" y="6440942"/>
            <a:ext cx="379800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This presentation has been generated for illustration purposes only</a:t>
            </a:r>
          </a:p>
        </p:txBody>
      </p:sp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595515" y="1136649"/>
            <a:ext cx="7895444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to see us </a:t>
            </a:r>
            <a:r>
              <a:rPr lang="en-GB" sz="14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Zeremoniensaal</a:t>
            </a: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Sept 2025, 11:00, board 56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EDC how it works and how many SHI events it filters LEB events over the yeas</a:t>
            </a:r>
          </a:p>
          <a:p>
            <a:pPr marL="742950" lvl="1" indent="-285750">
              <a:buFont typeface="Arial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technology;</a:t>
            </a:r>
          </a:p>
          <a:p>
            <a:pPr marL="742950" lvl="1" indent="-285750">
              <a:buFont typeface="Arial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time. Last 5 years 26.5% of SHI events did not meet EDC criteria.</a:t>
            </a:r>
          </a:p>
          <a:p>
            <a:pPr lvl="1"/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/>
                <a:cs typeface="Arial"/>
              </a:rPr>
              <a:t>Replication of EDC and applying different EDC conditions</a:t>
            </a:r>
            <a:endParaRPr lang="en-GB" sz="1400" dirty="0">
              <a:solidFill>
                <a:srgbClr val="1A3A64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/>
                <a:cs typeface="Arial"/>
              </a:rPr>
              <a:t>How we did it and validation of approach;</a:t>
            </a:r>
          </a:p>
          <a:p>
            <a:pPr marL="742950" lvl="1" indent="-285750">
              <a:buFont typeface="Arial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/>
                <a:cs typeface="Arial"/>
              </a:rPr>
              <a:t>New proposed EDC and results - around 10-15% increase in REB events;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b="1" dirty="0">
                <a:solidFill>
                  <a:srgbClr val="1A3A64"/>
                </a:solidFill>
                <a:latin typeface="Arial"/>
                <a:cs typeface="Arial"/>
              </a:rPr>
              <a:t>It is time to open discussion and review EDC impact on SHI products  by experts.</a:t>
            </a:r>
            <a:endParaRPr lang="en-GB" sz="1400" b="1" dirty="0">
              <a:solidFill>
                <a:srgbClr val="1A3A64"/>
              </a:solidFill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of Event Definition Criteria (EDC) on IDC SHI products and possible approaches to optimize it </a:t>
            </a: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0" i="0" u="none" strike="noStrike" dirty="0">
                <a:solidFill>
                  <a:srgbClr val="1A3A64"/>
                </a:solidFill>
                <a:effectLst/>
                <a:latin typeface="Arial"/>
                <a:cs typeface="Arial"/>
              </a:rPr>
              <a:t>Svetlana Nikolova, Spiro Spiliopoulos</a:t>
            </a:r>
          </a:p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Geoscience Australia</a:t>
            </a: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A2FFD37-1476-A53F-898D-D39F28A06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62" y="6272604"/>
            <a:ext cx="1885215" cy="504000"/>
          </a:xfrm>
          <a:prstGeom prst="rect">
            <a:avLst/>
          </a:prstGeom>
        </p:spPr>
      </p:pic>
      <p:pic>
        <p:nvPicPr>
          <p:cNvPr id="12" name="Picture 11" descr="A map of the world">
            <a:extLst>
              <a:ext uri="{FF2B5EF4-FFF2-40B4-BE49-F238E27FC236}">
                <a16:creationId xmlns:a16="http://schemas.microsoft.com/office/drawing/2014/main" id="{1AD39799-5029-7CB6-C030-0749402D2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78" y="3771845"/>
            <a:ext cx="4295198" cy="2354014"/>
          </a:xfrm>
          <a:prstGeom prst="rect">
            <a:avLst/>
          </a:prstGeom>
        </p:spPr>
      </p:pic>
      <p:pic>
        <p:nvPicPr>
          <p:cNvPr id="17" name="Picture 1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5E5505E7-6741-CA8A-F8C5-377A41165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91" y="3745405"/>
            <a:ext cx="3687104" cy="277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Lightning Talk Template_CLEAN_250627_dr 3_FN" id="{506A7A28-3A96-48F3-B9F5-A7AF7546958D}" vid="{AC3700E0-E2A9-4A04-8C0A-BB56C749F82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C10656680304EA4A371A737EC296E" ma:contentTypeVersion="13" ma:contentTypeDescription="Create a new document." ma:contentTypeScope="" ma:versionID="11f42e4868807888b35289107d1404d8">
  <xsd:schema xmlns:xsd="http://www.w3.org/2001/XMLSchema" xmlns:xs="http://www.w3.org/2001/XMLSchema" xmlns:p="http://schemas.microsoft.com/office/2006/metadata/properties" xmlns:ns2="dee43835-892f-4438-b97f-a194acad537d" xmlns:ns3="92ea592d-9254-4852-90b7-7d20b5286f68" targetNamespace="http://schemas.microsoft.com/office/2006/metadata/properties" ma:root="true" ma:fieldsID="a733c18ec0ca6fc540137f3b391bd7b8" ns2:_="" ns3:_="">
    <xsd:import namespace="dee43835-892f-4438-b97f-a194acad537d"/>
    <xsd:import namespace="92ea592d-9254-4852-90b7-7d20b5286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43835-892f-4438-b97f-a194acad5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a592d-9254-4852-90b7-7d20b5286f6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84da7c0-8a0d-42fa-a26f-7bb62f36dfe9}" ma:internalName="TaxCatchAll" ma:showField="CatchAllData" ma:web="92ea592d-9254-4852-90b7-7d20b5286f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43835-892f-4438-b97f-a194acad537d">
      <Terms xmlns="http://schemas.microsoft.com/office/infopath/2007/PartnerControls"/>
    </lcf76f155ced4ddcb4097134ff3c332f>
    <TaxCatchAll xmlns="92ea592d-9254-4852-90b7-7d20b5286f68" xsi:nil="true"/>
  </documentManagement>
</p:properties>
</file>

<file path=customXml/itemProps1.xml><?xml version="1.0" encoding="utf-8"?>
<ds:datastoreItem xmlns:ds="http://schemas.openxmlformats.org/officeDocument/2006/customXml" ds:itemID="{A84CB18E-B747-4B9D-BD57-25F78A284C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9224B2-52BE-48E6-85D5-CBC2DE85D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43835-892f-4438-b97f-a194acad537d"/>
    <ds:schemaRef ds:uri="92ea592d-9254-4852-90b7-7d20b5286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5DA042-D6BE-4CE2-944D-99D38DC3508E}">
  <ds:schemaRefs>
    <ds:schemaRef ds:uri="http://schemas.microsoft.com/office/2006/metadata/properties"/>
    <ds:schemaRef ds:uri="http://schemas.microsoft.com/office/infopath/2007/PartnerControls"/>
    <ds:schemaRef ds:uri="dee43835-892f-4438-b97f-a194acad537d"/>
    <ds:schemaRef ds:uri="92ea592d-9254-4852-90b7-7d20b5286f68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Example_with_CTBTO_Logo</Template>
  <TotalTime>43</TotalTime>
  <Words>134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KRYSTA Monika</dc:creator>
  <cp:lastModifiedBy>Svetlana Nikolova</cp:lastModifiedBy>
  <cp:revision>3</cp:revision>
  <dcterms:created xsi:type="dcterms:W3CDTF">2025-07-01T09:27:21Z</dcterms:created>
  <dcterms:modified xsi:type="dcterms:W3CDTF">2025-08-31T11:09:04Z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0x01010032AC10656680304EA4A371A737EC296E</vt:lpwstr>
  </property>
</Properties>
</file>