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83C186-F80F-4DA6-A58A-D07BE65BB5E4}" v="5" dt="2025-08-31T20:39:55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Sherif Mohamed" userId="10b1fa16-887f-4e95-980a-255ac56c2362" providerId="ADAL" clId="{7783C186-F80F-4DA6-A58A-D07BE65BB5E4}"/>
    <pc:docChg chg="custSel modSld">
      <pc:chgData name="ALI Sherif Mohamed" userId="10b1fa16-887f-4e95-980a-255ac56c2362" providerId="ADAL" clId="{7783C186-F80F-4DA6-A58A-D07BE65BB5E4}" dt="2025-08-31T20:40:35.770" v="147" actId="14100"/>
      <pc:docMkLst>
        <pc:docMk/>
      </pc:docMkLst>
      <pc:sldChg chg="addSp delSp modSp mod">
        <pc:chgData name="ALI Sherif Mohamed" userId="10b1fa16-887f-4e95-980a-255ac56c2362" providerId="ADAL" clId="{7783C186-F80F-4DA6-A58A-D07BE65BB5E4}" dt="2025-08-31T20:40:35.770" v="147" actId="14100"/>
        <pc:sldMkLst>
          <pc:docMk/>
          <pc:sldMk cId="3649860611" sldId="256"/>
        </pc:sldMkLst>
        <pc:spChg chg="del">
          <ac:chgData name="ALI Sherif Mohamed" userId="10b1fa16-887f-4e95-980a-255ac56c2362" providerId="ADAL" clId="{7783C186-F80F-4DA6-A58A-D07BE65BB5E4}" dt="2025-08-30T21:19:03.235" v="12" actId="478"/>
          <ac:spMkLst>
            <pc:docMk/>
            <pc:sldMk cId="3649860611" sldId="256"/>
            <ac:spMk id="4" creationId="{1545F3E5-D3CC-F39D-D5A4-E99C5076F250}"/>
          </ac:spMkLst>
        </pc:spChg>
        <pc:spChg chg="del mod">
          <ac:chgData name="ALI Sherif Mohamed" userId="10b1fa16-887f-4e95-980a-255ac56c2362" providerId="ADAL" clId="{7783C186-F80F-4DA6-A58A-D07BE65BB5E4}" dt="2025-08-30T21:12:48.061" v="1" actId="478"/>
          <ac:spMkLst>
            <pc:docMk/>
            <pc:sldMk cId="3649860611" sldId="256"/>
            <ac:spMk id="5" creationId="{85BEB553-B80A-F162-FB89-86C2A440C13A}"/>
          </ac:spMkLst>
        </pc:spChg>
        <pc:spChg chg="add mod">
          <ac:chgData name="ALI Sherif Mohamed" userId="10b1fa16-887f-4e95-980a-255ac56c2362" providerId="ADAL" clId="{7783C186-F80F-4DA6-A58A-D07BE65BB5E4}" dt="2025-08-30T21:12:57.252" v="3" actId="1076"/>
          <ac:spMkLst>
            <pc:docMk/>
            <pc:sldMk cId="3649860611" sldId="256"/>
            <ac:spMk id="8" creationId="{3B41BA33-3690-58C2-6AB5-6C775621E344}"/>
          </ac:spMkLst>
        </pc:spChg>
        <pc:spChg chg="mod">
          <ac:chgData name="ALI Sherif Mohamed" userId="10b1fa16-887f-4e95-980a-255ac56c2362" providerId="ADAL" clId="{7783C186-F80F-4DA6-A58A-D07BE65BB5E4}" dt="2025-08-30T21:30:44.531" v="138" actId="1076"/>
          <ac:spMkLst>
            <pc:docMk/>
            <pc:sldMk cId="3649860611" sldId="256"/>
            <ac:spMk id="9" creationId="{89EA74CD-7C66-4B77-605D-E0D86DB56FF2}"/>
          </ac:spMkLst>
        </pc:spChg>
        <pc:spChg chg="add mod">
          <ac:chgData name="ALI Sherif Mohamed" userId="10b1fa16-887f-4e95-980a-255ac56c2362" providerId="ADAL" clId="{7783C186-F80F-4DA6-A58A-D07BE65BB5E4}" dt="2025-08-30T21:13:23.202" v="6" actId="1076"/>
          <ac:spMkLst>
            <pc:docMk/>
            <pc:sldMk cId="3649860611" sldId="256"/>
            <ac:spMk id="10" creationId="{46B0F4CB-677B-1773-3F8F-E4FE45F8DE00}"/>
          </ac:spMkLst>
        </pc:spChg>
        <pc:spChg chg="add mod">
          <ac:chgData name="ALI Sherif Mohamed" userId="10b1fa16-887f-4e95-980a-255ac56c2362" providerId="ADAL" clId="{7783C186-F80F-4DA6-A58A-D07BE65BB5E4}" dt="2025-08-30T21:19:04.109" v="13"/>
          <ac:spMkLst>
            <pc:docMk/>
            <pc:sldMk cId="3649860611" sldId="256"/>
            <ac:spMk id="12" creationId="{6417479D-A68A-0164-3E77-6987DA33C909}"/>
          </ac:spMkLst>
        </pc:spChg>
        <pc:spChg chg="del">
          <ac:chgData name="ALI Sherif Mohamed" userId="10b1fa16-887f-4e95-980a-255ac56c2362" providerId="ADAL" clId="{7783C186-F80F-4DA6-A58A-D07BE65BB5E4}" dt="2025-08-30T21:13:10.871" v="4" actId="478"/>
          <ac:spMkLst>
            <pc:docMk/>
            <pc:sldMk cId="3649860611" sldId="256"/>
            <ac:spMk id="28" creationId="{B80091A9-21A6-ACE8-7D0F-BF92C1995514}"/>
          </ac:spMkLst>
        </pc:spChg>
        <pc:picChg chg="del">
          <ac:chgData name="ALI Sherif Mohamed" userId="10b1fa16-887f-4e95-980a-255ac56c2362" providerId="ADAL" clId="{7783C186-F80F-4DA6-A58A-D07BE65BB5E4}" dt="2025-08-30T21:18:43.251" v="9" actId="478"/>
          <ac:picMkLst>
            <pc:docMk/>
            <pc:sldMk cId="3649860611" sldId="256"/>
            <ac:picMk id="3" creationId="{00000000-0000-0000-0000-000000000000}"/>
          </ac:picMkLst>
        </pc:picChg>
        <pc:picChg chg="add mod">
          <ac:chgData name="ALI Sherif Mohamed" userId="10b1fa16-887f-4e95-980a-255ac56c2362" providerId="ADAL" clId="{7783C186-F80F-4DA6-A58A-D07BE65BB5E4}" dt="2025-08-31T20:40:35.770" v="147" actId="14100"/>
          <ac:picMkLst>
            <pc:docMk/>
            <pc:sldMk cId="3649860611" sldId="256"/>
            <ac:picMk id="3" creationId="{EB7A681E-1124-3568-F38B-B4CEE5220D8F}"/>
          </ac:picMkLst>
        </pc:picChg>
        <pc:picChg chg="del">
          <ac:chgData name="ALI Sherif Mohamed" userId="10b1fa16-887f-4e95-980a-255ac56c2362" providerId="ADAL" clId="{7783C186-F80F-4DA6-A58A-D07BE65BB5E4}" dt="2025-08-31T20:39:55.151" v="139" actId="478"/>
          <ac:picMkLst>
            <pc:docMk/>
            <pc:sldMk cId="3649860611" sldId="256"/>
            <ac:picMk id="4" creationId="{DAD86A41-D2DA-C959-6621-1DF4E0B41C01}"/>
          </ac:picMkLst>
        </pc:picChg>
        <pc:picChg chg="mod">
          <ac:chgData name="ALI Sherif Mohamed" userId="10b1fa16-887f-4e95-980a-255ac56c2362" providerId="ADAL" clId="{7783C186-F80F-4DA6-A58A-D07BE65BB5E4}" dt="2025-08-30T21:18:49.282" v="11" actId="14100"/>
          <ac:picMkLst>
            <pc:docMk/>
            <pc:sldMk cId="3649860611" sldId="256"/>
            <ac:picMk id="6" creationId="{0BEC36EC-F878-9CF1-73E2-4A66DE47CA35}"/>
          </ac:picMkLst>
        </pc:picChg>
        <pc:picChg chg="add mod">
          <ac:chgData name="ALI Sherif Mohamed" userId="10b1fa16-887f-4e95-980a-255ac56c2362" providerId="ADAL" clId="{7783C186-F80F-4DA6-A58A-D07BE65BB5E4}" dt="2025-08-30T21:30:10.584" v="106" actId="1076"/>
          <ac:picMkLst>
            <pc:docMk/>
            <pc:sldMk cId="3649860611" sldId="256"/>
            <ac:picMk id="13" creationId="{481DC622-4578-9F95-7FCD-BB7E5352DE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2560213" y="1883117"/>
            <a:ext cx="9001125" cy="4106687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is about the role of scanning in improving the completeness of the Reviewed Event Bulletin (REB).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Scanning is crucial for treaty verification by adding valid seismic events missed by automatic processing.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Scanning identifies patterns in missed events to enhance algorithms for signal detection, onset-time picking, and phase identification in the automatic processing pipeline.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support improvements in detection algorithms, station maintenance, and integration of advanced Machine learning tools.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US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WELCOME TO OUR POSTER TO LEARN MORE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EC36EC-F878-9CF1-73E2-4A66DE47C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2225" y="6309710"/>
            <a:ext cx="1876425" cy="486991"/>
          </a:xfrm>
          <a:prstGeom prst="rect">
            <a:avLst/>
          </a:prstGeom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id="{CFA4F3B8-13C8-E37B-653C-0E70C07ECD98}"/>
              </a:ext>
            </a:extLst>
          </p:cNvPr>
          <p:cNvSpPr txBox="1"/>
          <p:nvPr/>
        </p:nvSpPr>
        <p:spPr>
          <a:xfrm>
            <a:off x="201069" y="6427369"/>
            <a:ext cx="7111183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AT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DISCLAIMER: 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The views expressed on this e-poster are those of the author and do not necessarily reflect the views of the CTBTO</a:t>
            </a:r>
            <a:endParaRPr lang="de-AT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41BA33-3690-58C2-6AB5-6C775621E344}"/>
              </a:ext>
            </a:extLst>
          </p:cNvPr>
          <p:cNvSpPr/>
          <p:nvPr/>
        </p:nvSpPr>
        <p:spPr>
          <a:xfrm>
            <a:off x="3975863" y="11863"/>
            <a:ext cx="6001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the Contribution of Scanning Processes to the International Data Centre Seismic Event Bulletins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46B0F4CB-677B-1773-3F8F-E4FE45F8DE00}"/>
              </a:ext>
            </a:extLst>
          </p:cNvPr>
          <p:cNvSpPr txBox="1"/>
          <p:nvPr/>
        </p:nvSpPr>
        <p:spPr>
          <a:xfrm>
            <a:off x="5528204" y="749403"/>
            <a:ext cx="2672925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Sherif M. Ali , and Fekadu K. </a:t>
            </a:r>
            <a:r>
              <a:rPr lang="en-US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Alamneh</a:t>
            </a:r>
            <a:r>
              <a:rPr lang="en-US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417479D-A68A-0164-3E77-6987DA33C909}"/>
              </a:ext>
            </a:extLst>
          </p:cNvPr>
          <p:cNvSpPr txBox="1">
            <a:spLocks/>
          </p:cNvSpPr>
          <p:nvPr/>
        </p:nvSpPr>
        <p:spPr>
          <a:xfrm>
            <a:off x="11490959" y="885824"/>
            <a:ext cx="701041" cy="17407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P3.5-869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map of the world&#10;&#10;AI-generated content may be incorrect.">
            <a:extLst>
              <a:ext uri="{FF2B5EF4-FFF2-40B4-BE49-F238E27FC236}">
                <a16:creationId xmlns:a16="http://schemas.microsoft.com/office/drawing/2014/main" id="{EB7A681E-1124-3568-F38B-B4CEE5220D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770" y="4094188"/>
            <a:ext cx="3002346" cy="216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137</TotalTime>
  <Words>136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ALI Sherif Mohamed</cp:lastModifiedBy>
  <cp:revision>9</cp:revision>
  <dcterms:created xsi:type="dcterms:W3CDTF">2025-08-27T07:51:55Z</dcterms:created>
  <dcterms:modified xsi:type="dcterms:W3CDTF">2025-08-31T20:40:41Z</dcterms:modified>
</cp:coreProperties>
</file>