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60" r:id="rId3"/>
    <p:sldId id="265" r:id="rId4"/>
    <p:sldId id="262"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 id="260"/>
            <p14:sldId id="265"/>
          </p14:sldIdLst>
        </p14:section>
        <p14:section name="Presentation Slides" id="{AA65376A-F1B8-4985-9D91-856E127C1E0B}">
          <p14:sldIdLst>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428796-FB82-473F-95CD-FF0D3F68099A}" v="2052" dt="2025-08-31T20:38:54.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8"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Sherif Mohamed" userId="10b1fa16-887f-4e95-980a-255ac56c2362" providerId="ADAL" clId="{A1B4A293-B69C-4A53-8184-89BB155358D1}"/>
    <pc:docChg chg="undo custSel addSld delSld modSld modSection">
      <pc:chgData name="ALI Sherif Mohamed" userId="10b1fa16-887f-4e95-980a-255ac56c2362" providerId="ADAL" clId="{A1B4A293-B69C-4A53-8184-89BB155358D1}" dt="2025-08-29T13:54:31.065" v="147" actId="14100"/>
      <pc:docMkLst>
        <pc:docMk/>
      </pc:docMkLst>
      <pc:sldChg chg="delSp modSp mod">
        <pc:chgData name="ALI Sherif Mohamed" userId="10b1fa16-887f-4e95-980a-255ac56c2362" providerId="ADAL" clId="{A1B4A293-B69C-4A53-8184-89BB155358D1}" dt="2025-08-29T13:35:05.471" v="111" actId="14100"/>
        <pc:sldMkLst>
          <pc:docMk/>
          <pc:sldMk cId="223735078" sldId="257"/>
        </pc:sldMkLst>
        <pc:spChg chg="mod">
          <ac:chgData name="ALI Sherif Mohamed" userId="10b1fa16-887f-4e95-980a-255ac56c2362" providerId="ADAL" clId="{A1B4A293-B69C-4A53-8184-89BB155358D1}" dt="2025-08-29T13:05:05.341" v="24" actId="20577"/>
          <ac:spMkLst>
            <pc:docMk/>
            <pc:sldMk cId="223735078" sldId="257"/>
            <ac:spMk id="2" creationId="{2991A715-793F-3235-8617-18E9A2538876}"/>
          </ac:spMkLst>
        </pc:spChg>
        <pc:spChg chg="mod">
          <ac:chgData name="ALI Sherif Mohamed" userId="10b1fa16-887f-4e95-980a-255ac56c2362" providerId="ADAL" clId="{A1B4A293-B69C-4A53-8184-89BB155358D1}" dt="2025-08-29T13:02:26.293" v="1" actId="27636"/>
          <ac:spMkLst>
            <pc:docMk/>
            <pc:sldMk cId="223735078" sldId="257"/>
            <ac:spMk id="6" creationId="{5641CF85-E5C3-9FF3-BBD7-6666AB809856}"/>
          </ac:spMkLst>
        </pc:spChg>
        <pc:spChg chg="mod">
          <ac:chgData name="ALI Sherif Mohamed" userId="10b1fa16-887f-4e95-980a-255ac56c2362" providerId="ADAL" clId="{A1B4A293-B69C-4A53-8184-89BB155358D1}" dt="2025-08-29T13:07:01.901" v="44" actId="20577"/>
          <ac:spMkLst>
            <pc:docMk/>
            <pc:sldMk cId="223735078" sldId="257"/>
            <ac:spMk id="10" creationId="{3D37EAC3-90CD-EA42-4DD4-7E98DD56B841}"/>
          </ac:spMkLst>
        </pc:spChg>
        <pc:spChg chg="mod">
          <ac:chgData name="ALI Sherif Mohamed" userId="10b1fa16-887f-4e95-980a-255ac56c2362" providerId="ADAL" clId="{A1B4A293-B69C-4A53-8184-89BB155358D1}" dt="2025-08-29T13:04:18.117" v="20" actId="14100"/>
          <ac:spMkLst>
            <pc:docMk/>
            <pc:sldMk cId="223735078" sldId="257"/>
            <ac:spMk id="12" creationId="{D704B700-9CAA-AD00-BCFB-1247EE1D285E}"/>
          </ac:spMkLst>
        </pc:spChg>
        <pc:spChg chg="mod">
          <ac:chgData name="ALI Sherif Mohamed" userId="10b1fa16-887f-4e95-980a-255ac56c2362" providerId="ADAL" clId="{A1B4A293-B69C-4A53-8184-89BB155358D1}" dt="2025-08-29T13:35:05.471" v="111" actId="14100"/>
          <ac:spMkLst>
            <pc:docMk/>
            <pc:sldMk cId="223735078" sldId="257"/>
            <ac:spMk id="14" creationId="{D46122D2-621E-31CE-451D-B174F76F9990}"/>
          </ac:spMkLst>
        </pc:spChg>
        <pc:picChg chg="mod">
          <ac:chgData name="ALI Sherif Mohamed" userId="10b1fa16-887f-4e95-980a-255ac56c2362" providerId="ADAL" clId="{A1B4A293-B69C-4A53-8184-89BB155358D1}" dt="2025-08-29T13:05:18.900" v="29" actId="14100"/>
          <ac:picMkLst>
            <pc:docMk/>
            <pc:sldMk cId="223735078" sldId="257"/>
            <ac:picMk id="4" creationId="{59699C7B-0AB7-ED07-C969-91ED28921244}"/>
          </ac:picMkLst>
        </pc:picChg>
      </pc:sldChg>
      <pc:sldChg chg="addSp delSp modSp mod">
        <pc:chgData name="ALI Sherif Mohamed" userId="10b1fa16-887f-4e95-980a-255ac56c2362" providerId="ADAL" clId="{A1B4A293-B69C-4A53-8184-89BB155358D1}" dt="2025-08-29T13:13:46.954" v="75"/>
        <pc:sldMkLst>
          <pc:docMk/>
          <pc:sldMk cId="3319973762" sldId="260"/>
        </pc:sldMkLst>
      </pc:sldChg>
      <pc:sldChg chg="addSp delSp modSp new del mod">
        <pc:chgData name="ALI Sherif Mohamed" userId="10b1fa16-887f-4e95-980a-255ac56c2362" providerId="ADAL" clId="{A1B4A293-B69C-4A53-8184-89BB155358D1}" dt="2025-08-29T13:46:48.739" v="131" actId="47"/>
        <pc:sldMkLst>
          <pc:docMk/>
          <pc:sldMk cId="630346346" sldId="261"/>
        </pc:sldMkLst>
      </pc:sldChg>
      <pc:sldChg chg="addSp delSp modSp new mod">
        <pc:chgData name="ALI Sherif Mohamed" userId="10b1fa16-887f-4e95-980a-255ac56c2362" providerId="ADAL" clId="{A1B4A293-B69C-4A53-8184-89BB155358D1}" dt="2025-08-29T13:46:42.054" v="130" actId="14100"/>
        <pc:sldMkLst>
          <pc:docMk/>
          <pc:sldMk cId="1643725276" sldId="262"/>
        </pc:sldMkLst>
      </pc:sldChg>
      <pc:sldChg chg="addSp modSp new mod">
        <pc:chgData name="ALI Sherif Mohamed" userId="10b1fa16-887f-4e95-980a-255ac56c2362" providerId="ADAL" clId="{A1B4A293-B69C-4A53-8184-89BB155358D1}" dt="2025-08-29T13:52:07.546" v="142" actId="1076"/>
        <pc:sldMkLst>
          <pc:docMk/>
          <pc:sldMk cId="2820143983" sldId="263"/>
        </pc:sldMkLst>
      </pc:sldChg>
      <pc:sldChg chg="addSp modSp new mod">
        <pc:chgData name="ALI Sherif Mohamed" userId="10b1fa16-887f-4e95-980a-255ac56c2362" providerId="ADAL" clId="{A1B4A293-B69C-4A53-8184-89BB155358D1}" dt="2025-08-29T13:54:31.065" v="147" actId="14100"/>
        <pc:sldMkLst>
          <pc:docMk/>
          <pc:sldMk cId="3365853415" sldId="264"/>
        </pc:sldMkLst>
      </pc:sldChg>
    </pc:docChg>
  </pc:docChgLst>
  <pc:docChgLst>
    <pc:chgData name="ALI Sherif Mohamed" userId="10b1fa16-887f-4e95-980a-255ac56c2362" providerId="ADAL" clId="{9C428796-FB82-473F-95CD-FF0D3F68099A}"/>
    <pc:docChg chg="undo custSel addSld delSld modSld modSection">
      <pc:chgData name="ALI Sherif Mohamed" userId="10b1fa16-887f-4e95-980a-255ac56c2362" providerId="ADAL" clId="{9C428796-FB82-473F-95CD-FF0D3F68099A}" dt="2025-08-31T20:39:28.424" v="2077" actId="14100"/>
      <pc:docMkLst>
        <pc:docMk/>
      </pc:docMkLst>
      <pc:sldChg chg="addSp delSp modSp del mod">
        <pc:chgData name="ALI Sherif Mohamed" userId="10b1fa16-887f-4e95-980a-255ac56c2362" providerId="ADAL" clId="{9C428796-FB82-473F-95CD-FF0D3F68099A}" dt="2025-08-30T20:07:44.891" v="729" actId="47"/>
        <pc:sldMkLst>
          <pc:docMk/>
          <pc:sldMk cId="1154237620" sldId="256"/>
        </pc:sldMkLst>
        <pc:spChg chg="del">
          <ac:chgData name="ALI Sherif Mohamed" userId="10b1fa16-887f-4e95-980a-255ac56c2362" providerId="ADAL" clId="{9C428796-FB82-473F-95CD-FF0D3F68099A}" dt="2025-08-30T19:25:35.111" v="214" actId="478"/>
          <ac:spMkLst>
            <pc:docMk/>
            <pc:sldMk cId="1154237620" sldId="256"/>
            <ac:spMk id="2" creationId="{62673B92-7009-6C86-1F81-02E0CB1EF455}"/>
          </ac:spMkLst>
        </pc:spChg>
        <pc:spChg chg="add mod">
          <ac:chgData name="ALI Sherif Mohamed" userId="10b1fa16-887f-4e95-980a-255ac56c2362" providerId="ADAL" clId="{9C428796-FB82-473F-95CD-FF0D3F68099A}" dt="2025-08-30T19:25:35.441" v="215"/>
          <ac:spMkLst>
            <pc:docMk/>
            <pc:sldMk cId="1154237620" sldId="256"/>
            <ac:spMk id="3" creationId="{C81914FC-3C02-8A6E-44E5-C716EE1CBE30}"/>
          </ac:spMkLst>
        </pc:spChg>
        <pc:spChg chg="del">
          <ac:chgData name="ALI Sherif Mohamed" userId="10b1fa16-887f-4e95-980a-255ac56c2362" providerId="ADAL" clId="{9C428796-FB82-473F-95CD-FF0D3F68099A}" dt="2025-08-30T19:50:36.028" v="579" actId="478"/>
          <ac:spMkLst>
            <pc:docMk/>
            <pc:sldMk cId="1154237620" sldId="256"/>
            <ac:spMk id="5" creationId="{901394E3-6548-B3A7-BAC8-AB58F1E3A2AC}"/>
          </ac:spMkLst>
        </pc:spChg>
        <pc:spChg chg="add del mod">
          <ac:chgData name="ALI Sherif Mohamed" userId="10b1fa16-887f-4e95-980a-255ac56c2362" providerId="ADAL" clId="{9C428796-FB82-473F-95CD-FF0D3F68099A}" dt="2025-08-30T20:04:31.652" v="697" actId="478"/>
          <ac:spMkLst>
            <pc:docMk/>
            <pc:sldMk cId="1154237620" sldId="256"/>
            <ac:spMk id="6" creationId="{E1F959CB-BA7D-EC19-9051-D4CD952D84DF}"/>
          </ac:spMkLst>
        </pc:spChg>
        <pc:spChg chg="del">
          <ac:chgData name="ALI Sherif Mohamed" userId="10b1fa16-887f-4e95-980a-255ac56c2362" providerId="ADAL" clId="{9C428796-FB82-473F-95CD-FF0D3F68099A}" dt="2025-08-30T19:47:03.206" v="543" actId="478"/>
          <ac:spMkLst>
            <pc:docMk/>
            <pc:sldMk cId="1154237620" sldId="256"/>
            <ac:spMk id="7" creationId="{9A5EB31E-0D60-B708-DDA3-638C6CE2CC33}"/>
          </ac:spMkLst>
        </pc:spChg>
        <pc:spChg chg="add mod">
          <ac:chgData name="ALI Sherif Mohamed" userId="10b1fa16-887f-4e95-980a-255ac56c2362" providerId="ADAL" clId="{9C428796-FB82-473F-95CD-FF0D3F68099A}" dt="2025-08-30T19:50:36.483" v="580"/>
          <ac:spMkLst>
            <pc:docMk/>
            <pc:sldMk cId="1154237620" sldId="256"/>
            <ac:spMk id="12" creationId="{A58A4049-7704-443D-A00F-91289EE8134F}"/>
          </ac:spMkLst>
        </pc:spChg>
        <pc:spChg chg="add mod">
          <ac:chgData name="ALI Sherif Mohamed" userId="10b1fa16-887f-4e95-980a-255ac56c2362" providerId="ADAL" clId="{9C428796-FB82-473F-95CD-FF0D3F68099A}" dt="2025-08-30T20:04:32.422" v="698"/>
          <ac:spMkLst>
            <pc:docMk/>
            <pc:sldMk cId="1154237620" sldId="256"/>
            <ac:spMk id="16" creationId="{00F33964-BB32-6B28-3465-FB006AD3E8B2}"/>
          </ac:spMkLst>
        </pc:spChg>
      </pc:sldChg>
      <pc:sldChg chg="modSp mod">
        <pc:chgData name="ALI Sherif Mohamed" userId="10b1fa16-887f-4e95-980a-255ac56c2362" providerId="ADAL" clId="{9C428796-FB82-473F-95CD-FF0D3F68099A}" dt="2025-08-31T10:57:50.005" v="2047" actId="20577"/>
        <pc:sldMkLst>
          <pc:docMk/>
          <pc:sldMk cId="223735078" sldId="257"/>
        </pc:sldMkLst>
        <pc:spChg chg="mod">
          <ac:chgData name="ALI Sherif Mohamed" userId="10b1fa16-887f-4e95-980a-255ac56c2362" providerId="ADAL" clId="{9C428796-FB82-473F-95CD-FF0D3F68099A}" dt="2025-08-30T19:25:16.239" v="210" actId="14100"/>
          <ac:spMkLst>
            <pc:docMk/>
            <pc:sldMk cId="223735078" sldId="257"/>
            <ac:spMk id="2" creationId="{2991A715-793F-3235-8617-18E9A2538876}"/>
          </ac:spMkLst>
        </pc:spChg>
        <pc:spChg chg="mod">
          <ac:chgData name="ALI Sherif Mohamed" userId="10b1fa16-887f-4e95-980a-255ac56c2362" providerId="ADAL" clId="{9C428796-FB82-473F-95CD-FF0D3F68099A}" dt="2025-08-30T19:46:25.531" v="539" actId="14100"/>
          <ac:spMkLst>
            <pc:docMk/>
            <pc:sldMk cId="223735078" sldId="257"/>
            <ac:spMk id="6" creationId="{5641CF85-E5C3-9FF3-BBD7-6666AB809856}"/>
          </ac:spMkLst>
        </pc:spChg>
        <pc:spChg chg="mod">
          <ac:chgData name="ALI Sherif Mohamed" userId="10b1fa16-887f-4e95-980a-255ac56c2362" providerId="ADAL" clId="{9C428796-FB82-473F-95CD-FF0D3F68099A}" dt="2025-08-31T10:57:50.005" v="2047" actId="20577"/>
          <ac:spMkLst>
            <pc:docMk/>
            <pc:sldMk cId="223735078" sldId="257"/>
            <ac:spMk id="14" creationId="{D46122D2-621E-31CE-451D-B174F76F9990}"/>
          </ac:spMkLst>
        </pc:spChg>
      </pc:sldChg>
      <pc:sldChg chg="addSp delSp modSp mod">
        <pc:chgData name="ALI Sherif Mohamed" userId="10b1fa16-887f-4e95-980a-255ac56c2362" providerId="ADAL" clId="{9C428796-FB82-473F-95CD-FF0D3F68099A}" dt="2025-08-31T20:22:48.990" v="2048" actId="6549"/>
        <pc:sldMkLst>
          <pc:docMk/>
          <pc:sldMk cId="3319973762" sldId="260"/>
        </pc:sldMkLst>
        <pc:spChg chg="add del">
          <ac:chgData name="ALI Sherif Mohamed" userId="10b1fa16-887f-4e95-980a-255ac56c2362" providerId="ADAL" clId="{9C428796-FB82-473F-95CD-FF0D3F68099A}" dt="2025-08-30T19:08:36.185" v="6" actId="22"/>
          <ac:spMkLst>
            <pc:docMk/>
            <pc:sldMk cId="3319973762" sldId="260"/>
            <ac:spMk id="3" creationId="{22865713-4AA6-0B18-ECAB-1F66E5D854F9}"/>
          </ac:spMkLst>
        </pc:spChg>
        <pc:spChg chg="mod">
          <ac:chgData name="ALI Sherif Mohamed" userId="10b1fa16-887f-4e95-980a-255ac56c2362" providerId="ADAL" clId="{9C428796-FB82-473F-95CD-FF0D3F68099A}" dt="2025-08-30T19:57:32.093" v="681" actId="20577"/>
          <ac:spMkLst>
            <pc:docMk/>
            <pc:sldMk cId="3319973762" sldId="260"/>
            <ac:spMk id="4" creationId="{00000000-0000-0000-0000-000000000000}"/>
          </ac:spMkLst>
        </pc:spChg>
        <pc:spChg chg="del mod">
          <ac:chgData name="ALI Sherif Mohamed" userId="10b1fa16-887f-4e95-980a-255ac56c2362" providerId="ADAL" clId="{9C428796-FB82-473F-95CD-FF0D3F68099A}" dt="2025-08-30T20:52:35.873" v="1790" actId="478"/>
          <ac:spMkLst>
            <pc:docMk/>
            <pc:sldMk cId="3319973762" sldId="260"/>
            <ac:spMk id="5" creationId="{00000000-0000-0000-0000-000000000000}"/>
          </ac:spMkLst>
        </pc:spChg>
        <pc:spChg chg="del mod">
          <ac:chgData name="ALI Sherif Mohamed" userId="10b1fa16-887f-4e95-980a-255ac56c2362" providerId="ADAL" clId="{9C428796-FB82-473F-95CD-FF0D3F68099A}" dt="2025-08-30T19:24:41.788" v="201" actId="21"/>
          <ac:spMkLst>
            <pc:docMk/>
            <pc:sldMk cId="3319973762" sldId="260"/>
            <ac:spMk id="6" creationId="{00000000-0000-0000-0000-000000000000}"/>
          </ac:spMkLst>
        </pc:spChg>
        <pc:spChg chg="add mod">
          <ac:chgData name="ALI Sherif Mohamed" userId="10b1fa16-887f-4e95-980a-255ac56c2362" providerId="ADAL" clId="{9C428796-FB82-473F-95CD-FF0D3F68099A}" dt="2025-08-30T19:53:25.900" v="585" actId="1076"/>
          <ac:spMkLst>
            <pc:docMk/>
            <pc:sldMk cId="3319973762" sldId="260"/>
            <ac:spMk id="7" creationId="{E2B8950F-CD17-A5BC-A5FB-8881AA437130}"/>
          </ac:spMkLst>
        </pc:spChg>
        <pc:spChg chg="del">
          <ac:chgData name="ALI Sherif Mohamed" userId="10b1fa16-887f-4e95-980a-255ac56c2362" providerId="ADAL" clId="{9C428796-FB82-473F-95CD-FF0D3F68099A}" dt="2025-08-30T19:24:54.165" v="205" actId="21"/>
          <ac:spMkLst>
            <pc:docMk/>
            <pc:sldMk cId="3319973762" sldId="260"/>
            <ac:spMk id="8" creationId="{00000000-0000-0000-0000-000000000000}"/>
          </ac:spMkLst>
        </pc:spChg>
        <pc:spChg chg="del">
          <ac:chgData name="ALI Sherif Mohamed" userId="10b1fa16-887f-4e95-980a-255ac56c2362" providerId="ADAL" clId="{9C428796-FB82-473F-95CD-FF0D3F68099A}" dt="2025-08-30T19:24:48.316" v="203" actId="21"/>
          <ac:spMkLst>
            <pc:docMk/>
            <pc:sldMk cId="3319973762" sldId="260"/>
            <ac:spMk id="10" creationId="{00000000-0000-0000-0000-000000000000}"/>
          </ac:spMkLst>
        </pc:spChg>
        <pc:spChg chg="mod">
          <ac:chgData name="ALI Sherif Mohamed" userId="10b1fa16-887f-4e95-980a-255ac56c2362" providerId="ADAL" clId="{9C428796-FB82-473F-95CD-FF0D3F68099A}" dt="2025-08-30T19:50:15.687" v="575"/>
          <ac:spMkLst>
            <pc:docMk/>
            <pc:sldMk cId="3319973762" sldId="260"/>
            <ac:spMk id="12" creationId="{3D37EAC3-90CD-EA42-4DD4-7E98DD56B841}"/>
          </ac:spMkLst>
        </pc:spChg>
        <pc:spChg chg="del">
          <ac:chgData name="ALI Sherif Mohamed" userId="10b1fa16-887f-4e95-980a-255ac56c2362" providerId="ADAL" clId="{9C428796-FB82-473F-95CD-FF0D3F68099A}" dt="2025-08-30T19:25:24.482" v="211" actId="478"/>
          <ac:spMkLst>
            <pc:docMk/>
            <pc:sldMk cId="3319973762" sldId="260"/>
            <ac:spMk id="13" creationId="{00000000-0000-0000-0000-000000000000}"/>
          </ac:spMkLst>
        </pc:spChg>
        <pc:spChg chg="mod">
          <ac:chgData name="ALI Sherif Mohamed" userId="10b1fa16-887f-4e95-980a-255ac56c2362" providerId="ADAL" clId="{9C428796-FB82-473F-95CD-FF0D3F68099A}" dt="2025-08-30T19:50:05.855" v="574" actId="1076"/>
          <ac:spMkLst>
            <pc:docMk/>
            <pc:sldMk cId="3319973762" sldId="260"/>
            <ac:spMk id="14" creationId="{AF479ADF-EF81-3DEB-3F65-3D9A45852164}"/>
          </ac:spMkLst>
        </pc:spChg>
        <pc:spChg chg="mod">
          <ac:chgData name="ALI Sherif Mohamed" userId="10b1fa16-887f-4e95-980a-255ac56c2362" providerId="ADAL" clId="{9C428796-FB82-473F-95CD-FF0D3F68099A}" dt="2025-08-31T10:43:17.775" v="1846" actId="20577"/>
          <ac:spMkLst>
            <pc:docMk/>
            <pc:sldMk cId="3319973762" sldId="260"/>
            <ac:spMk id="16" creationId="{D6FC2E78-74AC-D530-6430-DFBC5950A657}"/>
          </ac:spMkLst>
        </pc:spChg>
        <pc:spChg chg="mod">
          <ac:chgData name="ALI Sherif Mohamed" userId="10b1fa16-887f-4e95-980a-255ac56c2362" providerId="ADAL" clId="{9C428796-FB82-473F-95CD-FF0D3F68099A}" dt="2025-08-30T19:48:00.566" v="545" actId="1076"/>
          <ac:spMkLst>
            <pc:docMk/>
            <pc:sldMk cId="3319973762" sldId="260"/>
            <ac:spMk id="17" creationId="{F840520B-B5B3-D153-8C2F-827AA3155A5A}"/>
          </ac:spMkLst>
        </pc:spChg>
        <pc:spChg chg="add del mod">
          <ac:chgData name="ALI Sherif Mohamed" userId="10b1fa16-887f-4e95-980a-255ac56c2362" providerId="ADAL" clId="{9C428796-FB82-473F-95CD-FF0D3F68099A}" dt="2025-08-30T19:22:09.329" v="177" actId="478"/>
          <ac:spMkLst>
            <pc:docMk/>
            <pc:sldMk cId="3319973762" sldId="260"/>
            <ac:spMk id="20" creationId="{7FB34528-DA81-54D2-1AB5-6EA3C3DFE61D}"/>
          </ac:spMkLst>
        </pc:spChg>
        <pc:spChg chg="add mod">
          <ac:chgData name="ALI Sherif Mohamed" userId="10b1fa16-887f-4e95-980a-255ac56c2362" providerId="ADAL" clId="{9C428796-FB82-473F-95CD-FF0D3F68099A}" dt="2025-08-31T20:22:48.990" v="2048" actId="6549"/>
          <ac:spMkLst>
            <pc:docMk/>
            <pc:sldMk cId="3319973762" sldId="260"/>
            <ac:spMk id="24" creationId="{6C5CA02B-1EDC-1C1C-0D18-7F2E321C249C}"/>
          </ac:spMkLst>
        </pc:spChg>
        <pc:spChg chg="add mod">
          <ac:chgData name="ALI Sherif Mohamed" userId="10b1fa16-887f-4e95-980a-255ac56c2362" providerId="ADAL" clId="{9C428796-FB82-473F-95CD-FF0D3F68099A}" dt="2025-08-30T19:25:24.782" v="212"/>
          <ac:spMkLst>
            <pc:docMk/>
            <pc:sldMk cId="3319973762" sldId="260"/>
            <ac:spMk id="25" creationId="{2921F525-4B12-FEFF-B4D9-44FE3F1B1463}"/>
          </ac:spMkLst>
        </pc:spChg>
        <pc:spChg chg="add mod">
          <ac:chgData name="ALI Sherif Mohamed" userId="10b1fa16-887f-4e95-980a-255ac56c2362" providerId="ADAL" clId="{9C428796-FB82-473F-95CD-FF0D3F68099A}" dt="2025-08-30T20:16:09.469" v="800" actId="1076"/>
          <ac:spMkLst>
            <pc:docMk/>
            <pc:sldMk cId="3319973762" sldId="260"/>
            <ac:spMk id="29" creationId="{D38AF146-148A-4EFF-C87B-51C58B005C35}"/>
          </ac:spMkLst>
        </pc:spChg>
        <pc:spChg chg="add del">
          <ac:chgData name="ALI Sherif Mohamed" userId="10b1fa16-887f-4e95-980a-255ac56c2362" providerId="ADAL" clId="{9C428796-FB82-473F-95CD-FF0D3F68099A}" dt="2025-08-30T19:56:11.838" v="653" actId="22"/>
          <ac:spMkLst>
            <pc:docMk/>
            <pc:sldMk cId="3319973762" sldId="260"/>
            <ac:spMk id="31" creationId="{A05717B8-1317-D8AF-DD50-B9150B574B55}"/>
          </ac:spMkLst>
        </pc:spChg>
        <pc:spChg chg="add mod">
          <ac:chgData name="ALI Sherif Mohamed" userId="10b1fa16-887f-4e95-980a-255ac56c2362" providerId="ADAL" clId="{9C428796-FB82-473F-95CD-FF0D3F68099A}" dt="2025-08-30T20:52:36.728" v="1791"/>
          <ac:spMkLst>
            <pc:docMk/>
            <pc:sldMk cId="3319973762" sldId="260"/>
            <ac:spMk id="34" creationId="{6135E6C6-9E13-F0D5-8D91-53264C16238A}"/>
          </ac:spMkLst>
        </pc:spChg>
        <pc:graphicFrameChg chg="del">
          <ac:chgData name="ALI Sherif Mohamed" userId="10b1fa16-887f-4e95-980a-255ac56c2362" providerId="ADAL" clId="{9C428796-FB82-473F-95CD-FF0D3F68099A}" dt="2025-08-30T19:16:41.171" v="167" actId="478"/>
          <ac:graphicFrameMkLst>
            <pc:docMk/>
            <pc:sldMk cId="3319973762" sldId="260"/>
            <ac:graphicFrameMk id="21" creationId="{C59819A7-712D-B0D1-65EC-3F8E7F49004A}"/>
          </ac:graphicFrameMkLst>
        </pc:graphicFrameChg>
        <pc:picChg chg="add mod">
          <ac:chgData name="ALI Sherif Mohamed" userId="10b1fa16-887f-4e95-980a-255ac56c2362" providerId="ADAL" clId="{9C428796-FB82-473F-95CD-FF0D3F68099A}" dt="2025-08-30T19:49:11.769" v="569" actId="1076"/>
          <ac:picMkLst>
            <pc:docMk/>
            <pc:sldMk cId="3319973762" sldId="260"/>
            <ac:picMk id="9" creationId="{CA8FBBAE-A6C7-5B6E-3FDE-635F6A1A6F4C}"/>
          </ac:picMkLst>
        </pc:picChg>
        <pc:picChg chg="del mod">
          <ac:chgData name="ALI Sherif Mohamed" userId="10b1fa16-887f-4e95-980a-255ac56c2362" providerId="ADAL" clId="{9C428796-FB82-473F-95CD-FF0D3F68099A}" dt="2025-08-30T19:23:45.442" v="191" actId="21"/>
          <ac:picMkLst>
            <pc:docMk/>
            <pc:sldMk cId="3319973762" sldId="260"/>
            <ac:picMk id="11" creationId="{AEA24C62-925C-9FE8-61BF-D99AD7A2F13A}"/>
          </ac:picMkLst>
        </pc:picChg>
        <pc:picChg chg="add del mod modCrop">
          <ac:chgData name="ALI Sherif Mohamed" userId="10b1fa16-887f-4e95-980a-255ac56c2362" providerId="ADAL" clId="{9C428796-FB82-473F-95CD-FF0D3F68099A}" dt="2025-08-30T19:23:34.788" v="187" actId="21"/>
          <ac:picMkLst>
            <pc:docMk/>
            <pc:sldMk cId="3319973762" sldId="260"/>
            <ac:picMk id="15" creationId="{0936C004-DCBC-77B6-21FD-8CD94B8CF247}"/>
          </ac:picMkLst>
        </pc:picChg>
        <pc:picChg chg="del mod">
          <ac:chgData name="ALI Sherif Mohamed" userId="10b1fa16-887f-4e95-980a-255ac56c2362" providerId="ADAL" clId="{9C428796-FB82-473F-95CD-FF0D3F68099A}" dt="2025-08-30T19:23:39.979" v="189" actId="21"/>
          <ac:picMkLst>
            <pc:docMk/>
            <pc:sldMk cId="3319973762" sldId="260"/>
            <ac:picMk id="18" creationId="{3E90434C-C75B-27E4-89AD-5DBAF2C76FBE}"/>
          </ac:picMkLst>
        </pc:picChg>
        <pc:picChg chg="del">
          <ac:chgData name="ALI Sherif Mohamed" userId="10b1fa16-887f-4e95-980a-255ac56c2362" providerId="ADAL" clId="{9C428796-FB82-473F-95CD-FF0D3F68099A}" dt="2025-08-30T19:24:58.858" v="207" actId="478"/>
          <ac:picMkLst>
            <pc:docMk/>
            <pc:sldMk cId="3319973762" sldId="260"/>
            <ac:picMk id="22" creationId="{881CB016-80C5-9434-3F66-2B01FCF8240D}"/>
          </ac:picMkLst>
        </pc:picChg>
        <pc:picChg chg="del mod">
          <ac:chgData name="ALI Sherif Mohamed" userId="10b1fa16-887f-4e95-980a-255ac56c2362" providerId="ADAL" clId="{9C428796-FB82-473F-95CD-FF0D3F68099A}" dt="2025-08-30T20:16:21.886" v="802" actId="478"/>
          <ac:picMkLst>
            <pc:docMk/>
            <pc:sldMk cId="3319973762" sldId="260"/>
            <ac:picMk id="23" creationId="{00F8988C-8BE0-8332-7734-38BFDCDE477C}"/>
          </ac:picMkLst>
        </pc:picChg>
        <pc:picChg chg="add del mod">
          <ac:chgData name="ALI Sherif Mohamed" userId="10b1fa16-887f-4e95-980a-255ac56c2362" providerId="ADAL" clId="{9C428796-FB82-473F-95CD-FF0D3F68099A}" dt="2025-08-30T19:44:04.359" v="534" actId="478"/>
          <ac:picMkLst>
            <pc:docMk/>
            <pc:sldMk cId="3319973762" sldId="260"/>
            <ac:picMk id="26" creationId="{1ABEFEA6-C6FA-A4EB-77F6-E75338ED8820}"/>
          </ac:picMkLst>
        </pc:picChg>
        <pc:picChg chg="add del mod modCrop">
          <ac:chgData name="ALI Sherif Mohamed" userId="10b1fa16-887f-4e95-980a-255ac56c2362" providerId="ADAL" clId="{9C428796-FB82-473F-95CD-FF0D3F68099A}" dt="2025-08-30T19:44:03.321" v="533" actId="478"/>
          <ac:picMkLst>
            <pc:docMk/>
            <pc:sldMk cId="3319973762" sldId="260"/>
            <ac:picMk id="27" creationId="{55F3AD91-0CD8-BA4A-D650-0150B32DBE1D}"/>
          </ac:picMkLst>
        </pc:picChg>
        <pc:picChg chg="add del mod">
          <ac:chgData name="ALI Sherif Mohamed" userId="10b1fa16-887f-4e95-980a-255ac56c2362" providerId="ADAL" clId="{9C428796-FB82-473F-95CD-FF0D3F68099A}" dt="2025-08-30T20:01:44.059" v="683" actId="478"/>
          <ac:picMkLst>
            <pc:docMk/>
            <pc:sldMk cId="3319973762" sldId="260"/>
            <ac:picMk id="28" creationId="{998BA6A1-BAC2-1758-E964-5E2D70053E49}"/>
          </ac:picMkLst>
        </pc:picChg>
        <pc:picChg chg="add mod">
          <ac:chgData name="ALI Sherif Mohamed" userId="10b1fa16-887f-4e95-980a-255ac56c2362" providerId="ADAL" clId="{9C428796-FB82-473F-95CD-FF0D3F68099A}" dt="2025-08-30T20:05:39.555" v="706" actId="1076"/>
          <ac:picMkLst>
            <pc:docMk/>
            <pc:sldMk cId="3319973762" sldId="260"/>
            <ac:picMk id="32" creationId="{183FC207-68C6-7AA2-2737-3E92A509D0A5}"/>
          </ac:picMkLst>
        </pc:picChg>
        <pc:picChg chg="add mod">
          <ac:chgData name="ALI Sherif Mohamed" userId="10b1fa16-887f-4e95-980a-255ac56c2362" providerId="ADAL" clId="{9C428796-FB82-473F-95CD-FF0D3F68099A}" dt="2025-08-30T20:16:25.359" v="806" actId="1038"/>
          <ac:picMkLst>
            <pc:docMk/>
            <pc:sldMk cId="3319973762" sldId="260"/>
            <ac:picMk id="33" creationId="{F450DBCF-D644-3F95-B26F-DD8BE95540E4}"/>
          </ac:picMkLst>
        </pc:picChg>
      </pc:sldChg>
      <pc:sldChg chg="addSp delSp modSp mod">
        <pc:chgData name="ALI Sherif Mohamed" userId="10b1fa16-887f-4e95-980a-255ac56c2362" providerId="ADAL" clId="{9C428796-FB82-473F-95CD-FF0D3F68099A}" dt="2025-08-31T20:27:06.181" v="2064" actId="6549"/>
        <pc:sldMkLst>
          <pc:docMk/>
          <pc:sldMk cId="1643725276" sldId="262"/>
        </pc:sldMkLst>
        <pc:spChg chg="add mod">
          <ac:chgData name="ALI Sherif Mohamed" userId="10b1fa16-887f-4e95-980a-255ac56c2362" providerId="ADAL" clId="{9C428796-FB82-473F-95CD-FF0D3F68099A}" dt="2025-08-30T20:52:23.634" v="1787" actId="1076"/>
          <ac:spMkLst>
            <pc:docMk/>
            <pc:sldMk cId="1643725276" sldId="262"/>
            <ac:spMk id="2" creationId="{EC2B76C8-7A99-9FBB-268F-20ADEFE52D64}"/>
          </ac:spMkLst>
        </pc:spChg>
        <pc:spChg chg="add mod">
          <ac:chgData name="ALI Sherif Mohamed" userId="10b1fa16-887f-4e95-980a-255ac56c2362" providerId="ADAL" clId="{9C428796-FB82-473F-95CD-FF0D3F68099A}" dt="2025-08-30T20:04:47.023" v="700"/>
          <ac:spMkLst>
            <pc:docMk/>
            <pc:sldMk cId="1643725276" sldId="262"/>
            <ac:spMk id="4" creationId="{42E649D6-9A57-2ED8-5BCD-D56DA405823C}"/>
          </ac:spMkLst>
        </pc:spChg>
        <pc:spChg chg="add mod">
          <ac:chgData name="ALI Sherif Mohamed" userId="10b1fa16-887f-4e95-980a-255ac56c2362" providerId="ADAL" clId="{9C428796-FB82-473F-95CD-FF0D3F68099A}" dt="2025-08-30T20:04:59.648" v="701"/>
          <ac:spMkLst>
            <pc:docMk/>
            <pc:sldMk cId="1643725276" sldId="262"/>
            <ac:spMk id="6" creationId="{B1B7CC13-E6AB-DA9A-D309-2F6E190CC2DC}"/>
          </ac:spMkLst>
        </pc:spChg>
        <pc:spChg chg="add mod">
          <ac:chgData name="ALI Sherif Mohamed" userId="10b1fa16-887f-4e95-980a-255ac56c2362" providerId="ADAL" clId="{9C428796-FB82-473F-95CD-FF0D3F68099A}" dt="2025-08-30T20:48:55.400" v="1606" actId="1076"/>
          <ac:spMkLst>
            <pc:docMk/>
            <pc:sldMk cId="1643725276" sldId="262"/>
            <ac:spMk id="10" creationId="{C3A5703E-8CB9-18FF-9C0D-3C93ACE5D618}"/>
          </ac:spMkLst>
        </pc:spChg>
        <pc:spChg chg="add mod">
          <ac:chgData name="ALI Sherif Mohamed" userId="10b1fa16-887f-4e95-980a-255ac56c2362" providerId="ADAL" clId="{9C428796-FB82-473F-95CD-FF0D3F68099A}" dt="2025-08-31T10:48:19.379" v="1892" actId="20577"/>
          <ac:spMkLst>
            <pc:docMk/>
            <pc:sldMk cId="1643725276" sldId="262"/>
            <ac:spMk id="11" creationId="{36F4005F-6AC6-7071-F8CE-B7F6F7D4D5B1}"/>
          </ac:spMkLst>
        </pc:spChg>
        <pc:spChg chg="add mod">
          <ac:chgData name="ALI Sherif Mohamed" userId="10b1fa16-887f-4e95-980a-255ac56c2362" providerId="ADAL" clId="{9C428796-FB82-473F-95CD-FF0D3F68099A}" dt="2025-08-30T20:49:23.887" v="1612" actId="1076"/>
          <ac:spMkLst>
            <pc:docMk/>
            <pc:sldMk cId="1643725276" sldId="262"/>
            <ac:spMk id="12" creationId="{876008D8-2F3E-440F-EC59-5F997AFE6311}"/>
          </ac:spMkLst>
        </pc:spChg>
        <pc:spChg chg="add mod">
          <ac:chgData name="ALI Sherif Mohamed" userId="10b1fa16-887f-4e95-980a-255ac56c2362" providerId="ADAL" clId="{9C428796-FB82-473F-95CD-FF0D3F68099A}" dt="2025-08-31T10:50:30.933" v="1944" actId="14100"/>
          <ac:spMkLst>
            <pc:docMk/>
            <pc:sldMk cId="1643725276" sldId="262"/>
            <ac:spMk id="13" creationId="{CC7FB29D-7949-D919-230D-7338C90D1C5C}"/>
          </ac:spMkLst>
        </pc:spChg>
        <pc:spChg chg="add mod">
          <ac:chgData name="ALI Sherif Mohamed" userId="10b1fa16-887f-4e95-980a-255ac56c2362" providerId="ADAL" clId="{9C428796-FB82-473F-95CD-FF0D3F68099A}" dt="2025-08-30T21:31:56.159" v="1820" actId="5793"/>
          <ac:spMkLst>
            <pc:docMk/>
            <pc:sldMk cId="1643725276" sldId="262"/>
            <ac:spMk id="14" creationId="{68AF40CD-365F-4851-15F9-416668019CC7}"/>
          </ac:spMkLst>
        </pc:spChg>
        <pc:spChg chg="add mod">
          <ac:chgData name="ALI Sherif Mohamed" userId="10b1fa16-887f-4e95-980a-255ac56c2362" providerId="ADAL" clId="{9C428796-FB82-473F-95CD-FF0D3F68099A}" dt="2025-08-31T20:27:06.181" v="2064" actId="6549"/>
          <ac:spMkLst>
            <pc:docMk/>
            <pc:sldMk cId="1643725276" sldId="262"/>
            <ac:spMk id="15" creationId="{5C708BB6-CAD2-AF92-1293-CB6DA9B46216}"/>
          </ac:spMkLst>
        </pc:spChg>
        <pc:spChg chg="add mod">
          <ac:chgData name="ALI Sherif Mohamed" userId="10b1fa16-887f-4e95-980a-255ac56c2362" providerId="ADAL" clId="{9C428796-FB82-473F-95CD-FF0D3F68099A}" dt="2025-08-30T20:51:01.413" v="1689" actId="1076"/>
          <ac:spMkLst>
            <pc:docMk/>
            <pc:sldMk cId="1643725276" sldId="262"/>
            <ac:spMk id="16" creationId="{BD612F3E-2156-E0EE-DCA7-124F659D45AD}"/>
          </ac:spMkLst>
        </pc:spChg>
        <pc:spChg chg="add mod">
          <ac:chgData name="ALI Sherif Mohamed" userId="10b1fa16-887f-4e95-980a-255ac56c2362" providerId="ADAL" clId="{9C428796-FB82-473F-95CD-FF0D3F68099A}" dt="2025-08-30T20:52:01.654" v="1780" actId="1076"/>
          <ac:spMkLst>
            <pc:docMk/>
            <pc:sldMk cId="1643725276" sldId="262"/>
            <ac:spMk id="17" creationId="{7F49F1AD-59E7-299D-038D-F47875339125}"/>
          </ac:spMkLst>
        </pc:spChg>
        <pc:picChg chg="del">
          <ac:chgData name="ALI Sherif Mohamed" userId="10b1fa16-887f-4e95-980a-255ac56c2362" providerId="ADAL" clId="{9C428796-FB82-473F-95CD-FF0D3F68099A}" dt="2025-08-30T20:07:51.258" v="730" actId="478"/>
          <ac:picMkLst>
            <pc:docMk/>
            <pc:sldMk cId="1643725276" sldId="262"/>
            <ac:picMk id="3" creationId="{48DDB237-D96B-413E-E2A6-A50F1CCFB67A}"/>
          </ac:picMkLst>
        </pc:picChg>
        <pc:picChg chg="del">
          <ac:chgData name="ALI Sherif Mohamed" userId="10b1fa16-887f-4e95-980a-255ac56c2362" providerId="ADAL" clId="{9C428796-FB82-473F-95CD-FF0D3F68099A}" dt="2025-08-30T20:07:52.111" v="731" actId="478"/>
          <ac:picMkLst>
            <pc:docMk/>
            <pc:sldMk cId="1643725276" sldId="262"/>
            <ac:picMk id="5" creationId="{998BA6A1-BAC2-1758-E964-5E2D70053E49}"/>
          </ac:picMkLst>
        </pc:picChg>
        <pc:picChg chg="add mod">
          <ac:chgData name="ALI Sherif Mohamed" userId="10b1fa16-887f-4e95-980a-255ac56c2362" providerId="ADAL" clId="{9C428796-FB82-473F-95CD-FF0D3F68099A}" dt="2025-08-30T20:52:05.433" v="1786" actId="1036"/>
          <ac:picMkLst>
            <pc:docMk/>
            <pc:sldMk cId="1643725276" sldId="262"/>
            <ac:picMk id="7" creationId="{538F90A2-C541-764D-4E95-2B2D74103777}"/>
          </ac:picMkLst>
        </pc:picChg>
        <pc:picChg chg="add mod">
          <ac:chgData name="ALI Sherif Mohamed" userId="10b1fa16-887f-4e95-980a-255ac56c2362" providerId="ADAL" clId="{9C428796-FB82-473F-95CD-FF0D3F68099A}" dt="2025-08-30T20:49:04.222" v="1608" actId="14100"/>
          <ac:picMkLst>
            <pc:docMk/>
            <pc:sldMk cId="1643725276" sldId="262"/>
            <ac:picMk id="8" creationId="{40D37760-3C7A-2DC8-C884-BACD179677FF}"/>
          </ac:picMkLst>
        </pc:picChg>
        <pc:picChg chg="add mod">
          <ac:chgData name="ALI Sherif Mohamed" userId="10b1fa16-887f-4e95-980a-255ac56c2362" providerId="ADAL" clId="{9C428796-FB82-473F-95CD-FF0D3F68099A}" dt="2025-08-30T20:16:29.667" v="807"/>
          <ac:picMkLst>
            <pc:docMk/>
            <pc:sldMk cId="1643725276" sldId="262"/>
            <ac:picMk id="9" creationId="{A336DCA0-F539-8659-643E-8A6A86E23219}"/>
          </ac:picMkLst>
        </pc:picChg>
      </pc:sldChg>
      <pc:sldChg chg="del">
        <pc:chgData name="ALI Sherif Mohamed" userId="10b1fa16-887f-4e95-980a-255ac56c2362" providerId="ADAL" clId="{9C428796-FB82-473F-95CD-FF0D3F68099A}" dt="2025-08-30T20:08:29.456" v="737" actId="47"/>
        <pc:sldMkLst>
          <pc:docMk/>
          <pc:sldMk cId="2820143983" sldId="263"/>
        </pc:sldMkLst>
      </pc:sldChg>
      <pc:sldChg chg="del">
        <pc:chgData name="ALI Sherif Mohamed" userId="10b1fa16-887f-4e95-980a-255ac56c2362" providerId="ADAL" clId="{9C428796-FB82-473F-95CD-FF0D3F68099A}" dt="2025-08-30T20:08:32.697" v="738" actId="47"/>
        <pc:sldMkLst>
          <pc:docMk/>
          <pc:sldMk cId="3365853415" sldId="264"/>
        </pc:sldMkLst>
      </pc:sldChg>
      <pc:sldChg chg="addSp delSp modSp new mod">
        <pc:chgData name="ALI Sherif Mohamed" userId="10b1fa16-887f-4e95-980a-255ac56c2362" providerId="ADAL" clId="{9C428796-FB82-473F-95CD-FF0D3F68099A}" dt="2025-08-31T20:39:28.424" v="2077" actId="14100"/>
        <pc:sldMkLst>
          <pc:docMk/>
          <pc:sldMk cId="39185246" sldId="265"/>
        </pc:sldMkLst>
        <pc:spChg chg="add mod">
          <ac:chgData name="ALI Sherif Mohamed" userId="10b1fa16-887f-4e95-980a-255ac56c2362" providerId="ADAL" clId="{9C428796-FB82-473F-95CD-FF0D3F68099A}" dt="2025-08-30T19:25:28.456" v="213"/>
          <ac:spMkLst>
            <pc:docMk/>
            <pc:sldMk cId="39185246" sldId="265"/>
            <ac:spMk id="2" creationId="{20C11D95-1FC9-A423-E5EF-A5E176815310}"/>
          </ac:spMkLst>
        </pc:spChg>
        <pc:spChg chg="add del mod">
          <ac:chgData name="ALI Sherif Mohamed" userId="10b1fa16-887f-4e95-980a-255ac56c2362" providerId="ADAL" clId="{9C428796-FB82-473F-95CD-FF0D3F68099A}" dt="2025-08-30T20:03:28.303" v="690" actId="478"/>
          <ac:spMkLst>
            <pc:docMk/>
            <pc:sldMk cId="39185246" sldId="265"/>
            <ac:spMk id="3" creationId="{1B53F347-F989-6D98-71F1-50E93930EA1D}"/>
          </ac:spMkLst>
        </pc:spChg>
        <pc:spChg chg="add del">
          <ac:chgData name="ALI Sherif Mohamed" userId="10b1fa16-887f-4e95-980a-255ac56c2362" providerId="ADAL" clId="{9C428796-FB82-473F-95CD-FF0D3F68099A}" dt="2025-08-30T19:50:23.305" v="577" actId="478"/>
          <ac:spMkLst>
            <pc:docMk/>
            <pc:sldMk cId="39185246" sldId="265"/>
            <ac:spMk id="5" creationId="{185166D2-CFED-DDBF-3832-30C6227AC2C4}"/>
          </ac:spMkLst>
        </pc:spChg>
        <pc:spChg chg="add del mod">
          <ac:chgData name="ALI Sherif Mohamed" userId="10b1fa16-887f-4e95-980a-255ac56c2362" providerId="ADAL" clId="{9C428796-FB82-473F-95CD-FF0D3F68099A}" dt="2025-08-30T20:07:36.696" v="726" actId="478"/>
          <ac:spMkLst>
            <pc:docMk/>
            <pc:sldMk cId="39185246" sldId="265"/>
            <ac:spMk id="6" creationId="{00000000-0000-0000-0000-000000000000}"/>
          </ac:spMkLst>
        </pc:spChg>
        <pc:spChg chg="add mod">
          <ac:chgData name="ALI Sherif Mohamed" userId="10b1fa16-887f-4e95-980a-255ac56c2362" providerId="ADAL" clId="{9C428796-FB82-473F-95CD-FF0D3F68099A}" dt="2025-08-30T19:50:29.941" v="578"/>
          <ac:spMkLst>
            <pc:docMk/>
            <pc:sldMk cId="39185246" sldId="265"/>
            <ac:spMk id="7" creationId="{CE4AD75E-BC28-E004-BA6D-F86D0546E658}"/>
          </ac:spMkLst>
        </pc:spChg>
        <pc:spChg chg="add del mod">
          <ac:chgData name="ALI Sherif Mohamed" userId="10b1fa16-887f-4e95-980a-255ac56c2362" providerId="ADAL" clId="{9C428796-FB82-473F-95CD-FF0D3F68099A}" dt="2025-08-30T20:07:38.159" v="727" actId="478"/>
          <ac:spMkLst>
            <pc:docMk/>
            <pc:sldMk cId="39185246" sldId="265"/>
            <ac:spMk id="8" creationId="{00000000-0000-0000-0000-000000000000}"/>
          </ac:spMkLst>
        </pc:spChg>
        <pc:spChg chg="add del mod">
          <ac:chgData name="ALI Sherif Mohamed" userId="10b1fa16-887f-4e95-980a-255ac56c2362" providerId="ADAL" clId="{9C428796-FB82-473F-95CD-FF0D3F68099A}" dt="2025-08-30T20:04:25.997" v="695" actId="478"/>
          <ac:spMkLst>
            <pc:docMk/>
            <pc:sldMk cId="39185246" sldId="265"/>
            <ac:spMk id="9" creationId="{72DEE528-FB10-322B-54C7-26D54211545F}"/>
          </ac:spMkLst>
        </pc:spChg>
        <pc:spChg chg="add del mod">
          <ac:chgData name="ALI Sherif Mohamed" userId="10b1fa16-887f-4e95-980a-255ac56c2362" providerId="ADAL" clId="{9C428796-FB82-473F-95CD-FF0D3F68099A}" dt="2025-08-30T20:07:39.559" v="728" actId="478"/>
          <ac:spMkLst>
            <pc:docMk/>
            <pc:sldMk cId="39185246" sldId="265"/>
            <ac:spMk id="10" creationId="{00000000-0000-0000-0000-000000000000}"/>
          </ac:spMkLst>
        </pc:spChg>
        <pc:spChg chg="add del mod">
          <ac:chgData name="ALI Sherif Mohamed" userId="10b1fa16-887f-4e95-980a-255ac56c2362" providerId="ADAL" clId="{9C428796-FB82-473F-95CD-FF0D3F68099A}" dt="2025-08-30T20:52:29.357" v="1788" actId="478"/>
          <ac:spMkLst>
            <pc:docMk/>
            <pc:sldMk cId="39185246" sldId="265"/>
            <ac:spMk id="12" creationId="{CCDC2E94-7652-6363-B5F0-5979981F894B}"/>
          </ac:spMkLst>
        </pc:spChg>
        <pc:spChg chg="add mod">
          <ac:chgData name="ALI Sherif Mohamed" userId="10b1fa16-887f-4e95-980a-255ac56c2362" providerId="ADAL" clId="{9C428796-FB82-473F-95CD-FF0D3F68099A}" dt="2025-08-30T20:20:01.107" v="1112" actId="20577"/>
          <ac:spMkLst>
            <pc:docMk/>
            <pc:sldMk cId="39185246" sldId="265"/>
            <ac:spMk id="13" creationId="{EDA5120E-D7AA-4C4A-59A4-B84E5021E454}"/>
          </ac:spMkLst>
        </pc:spChg>
        <pc:spChg chg="add mod">
          <ac:chgData name="ALI Sherif Mohamed" userId="10b1fa16-887f-4e95-980a-255ac56c2362" providerId="ADAL" clId="{9C428796-FB82-473F-95CD-FF0D3F68099A}" dt="2025-08-30T20:19:57.271" v="1111" actId="20577"/>
          <ac:spMkLst>
            <pc:docMk/>
            <pc:sldMk cId="39185246" sldId="265"/>
            <ac:spMk id="17" creationId="{8ABF13FA-4BBC-6983-3BB0-33F01568074A}"/>
          </ac:spMkLst>
        </pc:spChg>
        <pc:spChg chg="add mod">
          <ac:chgData name="ALI Sherif Mohamed" userId="10b1fa16-887f-4e95-980a-255ac56c2362" providerId="ADAL" clId="{9C428796-FB82-473F-95CD-FF0D3F68099A}" dt="2025-08-30T20:14:27.483" v="774" actId="1076"/>
          <ac:spMkLst>
            <pc:docMk/>
            <pc:sldMk cId="39185246" sldId="265"/>
            <ac:spMk id="20" creationId="{AE7F506E-4CDB-5C2B-D2C7-6A81B3A06A9F}"/>
          </ac:spMkLst>
        </pc:spChg>
        <pc:spChg chg="add mod">
          <ac:chgData name="ALI Sherif Mohamed" userId="10b1fa16-887f-4e95-980a-255ac56c2362" providerId="ADAL" clId="{9C428796-FB82-473F-95CD-FF0D3F68099A}" dt="2025-08-31T20:23:27.517" v="2063" actId="20577"/>
          <ac:spMkLst>
            <pc:docMk/>
            <pc:sldMk cId="39185246" sldId="265"/>
            <ac:spMk id="21" creationId="{06099EB0-9E4F-3EF5-29AD-7E8274212D8D}"/>
          </ac:spMkLst>
        </pc:spChg>
        <pc:spChg chg="add mod">
          <ac:chgData name="ALI Sherif Mohamed" userId="10b1fa16-887f-4e95-980a-255ac56c2362" providerId="ADAL" clId="{9C428796-FB82-473F-95CD-FF0D3F68099A}" dt="2025-08-30T20:52:30.316" v="1789"/>
          <ac:spMkLst>
            <pc:docMk/>
            <pc:sldMk cId="39185246" sldId="265"/>
            <ac:spMk id="23" creationId="{EF04BEF4-4BB8-8F21-1D56-30C944643737}"/>
          </ac:spMkLst>
        </pc:spChg>
        <pc:picChg chg="add mod">
          <ac:chgData name="ALI Sherif Mohamed" userId="10b1fa16-887f-4e95-980a-255ac56c2362" providerId="ADAL" clId="{9C428796-FB82-473F-95CD-FF0D3F68099A}" dt="2025-08-31T20:31:56.281" v="2065"/>
          <ac:picMkLst>
            <pc:docMk/>
            <pc:sldMk cId="39185246" sldId="265"/>
            <ac:picMk id="3" creationId="{D48BF45B-3DEC-7D26-9775-701D45A4B05E}"/>
          </ac:picMkLst>
        </pc:picChg>
        <pc:picChg chg="add mod">
          <ac:chgData name="ALI Sherif Mohamed" userId="10b1fa16-887f-4e95-980a-255ac56c2362" providerId="ADAL" clId="{9C428796-FB82-473F-95CD-FF0D3F68099A}" dt="2025-08-31T20:39:28.424" v="2077" actId="14100"/>
          <ac:picMkLst>
            <pc:docMk/>
            <pc:sldMk cId="39185246" sldId="265"/>
            <ac:picMk id="5" creationId="{EB7A681E-1124-3568-F38B-B4CEE5220D8F}"/>
          </ac:picMkLst>
        </pc:picChg>
        <pc:picChg chg="add del mod">
          <ac:chgData name="ALI Sherif Mohamed" userId="10b1fa16-887f-4e95-980a-255ac56c2362" providerId="ADAL" clId="{9C428796-FB82-473F-95CD-FF0D3F68099A}" dt="2025-08-30T19:44:10.243" v="535" actId="478"/>
          <ac:picMkLst>
            <pc:docMk/>
            <pc:sldMk cId="39185246" sldId="265"/>
            <ac:picMk id="11" creationId="{AEA24C62-925C-9FE8-61BF-D99AD7A2F13A}"/>
          </ac:picMkLst>
        </pc:picChg>
        <pc:picChg chg="add mod">
          <ac:chgData name="ALI Sherif Mohamed" userId="10b1fa16-887f-4e95-980a-255ac56c2362" providerId="ADAL" clId="{9C428796-FB82-473F-95CD-FF0D3F68099A}" dt="2025-08-31T20:39:14.210" v="2074" actId="14100"/>
          <ac:picMkLst>
            <pc:docMk/>
            <pc:sldMk cId="39185246" sldId="265"/>
            <ac:picMk id="14" creationId="{48DDB237-D96B-413E-E2A6-A50F1CCFB67A}"/>
          </ac:picMkLst>
        </pc:picChg>
        <pc:picChg chg="add del mod">
          <ac:chgData name="ALI Sherif Mohamed" userId="10b1fa16-887f-4e95-980a-255ac56c2362" providerId="ADAL" clId="{9C428796-FB82-473F-95CD-FF0D3F68099A}" dt="2025-08-30T19:54:12.361" v="589" actId="478"/>
          <ac:picMkLst>
            <pc:docMk/>
            <pc:sldMk cId="39185246" sldId="265"/>
            <ac:picMk id="15" creationId="{0936C004-DCBC-77B6-21FD-8CD94B8CF247}"/>
          </ac:picMkLst>
        </pc:picChg>
        <pc:picChg chg="add del mod">
          <ac:chgData name="ALI Sherif Mohamed" userId="10b1fa16-887f-4e95-980a-255ac56c2362" providerId="ADAL" clId="{9C428796-FB82-473F-95CD-FF0D3F68099A}" dt="2025-08-31T20:38:44.742" v="2066" actId="478"/>
          <ac:picMkLst>
            <pc:docMk/>
            <pc:sldMk cId="39185246" sldId="265"/>
            <ac:picMk id="16" creationId="{998BA6A1-BAC2-1758-E964-5E2D70053E49}"/>
          </ac:picMkLst>
        </pc:picChg>
        <pc:picChg chg="add del mod">
          <ac:chgData name="ALI Sherif Mohamed" userId="10b1fa16-887f-4e95-980a-255ac56c2362" providerId="ADAL" clId="{9C428796-FB82-473F-95CD-FF0D3F68099A}" dt="2025-08-30T19:54:15.593" v="590" actId="478"/>
          <ac:picMkLst>
            <pc:docMk/>
            <pc:sldMk cId="39185246" sldId="265"/>
            <ac:picMk id="18" creationId="{3E90434C-C75B-27E4-89AD-5DBAF2C76FBE}"/>
          </ac:picMkLst>
        </pc:picChg>
        <pc:picChg chg="add mod">
          <ac:chgData name="ALI Sherif Mohamed" userId="10b1fa16-887f-4e95-980a-255ac56c2362" providerId="ADAL" clId="{9C428796-FB82-473F-95CD-FF0D3F68099A}" dt="2025-08-30T20:09:08.919" v="740"/>
          <ac:picMkLst>
            <pc:docMk/>
            <pc:sldMk cId="39185246" sldId="265"/>
            <ac:picMk id="19" creationId="{40D37760-3C7A-2DC8-C884-BACD179677FF}"/>
          </ac:picMkLst>
        </pc:picChg>
        <pc:picChg chg="add mod">
          <ac:chgData name="ALI Sherif Mohamed" userId="10b1fa16-887f-4e95-980a-255ac56c2362" providerId="ADAL" clId="{9C428796-FB82-473F-95CD-FF0D3F68099A}" dt="2025-08-30T20:16:04.277" v="799" actId="1076"/>
          <ac:picMkLst>
            <pc:docMk/>
            <pc:sldMk cId="39185246" sldId="265"/>
            <ac:picMk id="22" creationId="{4C63956D-00BD-F360-1BFD-F8C4435B75EB}"/>
          </ac:picMkLst>
        </pc:picChg>
      </pc:sldChg>
      <pc:sldChg chg="add del">
        <pc:chgData name="ALI Sherif Mohamed" userId="10b1fa16-887f-4e95-980a-255ac56c2362" providerId="ADAL" clId="{9C428796-FB82-473F-95CD-FF0D3F68099A}" dt="2025-08-30T20:05:21.941" v="703"/>
        <pc:sldMkLst>
          <pc:docMk/>
          <pc:sldMk cId="1704052435"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735F6C-84D2-4E40-96EA-7DB8DFD99EEC}" type="datetimeFigureOut">
              <a:rPr lang="en-GB" smtClean="0"/>
              <a:t>31/08/2025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8BD34-EB54-4046-9251-241D590B5A08}" type="slidenum">
              <a:rPr lang="en-GB" smtClean="0"/>
              <a:t>‹#›</a:t>
            </a:fld>
            <a:endParaRPr lang="en-GB"/>
          </a:p>
        </p:txBody>
      </p:sp>
    </p:spTree>
    <p:extLst>
      <p:ext uri="{BB962C8B-B14F-4D97-AF65-F5344CB8AC3E}">
        <p14:creationId xmlns:p14="http://schemas.microsoft.com/office/powerpoint/2010/main" val="3561415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C8BD34-EB54-4046-9251-241D590B5A08}" type="slidenum">
              <a:rPr lang="en-GB" smtClean="0"/>
              <a:t>1</a:t>
            </a:fld>
            <a:endParaRPr lang="en-GB"/>
          </a:p>
        </p:txBody>
      </p:sp>
    </p:spTree>
    <p:extLst>
      <p:ext uri="{BB962C8B-B14F-4D97-AF65-F5344CB8AC3E}">
        <p14:creationId xmlns:p14="http://schemas.microsoft.com/office/powerpoint/2010/main" val="148851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C8BD34-EB54-4046-9251-241D590B5A08}" type="slidenum">
              <a:rPr lang="en-GB" smtClean="0"/>
              <a:t>2</a:t>
            </a:fld>
            <a:endParaRPr lang="en-GB"/>
          </a:p>
        </p:txBody>
      </p:sp>
    </p:spTree>
    <p:extLst>
      <p:ext uri="{BB962C8B-B14F-4D97-AF65-F5344CB8AC3E}">
        <p14:creationId xmlns:p14="http://schemas.microsoft.com/office/powerpoint/2010/main" val="313327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9872938" cy="746575"/>
          </a:xfrm>
          <a:prstGeom prst="rect">
            <a:avLst/>
          </a:prstGeom>
          <a:noFill/>
        </p:spPr>
        <p:txBody>
          <a:bodyPr wrap="square" lIns="0" tIns="0" rIns="0" bIns="0" rtlCol="0" anchor="ctr">
            <a:noAutofit/>
          </a:bodyPr>
          <a:lstStyle/>
          <a:p>
            <a:pPr algn="ctr"/>
            <a:r>
              <a:rPr lang="en-US" sz="2400" b="1">
                <a:solidFill>
                  <a:srgbClr val="1A3A64"/>
                </a:solidFill>
                <a:latin typeface="Arial" panose="020B0604020202020204" pitchFamily="34" charset="0"/>
                <a:cs typeface="Arial" panose="020B0604020202020204" pitchFamily="34" charset="0"/>
              </a:rPr>
              <a:t>Evaluating the Contribution of Scanning Processes to the International Data Centre Seismic Event Bulletins</a:t>
            </a:r>
            <a:endParaRPr lang="en-GB" sz="2400" b="1">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sz="1900">
                <a:solidFill>
                  <a:srgbClr val="1A3A64"/>
                </a:solidFill>
                <a:latin typeface="Arial" panose="020B0604020202020204" pitchFamily="34" charset="0"/>
                <a:cs typeface="Arial" panose="020B0604020202020204" pitchFamily="34" charset="0"/>
              </a:rPr>
              <a:t>Sherif M. Ali , and Fekadu K. </a:t>
            </a:r>
            <a:r>
              <a:rPr lang="en-GB" sz="1900" err="1">
                <a:solidFill>
                  <a:srgbClr val="1A3A64"/>
                </a:solidFill>
                <a:latin typeface="Arial" panose="020B0604020202020204" pitchFamily="34" charset="0"/>
                <a:cs typeface="Arial" panose="020B0604020202020204" pitchFamily="34" charset="0"/>
              </a:rPr>
              <a:t>Alamneh</a:t>
            </a:r>
            <a:r>
              <a:rPr lang="en-GB" sz="1900">
                <a:solidFill>
                  <a:srgbClr val="1A3A64"/>
                </a:solidFill>
                <a:latin typeface="Arial" panose="020B0604020202020204" pitchFamily="34" charset="0"/>
                <a:cs typeface="Arial" panose="020B0604020202020204" pitchFamily="34" charset="0"/>
              </a:rPr>
              <a:t> </a:t>
            </a:r>
            <a:endParaRPr lang="en-GB" sz="1900" baseline="3000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3" y="2980732"/>
            <a:ext cx="5300938" cy="381593"/>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US" sz="1400"/>
              <a:t>Comprehensive Nuclear-Test-Ban Treaty Organization (CTBTO)</a:t>
            </a:r>
            <a:endParaRPr lang="en-GB" sz="1400"/>
          </a:p>
        </p:txBody>
      </p:sp>
      <p:sp>
        <p:nvSpPr>
          <p:cNvPr id="14" name="TextBox 3">
            <a:extLst>
              <a:ext uri="{FF2B5EF4-FFF2-40B4-BE49-F238E27FC236}">
                <a16:creationId xmlns:a16="http://schemas.microsoft.com/office/drawing/2014/main" id="{D46122D2-621E-31CE-451D-B174F76F9990}"/>
              </a:ext>
            </a:extLst>
          </p:cNvPr>
          <p:cNvSpPr txBox="1"/>
          <p:nvPr/>
        </p:nvSpPr>
        <p:spPr>
          <a:xfrm>
            <a:off x="1073803" y="4559246"/>
            <a:ext cx="8207375" cy="1206097"/>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a:t>IDC seismic bulletins (LEB, REB) are vital for CTBTO monitoring. This study examines scanning in interactive analysis for detecting missed events and integrating them into LEB/REB. Analysis of event geographic distribution, size, depth, and station contributions shows scanning greatly improves bulletin completeness. Recommendations to optimize SEL3 automatic production process aim to reduce missed events, lower analyst workload, and maintain high-quality seismic monitoring.</a:t>
            </a:r>
            <a:endParaRPr lang="en-US"/>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885824"/>
            <a:ext cx="701041" cy="17407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a:solidFill>
                  <a:srgbClr val="1B3B65"/>
                </a:solidFill>
                <a:latin typeface="Arial" panose="020B0604020202020204" pitchFamily="34" charset="0"/>
                <a:cs typeface="Arial" panose="020B0604020202020204" pitchFamily="34" charset="0"/>
              </a:rPr>
              <a:t>P3.5-869</a:t>
            </a:r>
            <a:endParaRPr lang="en-GB" sz="2800" b="1" noProof="0">
              <a:solidFill>
                <a:srgbClr val="1B3B65"/>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9699C7B-0AB7-ED07-C969-91ED28921244}"/>
              </a:ext>
            </a:extLst>
          </p:cNvPr>
          <p:cNvPicPr>
            <a:picLocks noChangeAspect="1"/>
          </p:cNvPicPr>
          <p:nvPr/>
        </p:nvPicPr>
        <p:blipFill>
          <a:blip r:embed="rId4"/>
          <a:stretch>
            <a:fillRect/>
          </a:stretch>
        </p:blipFill>
        <p:spPr>
          <a:xfrm>
            <a:off x="9281178" y="3049836"/>
            <a:ext cx="2436476" cy="632342"/>
          </a:xfrm>
          <a:prstGeom prst="rect">
            <a:avLst/>
          </a:prstGeom>
        </p:spPr>
      </p:pic>
      <p:sp>
        <p:nvSpPr>
          <p:cNvPr id="7" name="TextBox 3">
            <a:extLst>
              <a:ext uri="{FF2B5EF4-FFF2-40B4-BE49-F238E27FC236}">
                <a16:creationId xmlns:a16="http://schemas.microsoft.com/office/drawing/2014/main" id="{5A3D36EA-AD9D-924A-EE93-5A95681E1B88}"/>
              </a:ext>
            </a:extLst>
          </p:cNvPr>
          <p:cNvSpPr txBox="1"/>
          <p:nvPr/>
        </p:nvSpPr>
        <p:spPr>
          <a:xfrm>
            <a:off x="2632891" y="6459850"/>
            <a:ext cx="7111183"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de-AT" sz="800">
                <a:solidFill>
                  <a:schemeClr val="bg1">
                    <a:lumMod val="65000"/>
                  </a:schemeClr>
                </a:solidFill>
              </a:rPr>
              <a:t> </a:t>
            </a:r>
            <a:r>
              <a:rPr lang="en-US" sz="800">
                <a:solidFill>
                  <a:schemeClr val="bg1">
                    <a:lumMod val="65000"/>
                  </a:schemeClr>
                </a:solidFill>
              </a:rPr>
              <a:t>DISCLAIMER: </a:t>
            </a:r>
            <a:r>
              <a:rPr lang="en-GB" sz="800">
                <a:solidFill>
                  <a:schemeClr val="bg1">
                    <a:lumMod val="65000"/>
                  </a:schemeClr>
                </a:solidFill>
              </a:rPr>
              <a:t>The views expressed on this e-poster are those of the author and do not necessarily reflect the views of the CTBTO</a:t>
            </a:r>
            <a:endParaRPr lang="de-AT" sz="800">
              <a:solidFill>
                <a:schemeClr val="bg1">
                  <a:lumMod val="65000"/>
                </a:schemeClr>
              </a:solidFill>
            </a:endParaRPr>
          </a:p>
        </p:txBody>
      </p:sp>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200" y="6247567"/>
            <a:ext cx="4390267" cy="507831"/>
          </a:xfrm>
          <a:prstGeom prst="rect">
            <a:avLst/>
          </a:prstGeom>
        </p:spPr>
        <p:txBody>
          <a:bodyPr wrap="square">
            <a:spAutoFit/>
          </a:bodyPr>
          <a:lstStyle/>
          <a:p>
            <a:pPr algn="just"/>
            <a:r>
              <a:rPr lang="en-GB" sz="900" dirty="0">
                <a:latin typeface="Arial" panose="020B0604020202020204" pitchFamily="34" charset="0"/>
                <a:cs typeface="Arial" panose="020B0604020202020204" pitchFamily="34" charset="0"/>
              </a:rPr>
              <a:t>Figure 1: </a:t>
            </a:r>
            <a:r>
              <a:rPr lang="en-US" sz="900" dirty="0">
                <a:latin typeface="Arial" panose="020B0604020202020204" pitchFamily="34" charset="0"/>
                <a:cs typeface="Arial" panose="020B0604020202020204" pitchFamily="34" charset="0"/>
              </a:rPr>
              <a:t>REB solutions in the period from 01 Jan. 2000 to 31 Dec.2024: 815005 REB events/1019870 LEB events</a:t>
            </a:r>
          </a:p>
          <a:p>
            <a:pPr algn="just"/>
            <a:endParaRPr lang="en-GB" sz="900" dirty="0">
              <a:latin typeface="Arial" panose="020B0604020202020204" pitchFamily="34" charset="0"/>
              <a:cs typeface="Arial" panose="020B0604020202020204" pitchFamily="34" charset="0"/>
            </a:endParaRPr>
          </a:p>
        </p:txBody>
      </p:sp>
      <p:sp>
        <p:nvSpPr>
          <p:cNvPr id="12" name="TextBox 3">
            <a:extLst>
              <a:ext uri="{FF2B5EF4-FFF2-40B4-BE49-F238E27FC236}">
                <a16:creationId xmlns:a16="http://schemas.microsoft.com/office/drawing/2014/main" id="{3D37EAC3-90CD-EA42-4DD4-7E98DD56B841}"/>
              </a:ext>
            </a:extLst>
          </p:cNvPr>
          <p:cNvSpPr txBox="1"/>
          <p:nvPr/>
        </p:nvSpPr>
        <p:spPr>
          <a:xfrm>
            <a:off x="4508924" y="579679"/>
            <a:ext cx="2672925" cy="502511"/>
          </a:xfrm>
          <a:prstGeom prst="rect">
            <a:avLst/>
          </a:prstGeom>
          <a:noFill/>
        </p:spPr>
        <p:txBody>
          <a:bodyPr wrap="square" lIns="0" tIns="0" rIns="0" bIns="0" rtlCol="0" anchor="ctr">
            <a:normAutofit/>
          </a:bodyPr>
          <a:lstStyle/>
          <a:p>
            <a:r>
              <a:rPr lang="en-US" sz="1200">
                <a:solidFill>
                  <a:srgbClr val="1A3A64"/>
                </a:solidFill>
                <a:latin typeface="Arial" panose="020B0604020202020204" pitchFamily="34" charset="0"/>
                <a:cs typeface="Arial" panose="020B0604020202020204" pitchFamily="34" charset="0"/>
              </a:rPr>
              <a:t>Sherif M. Ali , and Fekadu K. </a:t>
            </a:r>
            <a:r>
              <a:rPr lang="en-US" sz="1200" err="1">
                <a:solidFill>
                  <a:srgbClr val="1A3A64"/>
                </a:solidFill>
                <a:latin typeface="Arial" panose="020B0604020202020204" pitchFamily="34" charset="0"/>
                <a:cs typeface="Arial" panose="020B0604020202020204" pitchFamily="34" charset="0"/>
              </a:rPr>
              <a:t>Alamneh</a:t>
            </a:r>
            <a:r>
              <a:rPr lang="en-US" sz="1200">
                <a:solidFill>
                  <a:srgbClr val="1A3A64"/>
                </a:solidFill>
                <a:latin typeface="Arial" panose="020B0604020202020204" pitchFamily="34" charset="0"/>
                <a:cs typeface="Arial" panose="020B0604020202020204" pitchFamily="34" charset="0"/>
              </a:rPr>
              <a:t> </a:t>
            </a:r>
          </a:p>
        </p:txBody>
      </p:sp>
      <p:sp>
        <p:nvSpPr>
          <p:cNvPr id="14" name="Title 1">
            <a:extLst>
              <a:ext uri="{FF2B5EF4-FFF2-40B4-BE49-F238E27FC236}">
                <a16:creationId xmlns:a16="http://schemas.microsoft.com/office/drawing/2014/main" id="{AF479ADF-EF81-3DEB-3F65-3D9A45852164}"/>
              </a:ext>
            </a:extLst>
          </p:cNvPr>
          <p:cNvSpPr txBox="1">
            <a:spLocks/>
          </p:cNvSpPr>
          <p:nvPr/>
        </p:nvSpPr>
        <p:spPr>
          <a:xfrm>
            <a:off x="340830" y="972862"/>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a:solidFill>
                  <a:srgbClr val="1A3A64"/>
                </a:solidFill>
                <a:latin typeface="Arial" panose="020B0604020202020204" pitchFamily="34" charset="0"/>
                <a:cs typeface="Arial" panose="020B0604020202020204" pitchFamily="34" charset="0"/>
              </a:rPr>
              <a:t>Introduction</a:t>
            </a:r>
            <a:endParaRPr lang="en-AT" sz="1400">
              <a:solidFill>
                <a:srgbClr val="1A3A64"/>
              </a:solidFill>
            </a:endParaRPr>
          </a:p>
        </p:txBody>
      </p:sp>
      <p:sp>
        <p:nvSpPr>
          <p:cNvPr id="16" name="TextBox 15">
            <a:extLst>
              <a:ext uri="{FF2B5EF4-FFF2-40B4-BE49-F238E27FC236}">
                <a16:creationId xmlns:a16="http://schemas.microsoft.com/office/drawing/2014/main" id="{D6FC2E78-74AC-D530-6430-DFBC5950A657}"/>
              </a:ext>
            </a:extLst>
          </p:cNvPr>
          <p:cNvSpPr txBox="1"/>
          <p:nvPr/>
        </p:nvSpPr>
        <p:spPr>
          <a:xfrm>
            <a:off x="132708" y="1296582"/>
            <a:ext cx="4505967" cy="2308324"/>
          </a:xfrm>
          <a:prstGeom prst="rect">
            <a:avLst/>
          </a:prstGeom>
          <a:noFill/>
        </p:spPr>
        <p:txBody>
          <a:bodyPr wrap="square">
            <a:spAutoFit/>
          </a:bodyPr>
          <a:lstStyle/>
          <a:p>
            <a:pPr algn="just"/>
            <a:r>
              <a:rPr lang="en-US" sz="1200" dirty="0">
                <a:latin typeface="Arial" panose="020B0604020202020204" pitchFamily="34" charset="0"/>
                <a:cs typeface="Arial" panose="020B0604020202020204" pitchFamily="34" charset="0"/>
              </a:rPr>
              <a:t>The International Data Centre (IDC) of the CTBTO verifies nuclear test bans by producing high-quality bulletins: the Reviewed Event Bulletin (REB) and Late Event Bulletin (LEB). These are generated through a multi-stage process starting with automated Standard Event Lists (SEL1, SEL2, SEL3). However, automatic processing has limited performance. It produces false associations and, crucially, miss valid events. To ensure accuracy, analysts perform waveform scanning to detect missed seismic, hydroacoustic, and infrasound (SHI) events. This study evaluates scanning’s role in enhancing REB completeness and reliability and explores how its results can improve both automated processing and interactive analysis efficiency.</a:t>
            </a:r>
            <a:endParaRPr lang="en-GB" sz="1200" dirty="0">
              <a:latin typeface="Arial" panose="020B0604020202020204" pitchFamily="34" charset="0"/>
              <a:cs typeface="Arial" panose="020B0604020202020204" pitchFamily="34" charset="0"/>
            </a:endParaRPr>
          </a:p>
        </p:txBody>
      </p:sp>
      <p:sp>
        <p:nvSpPr>
          <p:cNvPr id="17" name="TextBox 3">
            <a:extLst>
              <a:ext uri="{FF2B5EF4-FFF2-40B4-BE49-F238E27FC236}">
                <a16:creationId xmlns:a16="http://schemas.microsoft.com/office/drawing/2014/main" id="{F840520B-B5B3-D153-8C2F-827AA3155A5A}"/>
              </a:ext>
            </a:extLst>
          </p:cNvPr>
          <p:cNvSpPr txBox="1"/>
          <p:nvPr/>
        </p:nvSpPr>
        <p:spPr>
          <a:xfrm>
            <a:off x="114200" y="6488668"/>
            <a:ext cx="7111183"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de-AT" sz="800" dirty="0">
                <a:solidFill>
                  <a:schemeClr val="bg1">
                    <a:lumMod val="65000"/>
                  </a:schemeClr>
                </a:solidFill>
              </a:rPr>
              <a:t> </a:t>
            </a:r>
            <a:r>
              <a:rPr lang="en-US" sz="800" dirty="0">
                <a:solidFill>
                  <a:schemeClr val="bg1">
                    <a:lumMod val="65000"/>
                  </a:schemeClr>
                </a:solidFill>
              </a:rPr>
              <a:t>DISCLAIMER: </a:t>
            </a:r>
            <a:r>
              <a:rPr lang="en-GB" sz="800" dirty="0">
                <a:solidFill>
                  <a:schemeClr val="bg1">
                    <a:lumMod val="65000"/>
                  </a:schemeClr>
                </a:solidFill>
              </a:rPr>
              <a:t>The views expressed on this e-poster are those of the author and do not necessarily reflect the views of the CTBTO</a:t>
            </a:r>
            <a:endParaRPr lang="de-AT" sz="800" dirty="0">
              <a:solidFill>
                <a:schemeClr val="bg1">
                  <a:lumMod val="65000"/>
                </a:schemeClr>
              </a:solidFill>
            </a:endParaRPr>
          </a:p>
        </p:txBody>
      </p:sp>
      <p:sp>
        <p:nvSpPr>
          <p:cNvPr id="7" name="Title 1">
            <a:extLst>
              <a:ext uri="{FF2B5EF4-FFF2-40B4-BE49-F238E27FC236}">
                <a16:creationId xmlns:a16="http://schemas.microsoft.com/office/drawing/2014/main" id="{E2B8950F-CD17-A5BC-A5FB-8881AA437130}"/>
              </a:ext>
            </a:extLst>
          </p:cNvPr>
          <p:cNvSpPr txBox="1">
            <a:spLocks/>
          </p:cNvSpPr>
          <p:nvPr/>
        </p:nvSpPr>
        <p:spPr>
          <a:xfrm>
            <a:off x="6444898" y="926705"/>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a:solidFill>
                  <a:srgbClr val="1A3A64"/>
                </a:solidFill>
                <a:latin typeface="Arial" panose="020B0604020202020204" pitchFamily="34" charset="0"/>
                <a:cs typeface="Arial" panose="020B0604020202020204" pitchFamily="34" charset="0"/>
              </a:rPr>
              <a:t>Data and Analysis</a:t>
            </a:r>
            <a:endParaRPr lang="en-AT" sz="1400">
              <a:solidFill>
                <a:srgbClr val="1A3A64"/>
              </a:solidFill>
            </a:endParaRPr>
          </a:p>
        </p:txBody>
      </p:sp>
      <p:pic>
        <p:nvPicPr>
          <p:cNvPr id="9" name="Picture 8">
            <a:extLst>
              <a:ext uri="{FF2B5EF4-FFF2-40B4-BE49-F238E27FC236}">
                <a16:creationId xmlns:a16="http://schemas.microsoft.com/office/drawing/2014/main" id="{CA8FBBAE-A6C7-5B6E-3FDE-635F6A1A6F4C}"/>
              </a:ext>
            </a:extLst>
          </p:cNvPr>
          <p:cNvPicPr>
            <a:picLocks noChangeAspect="1"/>
          </p:cNvPicPr>
          <p:nvPr/>
        </p:nvPicPr>
        <p:blipFill rotWithShape="1">
          <a:blip r:embed="rId3"/>
          <a:srcRect t="5604" r="3460"/>
          <a:stretch/>
        </p:blipFill>
        <p:spPr>
          <a:xfrm>
            <a:off x="238406" y="3633481"/>
            <a:ext cx="4266061" cy="2576601"/>
          </a:xfrm>
          <a:prstGeom prst="rect">
            <a:avLst/>
          </a:prstGeom>
        </p:spPr>
      </p:pic>
      <p:sp>
        <p:nvSpPr>
          <p:cNvPr id="24" name="TextBox 23">
            <a:extLst>
              <a:ext uri="{FF2B5EF4-FFF2-40B4-BE49-F238E27FC236}">
                <a16:creationId xmlns:a16="http://schemas.microsoft.com/office/drawing/2014/main" id="{6C5CA02B-1EDC-1C1C-0D18-7F2E321C249C}"/>
              </a:ext>
            </a:extLst>
          </p:cNvPr>
          <p:cNvSpPr txBox="1"/>
          <p:nvPr/>
        </p:nvSpPr>
        <p:spPr>
          <a:xfrm>
            <a:off x="4947000" y="1254218"/>
            <a:ext cx="7006594" cy="3046988"/>
          </a:xfrm>
          <a:prstGeom prst="rect">
            <a:avLst/>
          </a:prstGeom>
          <a:noFill/>
        </p:spPr>
        <p:txBody>
          <a:bodyPr wrap="square">
            <a:spAutoFit/>
          </a:bodyPr>
          <a:lstStyle/>
          <a:p>
            <a:pPr algn="just"/>
            <a:r>
              <a:rPr lang="en-US" sz="1200" dirty="0">
                <a:latin typeface="Arial" panose="020B0604020202020204" pitchFamily="34" charset="0"/>
                <a:cs typeface="Arial" panose="020B0604020202020204" pitchFamily="34" charset="0"/>
              </a:rPr>
              <a:t>The analysis is based on the extensive operational data generated during the production of IDC bulletins.</a:t>
            </a:r>
          </a:p>
          <a:p>
            <a:pPr marL="171450" indent="-171450" algn="just">
              <a:buFont typeface="Wingdings" panose="05000000000000000000" pitchFamily="2" charset="2"/>
              <a:buChar char="§"/>
            </a:pPr>
            <a:r>
              <a:rPr lang="en-US" sz="1200" dirty="0">
                <a:latin typeface="Arial" panose="020B0604020202020204" pitchFamily="34" charset="0"/>
                <a:cs typeface="Arial" panose="020B0604020202020204" pitchFamily="34" charset="0"/>
              </a:rPr>
              <a:t>Data Sources: The primary data sources are the automatic SEL3 bulletin, and the subsequent REB bulletins produced by analysts.</a:t>
            </a:r>
          </a:p>
          <a:p>
            <a:pPr marL="171450" indent="-171450" algn="just">
              <a:buFont typeface="Wingdings" panose="05000000000000000000" pitchFamily="2" charset="2"/>
              <a:buChar char="§"/>
            </a:pPr>
            <a:r>
              <a:rPr lang="en-US" sz="1200" dirty="0">
                <a:latin typeface="Arial" panose="020B0604020202020204" pitchFamily="34" charset="0"/>
                <a:cs typeface="Arial" panose="020B0604020202020204" pitchFamily="34" charset="0"/>
              </a:rPr>
              <a:t>Key Metrics for Comparison:</a:t>
            </a:r>
          </a:p>
          <a:p>
            <a:pPr marL="361950" indent="-95250" algn="just">
              <a:buFont typeface="Courier New" panose="02070309020205020404" pitchFamily="49" charset="0"/>
              <a:buChar char="o"/>
            </a:pPr>
            <a:r>
              <a:rPr lang="en-US" sz="1200" dirty="0">
                <a:latin typeface="Arial" panose="020B0604020202020204" pitchFamily="34" charset="0"/>
                <a:cs typeface="Arial" panose="020B0604020202020204" pitchFamily="34" charset="0"/>
              </a:rPr>
              <a:t>  Event Addition Rate (via Scanning): The percentage of events added to the  bulletin through interactive scanning (approximately 17-21%).</a:t>
            </a:r>
          </a:p>
          <a:p>
            <a:pPr marL="447675" indent="-180975" algn="just">
              <a:buFont typeface="Courier New" panose="02070309020205020404" pitchFamily="49" charset="0"/>
              <a:buChar char="o"/>
            </a:pPr>
            <a:r>
              <a:rPr lang="en-US" sz="1200" dirty="0">
                <a:latin typeface="Arial" panose="020B0604020202020204" pitchFamily="34" charset="0"/>
                <a:cs typeface="Arial" panose="020B0604020202020204" pitchFamily="34" charset="0"/>
              </a:rPr>
              <a:t>Event Attributes: For scanned events, key attributes are analyzed, including:</a:t>
            </a:r>
          </a:p>
          <a:p>
            <a:pPr marL="809625" indent="-180975" algn="just">
              <a:buFont typeface="Wingdings" panose="05000000000000000000" pitchFamily="2" charset="2"/>
              <a:buChar char="Ø"/>
            </a:pPr>
            <a:r>
              <a:rPr lang="en-US" sz="1200" dirty="0">
                <a:latin typeface="Arial" panose="020B0604020202020204" pitchFamily="34" charset="0"/>
                <a:cs typeface="Arial" panose="020B0604020202020204" pitchFamily="34" charset="0"/>
              </a:rPr>
              <a:t>Geographic Distribution: Where in the world are missed events most common? (Often in regions with high background noise).</a:t>
            </a:r>
          </a:p>
          <a:p>
            <a:pPr marL="809625" indent="-180975" algn="just">
              <a:buFont typeface="Wingdings" panose="05000000000000000000" pitchFamily="2" charset="2"/>
              <a:buChar char="Ø"/>
            </a:pPr>
            <a:r>
              <a:rPr lang="en-US" sz="1200" dirty="0">
                <a:latin typeface="Arial" panose="020B0604020202020204" pitchFamily="34" charset="0"/>
                <a:cs typeface="Arial" panose="020B0604020202020204" pitchFamily="34" charset="0"/>
              </a:rPr>
              <a:t> Magnitude (Size): What is the magnitude-frequency distribution of missed events? (Typically, smaller events (mb &lt; 4.0) are more commonly missed).</a:t>
            </a:r>
          </a:p>
          <a:p>
            <a:pPr marL="809625" indent="-180975" algn="just">
              <a:buFont typeface="Wingdings" panose="05000000000000000000" pitchFamily="2" charset="2"/>
              <a:buChar char="Ø"/>
            </a:pPr>
            <a:r>
              <a:rPr lang="en-US" sz="1200" dirty="0">
                <a:latin typeface="Arial" panose="020B0604020202020204" pitchFamily="34" charset="0"/>
                <a:cs typeface="Arial" panose="020B0604020202020204" pitchFamily="34" charset="0"/>
              </a:rPr>
              <a:t> Depth: Are certain depth ranges harder for automatic processing to detect?</a:t>
            </a:r>
          </a:p>
          <a:p>
            <a:pPr marL="447675" indent="-180975" algn="just">
              <a:buFont typeface="Courier New" panose="02070309020205020404" pitchFamily="49" charset="0"/>
              <a:buChar char="o"/>
            </a:pPr>
            <a:r>
              <a:rPr lang="en-US" sz="1200" dirty="0">
                <a:latin typeface="Arial" panose="020B0604020202020204" pitchFamily="34" charset="0"/>
                <a:cs typeface="Arial" panose="020B0604020202020204" pitchFamily="34" charset="0"/>
              </a:rPr>
              <a:t> Station Performance: The contribution of individual primary seismic IMS stations to the detection of scanned events is examined. This identifies high-value stations critical for detection and stations with lower performance that may require technical review.</a:t>
            </a:r>
          </a:p>
        </p:txBody>
      </p:sp>
      <p:sp>
        <p:nvSpPr>
          <p:cNvPr id="25" name="Title 1">
            <a:extLst>
              <a:ext uri="{FF2B5EF4-FFF2-40B4-BE49-F238E27FC236}">
                <a16:creationId xmlns:a16="http://schemas.microsoft.com/office/drawing/2014/main" id="{2921F525-4B12-FEFF-B4D9-44FE3F1B1463}"/>
              </a:ext>
            </a:extLst>
          </p:cNvPr>
          <p:cNvSpPr txBox="1">
            <a:spLocks/>
          </p:cNvSpPr>
          <p:nvPr/>
        </p:nvSpPr>
        <p:spPr>
          <a:xfrm>
            <a:off x="11490959" y="885824"/>
            <a:ext cx="701041" cy="17407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a:solidFill>
                  <a:srgbClr val="1B3B65"/>
                </a:solidFill>
                <a:latin typeface="Arial" panose="020B0604020202020204" pitchFamily="34" charset="0"/>
                <a:cs typeface="Arial" panose="020B0604020202020204" pitchFamily="34" charset="0"/>
              </a:rPr>
              <a:t>P3.5-869</a:t>
            </a:r>
            <a:endParaRPr lang="en-GB" sz="2800" b="1" noProof="0">
              <a:solidFill>
                <a:srgbClr val="1B3B65"/>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D38AF146-148A-4EFF-C87B-51C58B005C35}"/>
              </a:ext>
            </a:extLst>
          </p:cNvPr>
          <p:cNvSpPr/>
          <p:nvPr/>
        </p:nvSpPr>
        <p:spPr>
          <a:xfrm>
            <a:off x="10183011" y="5787510"/>
            <a:ext cx="1798370" cy="369332"/>
          </a:xfrm>
          <a:prstGeom prst="rect">
            <a:avLst/>
          </a:prstGeom>
        </p:spPr>
        <p:txBody>
          <a:bodyPr wrap="square">
            <a:spAutoFit/>
          </a:bodyPr>
          <a:lstStyle/>
          <a:p>
            <a:r>
              <a:rPr lang="en-GB" sz="900">
                <a:latin typeface="Arial" panose="020B0604020202020204" pitchFamily="34" charset="0"/>
                <a:cs typeface="Arial" panose="020B0604020202020204" pitchFamily="34" charset="0"/>
              </a:rPr>
              <a:t>Figure 2. </a:t>
            </a:r>
            <a:r>
              <a:rPr lang="en-US" sz="900">
                <a:latin typeface="Arial" panose="020B0604020202020204" pitchFamily="34" charset="0"/>
                <a:cs typeface="Arial" panose="020B0604020202020204" pitchFamily="34" charset="0"/>
              </a:rPr>
              <a:t>Magnitude-based distribution of scanned events</a:t>
            </a:r>
            <a:r>
              <a:rPr lang="en-GB" sz="900">
                <a:latin typeface="Arial" panose="020B0604020202020204" pitchFamily="34" charset="0"/>
                <a:cs typeface="Arial" panose="020B0604020202020204" pitchFamily="34" charset="0"/>
              </a:rPr>
              <a:t>  </a:t>
            </a:r>
          </a:p>
        </p:txBody>
      </p:sp>
      <p:pic>
        <p:nvPicPr>
          <p:cNvPr id="32" name="Picture 31" descr="A graph with blue bars&#10;&#10;AI-generated content may be incorrect.">
            <a:extLst>
              <a:ext uri="{FF2B5EF4-FFF2-40B4-BE49-F238E27FC236}">
                <a16:creationId xmlns:a16="http://schemas.microsoft.com/office/drawing/2014/main" id="{183FC207-68C6-7AA2-2737-3E92A509D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898" y="4301206"/>
            <a:ext cx="3798001" cy="2375903"/>
          </a:xfrm>
          <a:prstGeom prst="rect">
            <a:avLst/>
          </a:prstGeom>
        </p:spPr>
      </p:pic>
      <p:pic>
        <p:nvPicPr>
          <p:cNvPr id="33" name="Picture 32">
            <a:extLst>
              <a:ext uri="{FF2B5EF4-FFF2-40B4-BE49-F238E27FC236}">
                <a16:creationId xmlns:a16="http://schemas.microsoft.com/office/drawing/2014/main" id="{F450DBCF-D644-3F95-B26F-DD8BE95540E4}"/>
              </a:ext>
            </a:extLst>
          </p:cNvPr>
          <p:cNvPicPr>
            <a:picLocks noChangeAspect="1"/>
          </p:cNvPicPr>
          <p:nvPr/>
        </p:nvPicPr>
        <p:blipFill>
          <a:blip r:embed="rId5"/>
          <a:stretch>
            <a:fillRect/>
          </a:stretch>
        </p:blipFill>
        <p:spPr>
          <a:xfrm>
            <a:off x="10336380" y="6278321"/>
            <a:ext cx="1711104" cy="444085"/>
          </a:xfrm>
          <a:prstGeom prst="rect">
            <a:avLst/>
          </a:prstGeom>
        </p:spPr>
      </p:pic>
      <p:sp>
        <p:nvSpPr>
          <p:cNvPr id="34" name="Rectangle 33">
            <a:extLst>
              <a:ext uri="{FF2B5EF4-FFF2-40B4-BE49-F238E27FC236}">
                <a16:creationId xmlns:a16="http://schemas.microsoft.com/office/drawing/2014/main" id="{6135E6C6-9E13-F0D5-8D91-53264C16238A}"/>
              </a:ext>
            </a:extLst>
          </p:cNvPr>
          <p:cNvSpPr/>
          <p:nvPr/>
        </p:nvSpPr>
        <p:spPr>
          <a:xfrm>
            <a:off x="4680538" y="30375"/>
            <a:ext cx="6001608" cy="584775"/>
          </a:xfrm>
          <a:prstGeom prst="rect">
            <a:avLst/>
          </a:prstGeom>
        </p:spPr>
        <p:txBody>
          <a:bodyPr wrap="square">
            <a:spAutoFit/>
          </a:bodyPr>
          <a:lstStyle/>
          <a:p>
            <a:pPr algn="ctr"/>
            <a:r>
              <a:rPr lang="en-US" sz="1600" b="1">
                <a:solidFill>
                  <a:schemeClr val="bg1"/>
                </a:solidFill>
                <a:latin typeface="Arial" panose="020B0604020202020204" pitchFamily="34" charset="0"/>
                <a:cs typeface="Arial" panose="020B0604020202020204" pitchFamily="34" charset="0"/>
              </a:rPr>
              <a:t>Evaluating the Contribution of Scanning Processes to the International Data Centre Seismic Event Bulletins</a:t>
            </a:r>
          </a:p>
        </p:txBody>
      </p:sp>
    </p:spTree>
    <p:extLst>
      <p:ext uri="{BB962C8B-B14F-4D97-AF65-F5344CB8AC3E}">
        <p14:creationId xmlns:p14="http://schemas.microsoft.com/office/powerpoint/2010/main" val="3319973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1D95-1FC9-A423-E5EF-A5E176815310}"/>
              </a:ext>
            </a:extLst>
          </p:cNvPr>
          <p:cNvSpPr txBox="1">
            <a:spLocks/>
          </p:cNvSpPr>
          <p:nvPr/>
        </p:nvSpPr>
        <p:spPr>
          <a:xfrm>
            <a:off x="11490959" y="885824"/>
            <a:ext cx="701041" cy="17407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a:solidFill>
                  <a:srgbClr val="1B3B65"/>
                </a:solidFill>
                <a:latin typeface="Arial" panose="020B0604020202020204" pitchFamily="34" charset="0"/>
                <a:cs typeface="Arial" panose="020B0604020202020204" pitchFamily="34" charset="0"/>
              </a:rPr>
              <a:t>P3.5-869</a:t>
            </a:r>
            <a:endParaRPr lang="en-GB" sz="2800" b="1" noProof="0">
              <a:solidFill>
                <a:srgbClr val="1B3B65"/>
              </a:solidFill>
              <a:latin typeface="Arial" panose="020B0604020202020204" pitchFamily="34" charset="0"/>
              <a:cs typeface="Arial" panose="020B0604020202020204" pitchFamily="34" charset="0"/>
            </a:endParaRPr>
          </a:p>
        </p:txBody>
      </p:sp>
      <p:sp>
        <p:nvSpPr>
          <p:cNvPr id="7" name="TextBox 3">
            <a:extLst>
              <a:ext uri="{FF2B5EF4-FFF2-40B4-BE49-F238E27FC236}">
                <a16:creationId xmlns:a16="http://schemas.microsoft.com/office/drawing/2014/main" id="{CE4AD75E-BC28-E004-BA6D-F86D0546E658}"/>
              </a:ext>
            </a:extLst>
          </p:cNvPr>
          <p:cNvSpPr txBox="1"/>
          <p:nvPr/>
        </p:nvSpPr>
        <p:spPr>
          <a:xfrm>
            <a:off x="4508924" y="579679"/>
            <a:ext cx="2672925" cy="502511"/>
          </a:xfrm>
          <a:prstGeom prst="rect">
            <a:avLst/>
          </a:prstGeom>
          <a:noFill/>
        </p:spPr>
        <p:txBody>
          <a:bodyPr wrap="square" lIns="0" tIns="0" rIns="0" bIns="0" rtlCol="0" anchor="ctr">
            <a:normAutofit/>
          </a:bodyPr>
          <a:lstStyle/>
          <a:p>
            <a:r>
              <a:rPr lang="en-US" sz="1200">
                <a:solidFill>
                  <a:srgbClr val="1A3A64"/>
                </a:solidFill>
                <a:latin typeface="Arial" panose="020B0604020202020204" pitchFamily="34" charset="0"/>
                <a:cs typeface="Arial" panose="020B0604020202020204" pitchFamily="34" charset="0"/>
              </a:rPr>
              <a:t>Sherif M. Ali , and Fekadu K. </a:t>
            </a:r>
            <a:r>
              <a:rPr lang="en-US" sz="1200" err="1">
                <a:solidFill>
                  <a:srgbClr val="1A3A64"/>
                </a:solidFill>
                <a:latin typeface="Arial" panose="020B0604020202020204" pitchFamily="34" charset="0"/>
                <a:cs typeface="Arial" panose="020B0604020202020204" pitchFamily="34" charset="0"/>
              </a:rPr>
              <a:t>Alamneh</a:t>
            </a:r>
            <a:r>
              <a:rPr lang="en-US" sz="1200">
                <a:solidFill>
                  <a:srgbClr val="1A3A64"/>
                </a:solidFill>
                <a:latin typeface="Arial" panose="020B0604020202020204" pitchFamily="34" charset="0"/>
                <a:cs typeface="Arial" panose="020B0604020202020204" pitchFamily="34" charset="0"/>
              </a:rPr>
              <a:t> </a:t>
            </a:r>
          </a:p>
        </p:txBody>
      </p:sp>
      <p:sp>
        <p:nvSpPr>
          <p:cNvPr id="13" name="Rectangle 12">
            <a:extLst>
              <a:ext uri="{FF2B5EF4-FFF2-40B4-BE49-F238E27FC236}">
                <a16:creationId xmlns:a16="http://schemas.microsoft.com/office/drawing/2014/main" id="{EDA5120E-D7AA-4C4A-59A4-B84E5021E454}"/>
              </a:ext>
            </a:extLst>
          </p:cNvPr>
          <p:cNvSpPr/>
          <p:nvPr/>
        </p:nvSpPr>
        <p:spPr>
          <a:xfrm>
            <a:off x="7302353" y="6201005"/>
            <a:ext cx="3137373" cy="230832"/>
          </a:xfrm>
          <a:prstGeom prst="rect">
            <a:avLst/>
          </a:prstGeom>
        </p:spPr>
        <p:txBody>
          <a:bodyPr wrap="square">
            <a:spAutoFit/>
          </a:bodyPr>
          <a:lstStyle/>
          <a:p>
            <a:r>
              <a:rPr lang="en-GB" sz="900">
                <a:latin typeface="Arial" panose="020B0604020202020204" pitchFamily="34" charset="0"/>
                <a:cs typeface="Arial" panose="020B0604020202020204" pitchFamily="34" charset="0"/>
              </a:rPr>
              <a:t>Figure 4. </a:t>
            </a:r>
            <a:r>
              <a:rPr lang="en-US" sz="900">
                <a:latin typeface="Arial" panose="020B0604020202020204" pitchFamily="34" charset="0"/>
                <a:cs typeface="Arial" panose="020B0604020202020204" pitchFamily="34" charset="0"/>
              </a:rPr>
              <a:t>Depth-based distribution of scanned events</a:t>
            </a:r>
            <a:r>
              <a:rPr lang="en-GB" sz="900">
                <a:latin typeface="Arial" panose="020B0604020202020204" pitchFamily="34" charset="0"/>
                <a:cs typeface="Arial" panose="020B0604020202020204" pitchFamily="34" charset="0"/>
              </a:rPr>
              <a:t>  </a:t>
            </a:r>
          </a:p>
        </p:txBody>
      </p:sp>
      <p:pic>
        <p:nvPicPr>
          <p:cNvPr id="14" name="Picture 13" descr="A map of the world&#10;&#10;AI-generated content may be incorrect.">
            <a:extLst>
              <a:ext uri="{FF2B5EF4-FFF2-40B4-BE49-F238E27FC236}">
                <a16:creationId xmlns:a16="http://schemas.microsoft.com/office/drawing/2014/main" id="{48DDB237-D96B-413E-E2A6-A50F1CCFB6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25" y="3050908"/>
            <a:ext cx="4709971" cy="3130924"/>
          </a:xfrm>
          <a:prstGeom prst="rect">
            <a:avLst/>
          </a:prstGeom>
        </p:spPr>
      </p:pic>
      <p:sp>
        <p:nvSpPr>
          <p:cNvPr id="17" name="Rectangle 16">
            <a:extLst>
              <a:ext uri="{FF2B5EF4-FFF2-40B4-BE49-F238E27FC236}">
                <a16:creationId xmlns:a16="http://schemas.microsoft.com/office/drawing/2014/main" id="{8ABF13FA-4BBC-6983-3BB0-33F01568074A}"/>
              </a:ext>
            </a:extLst>
          </p:cNvPr>
          <p:cNvSpPr/>
          <p:nvPr/>
        </p:nvSpPr>
        <p:spPr>
          <a:xfrm>
            <a:off x="1752274" y="6201005"/>
            <a:ext cx="3532720" cy="230832"/>
          </a:xfrm>
          <a:prstGeom prst="rect">
            <a:avLst/>
          </a:prstGeom>
        </p:spPr>
        <p:txBody>
          <a:bodyPr wrap="square">
            <a:spAutoFit/>
          </a:bodyPr>
          <a:lstStyle/>
          <a:p>
            <a:r>
              <a:rPr lang="en-GB" sz="900">
                <a:latin typeface="Arial" panose="020B0604020202020204" pitchFamily="34" charset="0"/>
                <a:cs typeface="Arial" panose="020B0604020202020204" pitchFamily="34" charset="0"/>
              </a:rPr>
              <a:t>Figure 3. </a:t>
            </a:r>
            <a:r>
              <a:rPr lang="en-US" sz="900">
                <a:latin typeface="Arial" panose="020B0604020202020204" pitchFamily="34" charset="0"/>
                <a:cs typeface="Arial" panose="020B0604020202020204" pitchFamily="34" charset="0"/>
              </a:rPr>
              <a:t>Magnitude-based distribution of scanned events</a:t>
            </a:r>
            <a:r>
              <a:rPr lang="en-GB" sz="900">
                <a:latin typeface="Arial" panose="020B0604020202020204" pitchFamily="34" charset="0"/>
                <a:cs typeface="Arial" panose="020B0604020202020204" pitchFamily="34" charset="0"/>
              </a:rPr>
              <a:t>  </a:t>
            </a:r>
          </a:p>
        </p:txBody>
      </p:sp>
      <p:sp>
        <p:nvSpPr>
          <p:cNvPr id="20" name="Title 1">
            <a:extLst>
              <a:ext uri="{FF2B5EF4-FFF2-40B4-BE49-F238E27FC236}">
                <a16:creationId xmlns:a16="http://schemas.microsoft.com/office/drawing/2014/main" id="{AE7F506E-4CDB-5C2B-D2C7-6A81B3A06A9F}"/>
              </a:ext>
            </a:extLst>
          </p:cNvPr>
          <p:cNvSpPr txBox="1">
            <a:spLocks/>
          </p:cNvSpPr>
          <p:nvPr/>
        </p:nvSpPr>
        <p:spPr>
          <a:xfrm>
            <a:off x="4168103" y="979949"/>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a:solidFill>
                  <a:srgbClr val="1A3A64"/>
                </a:solidFill>
                <a:latin typeface="Arial" panose="020B0604020202020204" pitchFamily="34" charset="0"/>
                <a:cs typeface="Arial" panose="020B0604020202020204" pitchFamily="34" charset="0"/>
              </a:rPr>
              <a:t>Methods</a:t>
            </a:r>
            <a:endParaRPr lang="en-AT" sz="1400">
              <a:solidFill>
                <a:srgbClr val="1A3A64"/>
              </a:solidFill>
            </a:endParaRPr>
          </a:p>
        </p:txBody>
      </p:sp>
      <p:sp>
        <p:nvSpPr>
          <p:cNvPr id="21" name="TextBox 20">
            <a:extLst>
              <a:ext uri="{FF2B5EF4-FFF2-40B4-BE49-F238E27FC236}">
                <a16:creationId xmlns:a16="http://schemas.microsoft.com/office/drawing/2014/main" id="{06099EB0-9E4F-3EF5-29AD-7E8274212D8D}"/>
              </a:ext>
            </a:extLst>
          </p:cNvPr>
          <p:cNvSpPr txBox="1"/>
          <p:nvPr/>
        </p:nvSpPr>
        <p:spPr>
          <a:xfrm>
            <a:off x="619124" y="1296582"/>
            <a:ext cx="10734675" cy="1754326"/>
          </a:xfrm>
          <a:prstGeom prst="rect">
            <a:avLst/>
          </a:prstGeom>
          <a:noFill/>
        </p:spPr>
        <p:txBody>
          <a:bodyPr wrap="square">
            <a:spAutoFit/>
          </a:bodyPr>
          <a:lstStyle/>
          <a:p>
            <a:pPr algn="just"/>
            <a:r>
              <a:rPr lang="en-US" sz="1200" dirty="0">
                <a:latin typeface="Arial" panose="020B0604020202020204" pitchFamily="34" charset="0"/>
                <a:cs typeface="Arial" panose="020B0604020202020204" pitchFamily="34" charset="0"/>
              </a:rPr>
              <a:t>Tools for Scanning: Analysts employ a suite of specialized tools to find missed events:</a:t>
            </a:r>
          </a:p>
          <a:p>
            <a:pPr marL="171450" indent="-171450" algn="just">
              <a:buFont typeface="Wingdings" panose="05000000000000000000" pitchFamily="2" charset="2"/>
              <a:buChar char="§"/>
            </a:pPr>
            <a:r>
              <a:rPr lang="en-US" sz="1200" dirty="0">
                <a:latin typeface="Arial" panose="020B0604020202020204" pitchFamily="34" charset="0"/>
                <a:cs typeface="Arial" panose="020B0604020202020204" pitchFamily="34" charset="0"/>
              </a:rPr>
              <a:t>Theoretical Scanner: Tools that display theoretical travel times for seismic phases across the global network, helping analysts look for coherent signals at expected times.</a:t>
            </a:r>
          </a:p>
          <a:p>
            <a:pPr marL="171450" indent="-171450" algn="just">
              <a:buFont typeface="Wingdings" panose="05000000000000000000" pitchFamily="2" charset="2"/>
              <a:buChar char="§"/>
            </a:pPr>
            <a:r>
              <a:rPr lang="en-US" sz="1200" dirty="0">
                <a:latin typeface="Arial" panose="020B0604020202020204" pitchFamily="34" charset="0"/>
                <a:cs typeface="Arial" panose="020B0604020202020204" pitchFamily="34" charset="0"/>
              </a:rPr>
              <a:t>NET-VISA Scanner button: A machine learning model that uses a probabilistic framework of events and detections to suggest likely missed events and associations.</a:t>
            </a:r>
          </a:p>
          <a:p>
            <a:pPr marL="171450" indent="-171450" algn="just">
              <a:buFont typeface="Wingdings" panose="05000000000000000000" pitchFamily="2" charset="2"/>
              <a:buChar char="§"/>
            </a:pPr>
            <a:r>
              <a:rPr lang="en-US" sz="1200" dirty="0">
                <a:latin typeface="Arial" panose="020B0604020202020204" pitchFamily="34" charset="0"/>
                <a:cs typeface="Arial" panose="020B0604020202020204" pitchFamily="34" charset="0"/>
              </a:rPr>
              <a:t>Manual Waveform Scanning: Visual review of raw waveform data and unassociated automatic detections, especially following large events (aftershock sequences) or in regions of interest.</a:t>
            </a:r>
          </a:p>
          <a:p>
            <a:pPr algn="just"/>
            <a:r>
              <a:rPr lang="en-US" sz="1200" dirty="0">
                <a:latin typeface="Arial" panose="020B0604020202020204" pitchFamily="34" charset="0"/>
                <a:cs typeface="Arial" panose="020B0604020202020204" pitchFamily="34" charset="0"/>
              </a:rPr>
              <a:t>The entire process is governed by strict rules and guidelines related to phase naming, arrival time residuals, azimuth/slowness consistency, and magnitude estimates to ensure the technical validity of every added event.</a:t>
            </a:r>
          </a:p>
        </p:txBody>
      </p:sp>
      <p:pic>
        <p:nvPicPr>
          <p:cNvPr id="22" name="Picture 21">
            <a:extLst>
              <a:ext uri="{FF2B5EF4-FFF2-40B4-BE49-F238E27FC236}">
                <a16:creationId xmlns:a16="http://schemas.microsoft.com/office/drawing/2014/main" id="{4C63956D-00BD-F360-1BFD-F8C4435B75EB}"/>
              </a:ext>
            </a:extLst>
          </p:cNvPr>
          <p:cNvPicPr>
            <a:picLocks noChangeAspect="1"/>
          </p:cNvPicPr>
          <p:nvPr/>
        </p:nvPicPr>
        <p:blipFill>
          <a:blip r:embed="rId3"/>
          <a:stretch>
            <a:fillRect/>
          </a:stretch>
        </p:blipFill>
        <p:spPr>
          <a:xfrm>
            <a:off x="10307805" y="6278321"/>
            <a:ext cx="1711104" cy="444085"/>
          </a:xfrm>
          <a:prstGeom prst="rect">
            <a:avLst/>
          </a:prstGeom>
        </p:spPr>
      </p:pic>
      <p:sp>
        <p:nvSpPr>
          <p:cNvPr id="23" name="Rectangle 22">
            <a:extLst>
              <a:ext uri="{FF2B5EF4-FFF2-40B4-BE49-F238E27FC236}">
                <a16:creationId xmlns:a16="http://schemas.microsoft.com/office/drawing/2014/main" id="{EF04BEF4-4BB8-8F21-1D56-30C944643737}"/>
              </a:ext>
            </a:extLst>
          </p:cNvPr>
          <p:cNvSpPr/>
          <p:nvPr/>
        </p:nvSpPr>
        <p:spPr>
          <a:xfrm>
            <a:off x="4680538" y="30375"/>
            <a:ext cx="6001608" cy="584775"/>
          </a:xfrm>
          <a:prstGeom prst="rect">
            <a:avLst/>
          </a:prstGeom>
        </p:spPr>
        <p:txBody>
          <a:bodyPr wrap="square">
            <a:spAutoFit/>
          </a:bodyPr>
          <a:lstStyle/>
          <a:p>
            <a:pPr algn="ctr"/>
            <a:r>
              <a:rPr lang="en-US" sz="1600" b="1">
                <a:solidFill>
                  <a:schemeClr val="bg1"/>
                </a:solidFill>
                <a:latin typeface="Arial" panose="020B0604020202020204" pitchFamily="34" charset="0"/>
                <a:cs typeface="Arial" panose="020B0604020202020204" pitchFamily="34" charset="0"/>
              </a:rPr>
              <a:t>Evaluating the Contribution of Scanning Processes to the International Data Centre Seismic Event Bulletins</a:t>
            </a:r>
          </a:p>
        </p:txBody>
      </p:sp>
      <p:pic>
        <p:nvPicPr>
          <p:cNvPr id="5" name="Picture 4" descr="A map of the world&#10;&#10;AI-generated content may be incorrect.">
            <a:extLst>
              <a:ext uri="{FF2B5EF4-FFF2-40B4-BE49-F238E27FC236}">
                <a16:creationId xmlns:a16="http://schemas.microsoft.com/office/drawing/2014/main" id="{EB7A681E-1124-3568-F38B-B4CEE5220D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555" y="3050908"/>
            <a:ext cx="4355690" cy="3141714"/>
          </a:xfrm>
          <a:prstGeom prst="rect">
            <a:avLst/>
          </a:prstGeom>
        </p:spPr>
      </p:pic>
    </p:spTree>
    <p:extLst>
      <p:ext uri="{BB962C8B-B14F-4D97-AF65-F5344CB8AC3E}">
        <p14:creationId xmlns:p14="http://schemas.microsoft.com/office/powerpoint/2010/main" val="39185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2B76C8-7A99-9FBB-268F-20ADEFE52D64}"/>
              </a:ext>
            </a:extLst>
          </p:cNvPr>
          <p:cNvSpPr/>
          <p:nvPr/>
        </p:nvSpPr>
        <p:spPr>
          <a:xfrm>
            <a:off x="4680538" y="30375"/>
            <a:ext cx="6001608" cy="584775"/>
          </a:xfrm>
          <a:prstGeom prst="rect">
            <a:avLst/>
          </a:prstGeom>
        </p:spPr>
        <p:txBody>
          <a:bodyPr wrap="square">
            <a:spAutoFit/>
          </a:bodyPr>
          <a:lstStyle/>
          <a:p>
            <a:pPr algn="ctr"/>
            <a:r>
              <a:rPr lang="en-US" sz="1600" b="1">
                <a:solidFill>
                  <a:schemeClr val="bg1"/>
                </a:solidFill>
                <a:latin typeface="Arial" panose="020B0604020202020204" pitchFamily="34" charset="0"/>
                <a:cs typeface="Arial" panose="020B0604020202020204" pitchFamily="34" charset="0"/>
              </a:rPr>
              <a:t>Evaluating the Contribution of Scanning Processes to the International Data Centre Seismic Event Bulletins</a:t>
            </a:r>
          </a:p>
        </p:txBody>
      </p:sp>
      <p:sp>
        <p:nvSpPr>
          <p:cNvPr id="6" name="Title 1">
            <a:extLst>
              <a:ext uri="{FF2B5EF4-FFF2-40B4-BE49-F238E27FC236}">
                <a16:creationId xmlns:a16="http://schemas.microsoft.com/office/drawing/2014/main" id="{B1B7CC13-E6AB-DA9A-D309-2F6E190CC2DC}"/>
              </a:ext>
            </a:extLst>
          </p:cNvPr>
          <p:cNvSpPr txBox="1">
            <a:spLocks/>
          </p:cNvSpPr>
          <p:nvPr/>
        </p:nvSpPr>
        <p:spPr>
          <a:xfrm>
            <a:off x="11490959" y="885824"/>
            <a:ext cx="701041" cy="17407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a:solidFill>
                  <a:srgbClr val="1B3B65"/>
                </a:solidFill>
                <a:latin typeface="Arial" panose="020B0604020202020204" pitchFamily="34" charset="0"/>
                <a:cs typeface="Arial" panose="020B0604020202020204" pitchFamily="34" charset="0"/>
              </a:rPr>
              <a:t>P3.5-869</a:t>
            </a:r>
            <a:endParaRPr lang="en-GB" sz="2800" b="1" noProof="0">
              <a:solidFill>
                <a:srgbClr val="1B3B65"/>
              </a:solidFill>
              <a:latin typeface="Arial" panose="020B0604020202020204" pitchFamily="34" charset="0"/>
              <a:cs typeface="Arial" panose="020B0604020202020204" pitchFamily="34" charset="0"/>
            </a:endParaRPr>
          </a:p>
        </p:txBody>
      </p:sp>
      <p:pic>
        <p:nvPicPr>
          <p:cNvPr id="7" name="Picture 6" descr="A graph of numbers and letters&#10;&#10;AI-generated content may be incorrect.">
            <a:extLst>
              <a:ext uri="{FF2B5EF4-FFF2-40B4-BE49-F238E27FC236}">
                <a16:creationId xmlns:a16="http://schemas.microsoft.com/office/drawing/2014/main" id="{538F90A2-C541-764D-4E95-2B2D74103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4550" y="3768141"/>
            <a:ext cx="4529857" cy="2621687"/>
          </a:xfrm>
          <a:prstGeom prst="rect">
            <a:avLst/>
          </a:prstGeom>
        </p:spPr>
      </p:pic>
      <p:pic>
        <p:nvPicPr>
          <p:cNvPr id="8" name="Picture 7" descr="A graph of a distribution of events&#10;&#10;AI-generated content may be incorrect.">
            <a:extLst>
              <a:ext uri="{FF2B5EF4-FFF2-40B4-BE49-F238E27FC236}">
                <a16:creationId xmlns:a16="http://schemas.microsoft.com/office/drawing/2014/main" id="{40D37760-3C7A-2DC8-C884-BACD17967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489" y="885824"/>
            <a:ext cx="4529858" cy="2543176"/>
          </a:xfrm>
          <a:prstGeom prst="rect">
            <a:avLst/>
          </a:prstGeom>
        </p:spPr>
      </p:pic>
      <p:pic>
        <p:nvPicPr>
          <p:cNvPr id="9" name="Picture 8">
            <a:extLst>
              <a:ext uri="{FF2B5EF4-FFF2-40B4-BE49-F238E27FC236}">
                <a16:creationId xmlns:a16="http://schemas.microsoft.com/office/drawing/2014/main" id="{A336DCA0-F539-8659-643E-8A6A86E23219}"/>
              </a:ext>
            </a:extLst>
          </p:cNvPr>
          <p:cNvPicPr>
            <a:picLocks noChangeAspect="1"/>
          </p:cNvPicPr>
          <p:nvPr/>
        </p:nvPicPr>
        <p:blipFill>
          <a:blip r:embed="rId4"/>
          <a:stretch>
            <a:fillRect/>
          </a:stretch>
        </p:blipFill>
        <p:spPr>
          <a:xfrm>
            <a:off x="10307805" y="6278321"/>
            <a:ext cx="1711104" cy="444085"/>
          </a:xfrm>
          <a:prstGeom prst="rect">
            <a:avLst/>
          </a:prstGeom>
        </p:spPr>
      </p:pic>
      <p:sp>
        <p:nvSpPr>
          <p:cNvPr id="10" name="Title 1">
            <a:extLst>
              <a:ext uri="{FF2B5EF4-FFF2-40B4-BE49-F238E27FC236}">
                <a16:creationId xmlns:a16="http://schemas.microsoft.com/office/drawing/2014/main" id="{C3A5703E-8CB9-18FF-9C0D-3C93ACE5D618}"/>
              </a:ext>
            </a:extLst>
          </p:cNvPr>
          <p:cNvSpPr txBox="1">
            <a:spLocks/>
          </p:cNvSpPr>
          <p:nvPr/>
        </p:nvSpPr>
        <p:spPr>
          <a:xfrm>
            <a:off x="-186603" y="1393564"/>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a:solidFill>
                  <a:srgbClr val="1A3A64"/>
                </a:solidFill>
                <a:latin typeface="Arial" panose="020B0604020202020204" pitchFamily="34" charset="0"/>
                <a:cs typeface="Arial" panose="020B0604020202020204" pitchFamily="34" charset="0"/>
              </a:rPr>
              <a:t>Results and Discussion</a:t>
            </a:r>
            <a:endParaRPr lang="en-AT" sz="1400">
              <a:solidFill>
                <a:srgbClr val="1A3A64"/>
              </a:solidFill>
            </a:endParaRPr>
          </a:p>
        </p:txBody>
      </p:sp>
      <p:sp>
        <p:nvSpPr>
          <p:cNvPr id="11" name="TextBox 10">
            <a:extLst>
              <a:ext uri="{FF2B5EF4-FFF2-40B4-BE49-F238E27FC236}">
                <a16:creationId xmlns:a16="http://schemas.microsoft.com/office/drawing/2014/main" id="{36F4005F-6AC6-7071-F8CE-B7F6F7D4D5B1}"/>
              </a:ext>
            </a:extLst>
          </p:cNvPr>
          <p:cNvSpPr txBox="1"/>
          <p:nvPr/>
        </p:nvSpPr>
        <p:spPr>
          <a:xfrm>
            <a:off x="152599" y="1860382"/>
            <a:ext cx="3119599" cy="4154984"/>
          </a:xfrm>
          <a:prstGeom prst="rect">
            <a:avLst/>
          </a:prstGeom>
          <a:noFill/>
        </p:spPr>
        <p:txBody>
          <a:bodyPr wrap="square">
            <a:spAutoFit/>
          </a:bodyPr>
          <a:lstStyle/>
          <a:p>
            <a:pPr marL="171450" indent="-171450" algn="just">
              <a:buFont typeface="Wingdings" panose="05000000000000000000" pitchFamily="2" charset="2"/>
              <a:buChar char="Ø"/>
            </a:pPr>
            <a:r>
              <a:rPr lang="en-US" sz="1200">
                <a:latin typeface="Arial" panose="020B0604020202020204" pitchFamily="34" charset="0"/>
                <a:cs typeface="Arial" panose="020B0604020202020204" pitchFamily="34" charset="0"/>
              </a:rPr>
              <a:t>Scanning adds a substantial number of valid events (~17% of the final REB) that would otherwise be missed. This directly translates to a complete and more accurate picture of global seismicity, which is crucial for treaty verification.</a:t>
            </a:r>
          </a:p>
          <a:p>
            <a:pPr marL="171450" indent="-171450" algn="just">
              <a:buFont typeface="Wingdings" panose="05000000000000000000" pitchFamily="2" charset="2"/>
              <a:buChar char="Ø"/>
            </a:pPr>
            <a:r>
              <a:rPr lang="en-US" sz="1200">
                <a:latin typeface="Arial" panose="020B0604020202020204" pitchFamily="34" charset="0"/>
                <a:cs typeface="Arial" panose="020B0604020202020204" pitchFamily="34" charset="0"/>
              </a:rPr>
              <a:t>The consistent pattern of missed events (e.g., specific magnitude ranges, geographic areas) provides a clear diagnostic tool. It pinpoints the weaknesses in the SEL3 automatic algorithms, such as limitations in signal detection, onset-time picking, or phase association logic.</a:t>
            </a:r>
          </a:p>
          <a:p>
            <a:pPr marL="171450" indent="-171450" algn="just">
              <a:buFont typeface="Wingdings" panose="05000000000000000000" pitchFamily="2" charset="2"/>
              <a:buChar char="Ø"/>
            </a:pPr>
            <a:r>
              <a:rPr lang="en-US" sz="1200">
                <a:latin typeface="Arial" panose="020B0604020202020204" pitchFamily="34" charset="0"/>
                <a:cs typeface="Arial" panose="020B0604020202020204" pitchFamily="34" charset="0"/>
              </a:rPr>
              <a:t>The analysis reveals which IMS stations are most frequently responsible for providing the key data that allows analysts to build missed events. This information is vital for network maintenance and prioritizing station quality improvements.</a:t>
            </a:r>
          </a:p>
          <a:p>
            <a:pPr algn="just"/>
            <a:endParaRPr lang="en-US" sz="1200">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876008D8-2F3E-440F-EC59-5F997AFE6311}"/>
              </a:ext>
            </a:extLst>
          </p:cNvPr>
          <p:cNvSpPr txBox="1">
            <a:spLocks/>
          </p:cNvSpPr>
          <p:nvPr/>
        </p:nvSpPr>
        <p:spPr>
          <a:xfrm>
            <a:off x="7889151" y="910420"/>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a:solidFill>
                  <a:srgbClr val="1A3A64"/>
                </a:solidFill>
                <a:latin typeface="Arial" panose="020B0604020202020204" pitchFamily="34" charset="0"/>
                <a:cs typeface="Arial" panose="020B0604020202020204" pitchFamily="34" charset="0"/>
              </a:rPr>
              <a:t>Conclusion</a:t>
            </a:r>
            <a:endParaRPr lang="en-AT" sz="1400">
              <a:solidFill>
                <a:srgbClr val="1A3A64"/>
              </a:solidFill>
            </a:endParaRPr>
          </a:p>
        </p:txBody>
      </p:sp>
      <p:sp>
        <p:nvSpPr>
          <p:cNvPr id="13" name="TextBox 12">
            <a:extLst>
              <a:ext uri="{FF2B5EF4-FFF2-40B4-BE49-F238E27FC236}">
                <a16:creationId xmlns:a16="http://schemas.microsoft.com/office/drawing/2014/main" id="{CC7FB29D-7949-D919-230D-7338C90D1C5C}"/>
              </a:ext>
            </a:extLst>
          </p:cNvPr>
          <p:cNvSpPr txBox="1"/>
          <p:nvPr/>
        </p:nvSpPr>
        <p:spPr>
          <a:xfrm>
            <a:off x="8239410" y="4236697"/>
            <a:ext cx="3333465" cy="1938992"/>
          </a:xfrm>
          <a:prstGeom prst="rect">
            <a:avLst/>
          </a:prstGeom>
          <a:noFill/>
        </p:spPr>
        <p:txBody>
          <a:bodyPr wrap="square">
            <a:spAutoFit/>
          </a:bodyPr>
          <a:lstStyle/>
          <a:p>
            <a:pPr marL="171450" indent="-171450" algn="just">
              <a:buFont typeface="Arial" panose="020B0604020202020204" pitchFamily="34" charset="0"/>
              <a:buChar char="•"/>
            </a:pPr>
            <a:r>
              <a:rPr lang="en-US" sz="1200">
                <a:latin typeface="Arial" panose="020B0604020202020204" pitchFamily="34" charset="0"/>
                <a:cs typeface="Arial" panose="020B0604020202020204" pitchFamily="34" charset="0"/>
              </a:rPr>
              <a:t>Identify patterns in missed events to enhance algorithms for signal detection, onset-time picking, and phase identification in the automatic processing pipeline.</a:t>
            </a:r>
          </a:p>
          <a:p>
            <a:pPr marL="171450" indent="-171450" algn="just">
              <a:buFont typeface="Arial" panose="020B0604020202020204" pitchFamily="34" charset="0"/>
              <a:buChar char="•"/>
            </a:pPr>
            <a:r>
              <a:rPr lang="en-US" sz="1200">
                <a:latin typeface="Arial" panose="020B0604020202020204" pitchFamily="34" charset="0"/>
                <a:cs typeface="Arial" panose="020B0604020202020204" pitchFamily="34" charset="0"/>
              </a:rPr>
              <a:t>Prioritize the development of:</a:t>
            </a:r>
          </a:p>
          <a:p>
            <a:pPr marL="361950" indent="-180975" algn="just">
              <a:buFont typeface="Arial" panose="020B0604020202020204" pitchFamily="34" charset="0"/>
              <a:buChar char="•"/>
            </a:pPr>
            <a:r>
              <a:rPr lang="en-US" sz="1200">
                <a:latin typeface="Arial" panose="020B0604020202020204" pitchFamily="34" charset="0"/>
                <a:cs typeface="Arial" panose="020B0604020202020204" pitchFamily="34" charset="0"/>
              </a:rPr>
              <a:t>Advanced tools for scanning data and aftershock sequences.</a:t>
            </a:r>
          </a:p>
          <a:p>
            <a:pPr marL="361950" indent="-180975" algn="just">
              <a:buFont typeface="Arial" panose="020B0604020202020204" pitchFamily="34" charset="0"/>
              <a:buChar char="•"/>
            </a:pPr>
            <a:r>
              <a:rPr lang="en-US" sz="1200">
                <a:latin typeface="Arial" panose="020B0604020202020204" pitchFamily="34" charset="0"/>
                <a:cs typeface="Arial" panose="020B0604020202020204" pitchFamily="34" charset="0"/>
              </a:rPr>
              <a:t>Integration of successful machine learning models, such as NET-VISA, into the automatic processing workflow.</a:t>
            </a:r>
          </a:p>
        </p:txBody>
      </p:sp>
      <p:sp>
        <p:nvSpPr>
          <p:cNvPr id="14" name="Title 1">
            <a:extLst>
              <a:ext uri="{FF2B5EF4-FFF2-40B4-BE49-F238E27FC236}">
                <a16:creationId xmlns:a16="http://schemas.microsoft.com/office/drawing/2014/main" id="{68AF40CD-365F-4851-15F9-416668019CC7}"/>
              </a:ext>
            </a:extLst>
          </p:cNvPr>
          <p:cNvSpPr txBox="1">
            <a:spLocks/>
          </p:cNvSpPr>
          <p:nvPr/>
        </p:nvSpPr>
        <p:spPr>
          <a:xfrm>
            <a:off x="8081392" y="3937874"/>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a:solidFill>
                  <a:srgbClr val="1A3A64"/>
                </a:solidFill>
                <a:latin typeface="Arial" panose="020B0604020202020204" pitchFamily="34" charset="0"/>
                <a:cs typeface="Arial" panose="020B0604020202020204" pitchFamily="34" charset="0"/>
              </a:rPr>
              <a:t>Key Recommendations </a:t>
            </a:r>
            <a:endParaRPr lang="en-AT" sz="1400">
              <a:solidFill>
                <a:srgbClr val="1A3A64"/>
              </a:solidFill>
            </a:endParaRPr>
          </a:p>
        </p:txBody>
      </p:sp>
      <p:sp>
        <p:nvSpPr>
          <p:cNvPr id="15" name="TextBox 14">
            <a:extLst>
              <a:ext uri="{FF2B5EF4-FFF2-40B4-BE49-F238E27FC236}">
                <a16:creationId xmlns:a16="http://schemas.microsoft.com/office/drawing/2014/main" id="{5C708BB6-CAD2-AF92-1293-CB6DA9B46216}"/>
              </a:ext>
            </a:extLst>
          </p:cNvPr>
          <p:cNvSpPr txBox="1"/>
          <p:nvPr/>
        </p:nvSpPr>
        <p:spPr>
          <a:xfrm>
            <a:off x="8239410" y="1284932"/>
            <a:ext cx="3333465" cy="2492990"/>
          </a:xfrm>
          <a:prstGeom prst="rect">
            <a:avLst/>
          </a:prstGeom>
          <a:noFill/>
        </p:spPr>
        <p:txBody>
          <a:bodyPr wrap="square">
            <a:spAutoFit/>
          </a:bodyPr>
          <a:lstStyle/>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Scanning effectively identifies and adds many valid seismic events missed by automatic processing.</a:t>
            </a:r>
          </a:p>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This significantly improves the completeness and reliability of the final Reviewed Event Bulletin (REB).</a:t>
            </a:r>
          </a:p>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Most scanned events have less than 8 defining phases.</a:t>
            </a:r>
          </a:p>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A great majority of scanned events have magnitudes less than 4.0.</a:t>
            </a:r>
          </a:p>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The primary seismic stations MKAR, WAR, and ASAR contribute most significantly to scanned REB events.</a:t>
            </a:r>
          </a:p>
        </p:txBody>
      </p:sp>
      <p:sp>
        <p:nvSpPr>
          <p:cNvPr id="16" name="Rectangle 15">
            <a:extLst>
              <a:ext uri="{FF2B5EF4-FFF2-40B4-BE49-F238E27FC236}">
                <a16:creationId xmlns:a16="http://schemas.microsoft.com/office/drawing/2014/main" id="{BD612F3E-2156-E0EE-DCA7-124F659D45AD}"/>
              </a:ext>
            </a:extLst>
          </p:cNvPr>
          <p:cNvSpPr/>
          <p:nvPr/>
        </p:nvSpPr>
        <p:spPr>
          <a:xfrm>
            <a:off x="3916797" y="3434766"/>
            <a:ext cx="4147610" cy="230832"/>
          </a:xfrm>
          <a:prstGeom prst="rect">
            <a:avLst/>
          </a:prstGeom>
        </p:spPr>
        <p:txBody>
          <a:bodyPr wrap="square">
            <a:spAutoFit/>
          </a:bodyPr>
          <a:lstStyle/>
          <a:p>
            <a:r>
              <a:rPr lang="en-GB" sz="900">
                <a:latin typeface="Arial" panose="020B0604020202020204" pitchFamily="34" charset="0"/>
                <a:cs typeface="Arial" panose="020B0604020202020204" pitchFamily="34" charset="0"/>
              </a:rPr>
              <a:t>Figure 5. </a:t>
            </a:r>
            <a:r>
              <a:rPr lang="en-US" sz="900">
                <a:latin typeface="Arial" panose="020B0604020202020204" pitchFamily="34" charset="0"/>
                <a:cs typeface="Arial" panose="020B0604020202020204" pitchFamily="34" charset="0"/>
              </a:rPr>
              <a:t>Magnitude distribution of scanned REB events for the year 2024</a:t>
            </a:r>
            <a:r>
              <a:rPr lang="en-GB" sz="900">
                <a:latin typeface="Arial" panose="020B0604020202020204" pitchFamily="34" charset="0"/>
                <a:cs typeface="Arial" panose="020B0604020202020204" pitchFamily="34" charset="0"/>
              </a:rPr>
              <a:t>  </a:t>
            </a:r>
          </a:p>
        </p:txBody>
      </p:sp>
      <p:sp>
        <p:nvSpPr>
          <p:cNvPr id="17" name="Rectangle 16">
            <a:extLst>
              <a:ext uri="{FF2B5EF4-FFF2-40B4-BE49-F238E27FC236}">
                <a16:creationId xmlns:a16="http://schemas.microsoft.com/office/drawing/2014/main" id="{7F49F1AD-59E7-299D-038D-F47875339125}"/>
              </a:ext>
            </a:extLst>
          </p:cNvPr>
          <p:cNvSpPr/>
          <p:nvPr/>
        </p:nvSpPr>
        <p:spPr>
          <a:xfrm>
            <a:off x="3392875" y="6408790"/>
            <a:ext cx="4855086" cy="230832"/>
          </a:xfrm>
          <a:prstGeom prst="rect">
            <a:avLst/>
          </a:prstGeom>
        </p:spPr>
        <p:txBody>
          <a:bodyPr wrap="square">
            <a:spAutoFit/>
          </a:bodyPr>
          <a:lstStyle/>
          <a:p>
            <a:r>
              <a:rPr lang="en-GB" sz="900">
                <a:latin typeface="Arial" panose="020B0604020202020204" pitchFamily="34" charset="0"/>
                <a:cs typeface="Arial" panose="020B0604020202020204" pitchFamily="34" charset="0"/>
              </a:rPr>
              <a:t>Figure 6. </a:t>
            </a:r>
            <a:r>
              <a:rPr lang="en-US" sz="900">
                <a:latin typeface="Arial" panose="020B0604020202020204" pitchFamily="34" charset="0"/>
                <a:cs typeface="Arial" panose="020B0604020202020204" pitchFamily="34" charset="0"/>
              </a:rPr>
              <a:t>Contribution of primary seismic stations for scanned REB events for the year 2024</a:t>
            </a:r>
            <a:r>
              <a:rPr lang="en-GB" sz="9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4372527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emplate>SnT2025_E-Poster Template_CLEAN_250702</Template>
  <TotalTime>10</TotalTime>
  <Words>1006</Words>
  <Application>Microsoft Office PowerPoint</Application>
  <PresentationFormat>Widescreen</PresentationFormat>
  <Paragraphs>56</Paragraphs>
  <Slides>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Aptos</vt:lpstr>
      <vt:lpstr>Aptos Display</vt:lpstr>
      <vt:lpstr>Arial</vt:lpstr>
      <vt:lpstr>Courier New</vt:lpstr>
      <vt:lpstr>Wingdings</vt:lpstr>
      <vt:lpstr>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c:creator>
  <cp:lastModifiedBy>ALI Sherif Mohamed</cp:lastModifiedBy>
  <cp:revision>1</cp:revision>
  <dcterms:created xsi:type="dcterms:W3CDTF">2025-08-27T08:24:10Z</dcterms:created>
  <dcterms:modified xsi:type="dcterms:W3CDTF">2025-08-31T20:39:33Z</dcterms:modified>
</cp:coreProperties>
</file>