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637890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4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1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18.07.2025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273687" y="1167991"/>
            <a:ext cx="7793154" cy="330635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3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</a:t>
            </a:r>
            <a:r>
              <a:rPr lang="en-US" sz="13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describes </a:t>
            </a:r>
            <a:r>
              <a:rPr lang="en-US" sz="1300" b="1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VNIIA </a:t>
            </a:r>
            <a:r>
              <a:rPr lang="en-US" sz="13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developments in the following areas</a:t>
            </a:r>
            <a:r>
              <a:rPr lang="ru-RU" sz="13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300" b="1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ethodological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hardware and software support of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CTBT OSI activities</a:t>
            </a:r>
            <a:endParaRPr lang="en-GB" sz="13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nalysis 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events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indicating possible 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non-compliance with the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CTBT by State Parties</a:t>
            </a:r>
            <a:r>
              <a:rPr lang="ru-RU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using geophysical 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radionuclide data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based 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IDC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a seismic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for technical support of the CTBT </a:t>
            </a: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OSI, using the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seismic monitoring methods (passive seismic (PMS), resonance seismic (RES</a:t>
            </a: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en-US" sz="13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software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hardware </a:t>
            </a: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CTBT compliance </a:t>
            </a: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monitoring,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the up-to-date algorithms of digital geophysical data processing, which provides a </a:t>
            </a:r>
            <a:r>
              <a:rPr lang="en-US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</a:t>
            </a:r>
            <a:r>
              <a:rPr lang="en-US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cycle of continuous seismic and infrasound geophysical data processing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3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3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3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3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3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3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847722" y="37508"/>
            <a:ext cx="6070719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VNIIA Focus Areas Related to the CTBT Technologies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273687" y="749417"/>
            <a:ext cx="7740126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O.A. </a:t>
            </a:r>
            <a:r>
              <a:rPr lang="en-GB" sz="11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Gerasimchuk</a:t>
            </a:r>
            <a:r>
              <a:rPr lang="en-GB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G.S. </a:t>
            </a:r>
            <a:r>
              <a:rPr lang="en-GB" sz="11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Zasimov</a:t>
            </a:r>
            <a:r>
              <a:rPr lang="en-GB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A.M. </a:t>
            </a:r>
            <a:r>
              <a:rPr lang="en-GB" sz="11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Pischimov</a:t>
            </a:r>
            <a:r>
              <a:rPr lang="en-GB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A.V</a:t>
            </a:r>
            <a:r>
              <a:rPr lang="en-GB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Popov, P.M </a:t>
            </a:r>
            <a:r>
              <a:rPr lang="en-GB" sz="11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Utkin</a:t>
            </a:r>
            <a:r>
              <a:rPr lang="en-GB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State Unitary Enterprise «All-Russian Research Institute  of Automatics</a:t>
            </a:r>
            <a:r>
              <a:rPr lang="en-US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FSUE «VNIIA</a:t>
            </a:r>
            <a:r>
              <a:rPr lang="en-US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r>
              <a:rPr lang="ru-RU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ROSATOM</a:t>
            </a:r>
            <a:endParaRPr lang="ru-RU" sz="11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05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05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05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5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097</a:t>
            </a:r>
            <a:endParaRPr lang="en-GB" sz="28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618" y="4573805"/>
            <a:ext cx="3503992" cy="1735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948728"/>
              </p:ext>
            </p:extLst>
          </p:nvPr>
        </p:nvGraphicFramePr>
        <p:xfrm>
          <a:off x="7183930" y="4573805"/>
          <a:ext cx="3829883" cy="176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5" imgW="7667666" imgH="3533908" progId="Visio.Drawing.15">
                  <p:embed/>
                </p:oleObj>
              </mc:Choice>
              <mc:Fallback>
                <p:oleObj name="Visio" r:id="rId5" imgW="7667666" imgH="3533908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930" y="4573805"/>
                        <a:ext cx="3829883" cy="1767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0" descr="http://www.vniia.net/upload/vniia/docs/reklam/Logo2020-1-4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268" y="6057601"/>
            <a:ext cx="1243802" cy="56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579301" y="1275898"/>
            <a:ext cx="589234" cy="21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Стандартная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Template_ZASIMOV_250702</Template>
  <TotalTime>90</TotalTime>
  <Words>174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Kabel LT Std Book</vt:lpstr>
      <vt:lpstr>Стандартная</vt:lpstr>
      <vt:lpstr>Visio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Засимов Глеб Сергеевич</dc:creator>
  <cp:lastModifiedBy>Засимов Глеб Сергеевич</cp:lastModifiedBy>
  <cp:revision>14</cp:revision>
  <dcterms:created xsi:type="dcterms:W3CDTF">2025-07-16T05:36:23Z</dcterms:created>
  <dcterms:modified xsi:type="dcterms:W3CDTF">2025-07-18T07:47:21Z</dcterms:modified>
</cp:coreProperties>
</file>