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95515" y="1136649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noble gas sampling and processing in an OSI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SUANA Field system is use for xenon measurements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was modified before BuE24 to support the inspectors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GIMO – how did it work?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learn from </a:t>
            </a:r>
            <a:r>
              <a:rPr lang="en-US" sz="140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140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Bue24</a:t>
            </a:r>
            <a:r>
              <a:rPr lang="sv-SE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1400" dirty="0" smtClean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 smtClean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Noble gas measurements in an OSI, lessons learned from field measurements and BuE24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Mattias Aldener, Tomas Fritioff, Henrik Olsson and Klas Elmgren </a:t>
            </a:r>
            <a:endParaRPr lang="en-GB" sz="1200" dirty="0" smtClean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Swedish Defence Research 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endParaRPr lang="en-GB" sz="1200" noProof="0" dirty="0" smtClean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P3.3-629</a:t>
            </a:r>
            <a:endParaRPr lang="en-GB" sz="2800" b="1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50" y="6173074"/>
            <a:ext cx="878969" cy="63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850" y="4150329"/>
            <a:ext cx="591674" cy="485367"/>
          </a:xfrm>
          <a:prstGeom prst="rect">
            <a:avLst/>
          </a:prstGeom>
        </p:spPr>
      </p:pic>
      <p:pic>
        <p:nvPicPr>
          <p:cNvPr id="29" name="Bildobjekt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9" y="4165002"/>
            <a:ext cx="1939594" cy="1578633"/>
          </a:xfrm>
          <a:prstGeom prst="rect">
            <a:avLst/>
          </a:prstGeom>
          <a:ln>
            <a:solidFill>
              <a:srgbClr val="254E7C"/>
            </a:solidFill>
          </a:ln>
        </p:spPr>
      </p:pic>
      <p:pic>
        <p:nvPicPr>
          <p:cNvPr id="30" name="Bildobjekt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66" y="4811300"/>
            <a:ext cx="1243114" cy="932335"/>
          </a:xfrm>
          <a:prstGeom prst="rect">
            <a:avLst/>
          </a:prstGeom>
          <a:ln>
            <a:solidFill>
              <a:srgbClr val="254E7C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89" r="11622" b="8838"/>
          <a:stretch/>
        </p:blipFill>
        <p:spPr>
          <a:xfrm>
            <a:off x="4042661" y="4123628"/>
            <a:ext cx="937671" cy="615952"/>
          </a:xfrm>
          <a:prstGeom prst="rect">
            <a:avLst/>
          </a:prstGeom>
        </p:spPr>
      </p:pic>
      <p:pic>
        <p:nvPicPr>
          <p:cNvPr id="32" name="Bildobjekt 11"/>
          <p:cNvPicPr/>
          <p:nvPr/>
        </p:nvPicPr>
        <p:blipFill rotWithShape="1">
          <a:blip r:embed="rId8"/>
          <a:srcRect l="2" t="1375" r="-880" b="2284"/>
          <a:stretch/>
        </p:blipFill>
        <p:spPr bwMode="auto">
          <a:xfrm>
            <a:off x="5488026" y="4138301"/>
            <a:ext cx="2711349" cy="1086620"/>
          </a:xfrm>
          <a:prstGeom prst="rect">
            <a:avLst/>
          </a:prstGeom>
          <a:ln>
            <a:solidFill>
              <a:srgbClr val="254E7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56" y="4165002"/>
            <a:ext cx="2158427" cy="161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29</TotalTime>
  <Words>80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PowerPoint Presentation</vt:lpstr>
    </vt:vector>
  </TitlesOfParts>
  <Company>FOI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Mattias Aldener</dc:creator>
  <cp:lastModifiedBy>Mattias Aldener</cp:lastModifiedBy>
  <cp:revision>8</cp:revision>
  <dcterms:created xsi:type="dcterms:W3CDTF">2025-08-22T06:30:39Z</dcterms:created>
  <dcterms:modified xsi:type="dcterms:W3CDTF">2025-08-25T07:43:02Z</dcterms:modified>
</cp:coreProperties>
</file>