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24.08.2025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=""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493224" y="1136650"/>
            <a:ext cx="8149277" cy="4867512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CTBTO On-Site Inspections (OSI), Ground Penetrating Radar is used to detect and characterize subsurface anomalies potentially linked to underground nuclear tests. It supports both broad-area surveys and targeted investigations, aiding inspectors in locating buried structures or disturbances.</a:t>
            </a:r>
          </a:p>
          <a:p>
            <a:pPr marL="285750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work concern the investigation of using an open source software “</a:t>
            </a:r>
            <a:r>
              <a:rPr lang="en-US" sz="140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gprMax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for simulating of realistic Ground Penetrating Radar scenarios, </a:t>
            </a:r>
          </a:p>
          <a:p>
            <a:pPr marL="285750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gprMax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based on the resolution of Maxwell equations describing the propagation of electromagnetic waves in the ground. </a:t>
            </a:r>
          </a:p>
          <a:p>
            <a:pPr marL="285750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gprMax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 plays a crucial role in the training phase of CTBTO inspectors, providing them with realistic virtual scenarios to practice interpretation, enhance their decision-making skills, and gain experience in recognizing complex subsurface signatures.</a:t>
            </a:r>
          </a:p>
          <a:p>
            <a:pPr marL="285750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OSI, simulation with </a:t>
            </a:r>
            <a:r>
              <a:rPr lang="en-US" sz="140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gprMax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enables inspectors to : </a:t>
            </a:r>
          </a:p>
          <a:p>
            <a:pPr marL="742950" lvl="1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optimize planning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surveys,</a:t>
            </a:r>
            <a:endParaRPr lang="en-US" sz="140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 radar responses in complex environments, </a:t>
            </a:r>
          </a:p>
          <a:p>
            <a:pPr marL="742950" lvl="1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uncertainties before field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deployment,</a:t>
            </a:r>
            <a:endParaRPr lang="en-US" sz="140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interpretation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proposals, and interpret data more accurately after field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operations.</a:t>
            </a:r>
            <a:endParaRPr lang="en-US" sz="140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our poster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=""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open-source software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GPRmax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simulating GPR scenarios relevant to OSI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missions</a:t>
            </a:r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=""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Abdelhalim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ZAOUI</a:t>
            </a:r>
          </a:p>
          <a:p>
            <a:r>
              <a:rPr lang="en-US" sz="1200" dirty="0"/>
              <a:t>National Higher School of Advanced Technologies (ENSTA</a:t>
            </a:r>
            <a:r>
              <a:rPr lang="en-US" sz="1200" dirty="0" smtClean="0"/>
              <a:t>), Algiers, Algeria</a:t>
            </a:r>
            <a:endParaRPr lang="en-GB" sz="1200" dirty="0"/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P3.3-007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568" y="6021061"/>
            <a:ext cx="666457" cy="7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2501</TotalTime>
  <Words>209</Words>
  <Application>Microsoft Office PowerPoint</Application>
  <PresentationFormat>Grand écran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user1</dc:creator>
  <cp:lastModifiedBy>user1</cp:lastModifiedBy>
  <cp:revision>15</cp:revision>
  <dcterms:created xsi:type="dcterms:W3CDTF">2025-08-10T15:29:21Z</dcterms:created>
  <dcterms:modified xsi:type="dcterms:W3CDTF">2025-08-24T07:09:14Z</dcterms:modified>
</cp:coreProperties>
</file>