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9" r:id="rId6"/>
    <p:sldId id="273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59"/>
            <p14:sldId id="273"/>
            <p14:sldId id="270"/>
            <p14:sldId id="271"/>
            <p14:sldId id="274"/>
            <p14:sldId id="275"/>
            <p14:sldId id="276"/>
            <p14:sldId id="277"/>
            <p14:sldId id="278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1E40B-2B02-4C06-B0A2-446606410168}" v="1" dt="2025-09-02T22:19:31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ture, Alex" userId="ba6e65f7-fab0-4b5d-a406-eeb41affef85" providerId="ADAL" clId="{947E75E1-044D-419A-AEA5-541DFD4F692F}"/>
    <pc:docChg chg="undo custSel addSld delSld modSld sldOrd modSection">
      <pc:chgData name="Couture, Alex" userId="ba6e65f7-fab0-4b5d-a406-eeb41affef85" providerId="ADAL" clId="{947E75E1-044D-419A-AEA5-541DFD4F692F}" dt="2025-08-07T18:17:47.806" v="6111" actId="47"/>
      <pc:docMkLst>
        <pc:docMk/>
      </pc:docMkLst>
      <pc:sldChg chg="del">
        <pc:chgData name="Couture, Alex" userId="ba6e65f7-fab0-4b5d-a406-eeb41affef85" providerId="ADAL" clId="{947E75E1-044D-419A-AEA5-541DFD4F692F}" dt="2025-08-06T01:35:30.284" v="295" actId="47"/>
        <pc:sldMkLst>
          <pc:docMk/>
          <pc:sldMk cId="227484535" sldId="256"/>
        </pc:sldMkLst>
      </pc:sldChg>
      <pc:sldChg chg="modSp mod">
        <pc:chgData name="Couture, Alex" userId="ba6e65f7-fab0-4b5d-a406-eeb41affef85" providerId="ADAL" clId="{947E75E1-044D-419A-AEA5-541DFD4F692F}" dt="2025-08-06T17:19:40.931" v="1745" actId="20577"/>
        <pc:sldMkLst>
          <pc:docMk/>
          <pc:sldMk cId="2883142063" sldId="257"/>
        </pc:sldMkLst>
        <pc:spChg chg="mod">
          <ac:chgData name="Couture, Alex" userId="ba6e65f7-fab0-4b5d-a406-eeb41affef85" providerId="ADAL" clId="{947E75E1-044D-419A-AEA5-541DFD4F692F}" dt="2025-08-06T17:08:31.520" v="1738" actId="20577"/>
          <ac:spMkLst>
            <pc:docMk/>
            <pc:sldMk cId="2883142063" sldId="257"/>
            <ac:spMk id="4" creationId="{E94C91EA-B2E6-7A41-CA7D-C369541C97BD}"/>
          </ac:spMkLst>
        </pc:spChg>
        <pc:spChg chg="mod">
          <ac:chgData name="Couture, Alex" userId="ba6e65f7-fab0-4b5d-a406-eeb41affef85" providerId="ADAL" clId="{947E75E1-044D-419A-AEA5-541DFD4F692F}" dt="2025-08-06T01:32:19.739" v="291"/>
          <ac:spMkLst>
            <pc:docMk/>
            <pc:sldMk cId="2883142063" sldId="257"/>
            <ac:spMk id="6" creationId="{A1764533-22B5-B809-94FA-CC98AC8F67BC}"/>
          </ac:spMkLst>
        </pc:spChg>
        <pc:spChg chg="mod">
          <ac:chgData name="Couture, Alex" userId="ba6e65f7-fab0-4b5d-a406-eeb41affef85" providerId="ADAL" clId="{947E75E1-044D-419A-AEA5-541DFD4F692F}" dt="2025-08-06T01:30:25.069" v="185" actId="20577"/>
          <ac:spMkLst>
            <pc:docMk/>
            <pc:sldMk cId="2883142063" sldId="257"/>
            <ac:spMk id="7" creationId="{6B21AED0-F95A-564C-E4F0-DAB66D727FD1}"/>
          </ac:spMkLst>
        </pc:spChg>
        <pc:spChg chg="mod">
          <ac:chgData name="Couture, Alex" userId="ba6e65f7-fab0-4b5d-a406-eeb41affef85" providerId="ADAL" clId="{947E75E1-044D-419A-AEA5-541DFD4F692F}" dt="2025-08-06T17:19:40.931" v="1745" actId="20577"/>
          <ac:spMkLst>
            <pc:docMk/>
            <pc:sldMk cId="2883142063" sldId="257"/>
            <ac:spMk id="8" creationId="{BDBDEFE3-EB86-C691-EB18-BE02B46B0FD6}"/>
          </ac:spMkLst>
        </pc:spChg>
        <pc:spChg chg="mod">
          <ac:chgData name="Couture, Alex" userId="ba6e65f7-fab0-4b5d-a406-eeb41affef85" providerId="ADAL" clId="{947E75E1-044D-419A-AEA5-541DFD4F692F}" dt="2025-08-06T01:28:26.570" v="83" actId="20577"/>
          <ac:spMkLst>
            <pc:docMk/>
            <pc:sldMk cId="2883142063" sldId="257"/>
            <ac:spMk id="9" creationId="{3CB8FB0D-2BD9-3E2B-CF27-130FA014D816}"/>
          </ac:spMkLst>
        </pc:spChg>
      </pc:sldChg>
      <pc:sldChg chg="addSp delSp modSp mod">
        <pc:chgData name="Couture, Alex" userId="ba6e65f7-fab0-4b5d-a406-eeb41affef85" providerId="ADAL" clId="{947E75E1-044D-419A-AEA5-541DFD4F692F}" dt="2025-08-06T19:34:44.249" v="1915" actId="1076"/>
        <pc:sldMkLst>
          <pc:docMk/>
          <pc:sldMk cId="586971193" sldId="259"/>
        </pc:sldMkLst>
        <pc:spChg chg="mod">
          <ac:chgData name="Couture, Alex" userId="ba6e65f7-fab0-4b5d-a406-eeb41affef85" providerId="ADAL" clId="{947E75E1-044D-419A-AEA5-541DFD4F692F}" dt="2025-08-06T02:13:26.403" v="1378" actId="20577"/>
          <ac:spMkLst>
            <pc:docMk/>
            <pc:sldMk cId="586971193" sldId="259"/>
            <ac:spMk id="3" creationId="{92464F71-4FB1-EC96-00CD-AF0657A6CA50}"/>
          </ac:spMkLst>
        </pc:spChg>
        <pc:spChg chg="mod">
          <ac:chgData name="Couture, Alex" userId="ba6e65f7-fab0-4b5d-a406-eeb41affef85" providerId="ADAL" clId="{947E75E1-044D-419A-AEA5-541DFD4F692F}" dt="2025-08-06T02:13:09.039" v="1369" actId="1076"/>
          <ac:spMkLst>
            <pc:docMk/>
            <pc:sldMk cId="586971193" sldId="259"/>
            <ac:spMk id="4" creationId="{7FB7DB60-0008-1957-EF03-7706CD6EE757}"/>
          </ac:spMkLst>
        </pc:spChg>
        <pc:spChg chg="mod">
          <ac:chgData name="Couture, Alex" userId="ba6e65f7-fab0-4b5d-a406-eeb41affef85" providerId="ADAL" clId="{947E75E1-044D-419A-AEA5-541DFD4F692F}" dt="2025-08-06T19:34:44.249" v="1915" actId="1076"/>
          <ac:spMkLst>
            <pc:docMk/>
            <pc:sldMk cId="586971193" sldId="259"/>
            <ac:spMk id="5" creationId="{B035CE82-D8F9-6B6F-10B5-57EEEFD3DC7A}"/>
          </ac:spMkLst>
        </pc:spChg>
        <pc:spChg chg="mod">
          <ac:chgData name="Couture, Alex" userId="ba6e65f7-fab0-4b5d-a406-eeb41affef85" providerId="ADAL" clId="{947E75E1-044D-419A-AEA5-541DFD4F692F}" dt="2025-08-06T02:13:40.682" v="1390" actId="1076"/>
          <ac:spMkLst>
            <pc:docMk/>
            <pc:sldMk cId="586971193" sldId="259"/>
            <ac:spMk id="8" creationId="{B20B75BD-BE3C-6DC8-05FC-F1FB49BE9902}"/>
          </ac:spMkLst>
        </pc:spChg>
        <pc:spChg chg="mod">
          <ac:chgData name="Couture, Alex" userId="ba6e65f7-fab0-4b5d-a406-eeb41affef85" providerId="ADAL" clId="{947E75E1-044D-419A-AEA5-541DFD4F692F}" dt="2025-08-06T01:35:13.981" v="292"/>
          <ac:spMkLst>
            <pc:docMk/>
            <pc:sldMk cId="586971193" sldId="259"/>
            <ac:spMk id="10" creationId="{A34B2612-DC87-78AD-0A74-35DA1C5DFC3C}"/>
          </ac:spMkLst>
        </pc:spChg>
        <pc:spChg chg="mod">
          <ac:chgData name="Couture, Alex" userId="ba6e65f7-fab0-4b5d-a406-eeb41affef85" providerId="ADAL" clId="{947E75E1-044D-419A-AEA5-541DFD4F692F}" dt="2025-08-06T01:36:25.785" v="312" actId="14100"/>
          <ac:spMkLst>
            <pc:docMk/>
            <pc:sldMk cId="586971193" sldId="259"/>
            <ac:spMk id="11" creationId="{C592F216-F2AA-5125-8822-2300505F0ECB}"/>
          </ac:spMkLst>
        </pc:spChg>
        <pc:spChg chg="add mod">
          <ac:chgData name="Couture, Alex" userId="ba6e65f7-fab0-4b5d-a406-eeb41affef85" providerId="ADAL" clId="{947E75E1-044D-419A-AEA5-541DFD4F692F}" dt="2025-08-06T01:58:58.142" v="857" actId="20577"/>
          <ac:spMkLst>
            <pc:docMk/>
            <pc:sldMk cId="586971193" sldId="259"/>
            <ac:spMk id="13" creationId="{19136868-E759-8375-B3A2-734D4314A807}"/>
          </ac:spMkLst>
        </pc:spChg>
        <pc:picChg chg="add mod">
          <ac:chgData name="Couture, Alex" userId="ba6e65f7-fab0-4b5d-a406-eeb41affef85" providerId="ADAL" clId="{947E75E1-044D-419A-AEA5-541DFD4F692F}" dt="2025-08-06T01:58:13.435" v="798" actId="1076"/>
          <ac:picMkLst>
            <pc:docMk/>
            <pc:sldMk cId="586971193" sldId="259"/>
            <ac:picMk id="12" creationId="{589E0375-A74B-0C59-7E2C-025449C425A3}"/>
          </ac:picMkLst>
        </pc:picChg>
      </pc:sldChg>
      <pc:sldChg chg="del">
        <pc:chgData name="Couture, Alex" userId="ba6e65f7-fab0-4b5d-a406-eeb41affef85" providerId="ADAL" clId="{947E75E1-044D-419A-AEA5-541DFD4F692F}" dt="2025-08-06T01:35:27.919" v="293" actId="47"/>
        <pc:sldMkLst>
          <pc:docMk/>
          <pc:sldMk cId="3958878402" sldId="260"/>
        </pc:sldMkLst>
      </pc:sldChg>
      <pc:sldChg chg="del">
        <pc:chgData name="Couture, Alex" userId="ba6e65f7-fab0-4b5d-a406-eeb41affef85" providerId="ADAL" clId="{947E75E1-044D-419A-AEA5-541DFD4F692F}" dt="2025-08-06T01:35:29.102" v="294" actId="47"/>
        <pc:sldMkLst>
          <pc:docMk/>
          <pc:sldMk cId="2421811043" sldId="261"/>
        </pc:sldMkLst>
      </pc:sldChg>
      <pc:sldChg chg="del">
        <pc:chgData name="Couture, Alex" userId="ba6e65f7-fab0-4b5d-a406-eeb41affef85" providerId="ADAL" clId="{947E75E1-044D-419A-AEA5-541DFD4F692F}" dt="2025-08-06T01:35:31.672" v="296" actId="47"/>
        <pc:sldMkLst>
          <pc:docMk/>
          <pc:sldMk cId="2404348098" sldId="263"/>
        </pc:sldMkLst>
      </pc:sldChg>
      <pc:sldChg chg="del">
        <pc:chgData name="Couture, Alex" userId="ba6e65f7-fab0-4b5d-a406-eeb41affef85" providerId="ADAL" clId="{947E75E1-044D-419A-AEA5-541DFD4F692F}" dt="2025-08-06T01:35:32.606" v="297" actId="47"/>
        <pc:sldMkLst>
          <pc:docMk/>
          <pc:sldMk cId="12237584" sldId="265"/>
        </pc:sldMkLst>
      </pc:sldChg>
      <pc:sldChg chg="del">
        <pc:chgData name="Couture, Alex" userId="ba6e65f7-fab0-4b5d-a406-eeb41affef85" providerId="ADAL" clId="{947E75E1-044D-419A-AEA5-541DFD4F692F}" dt="2025-08-06T01:35:33.357" v="298" actId="47"/>
        <pc:sldMkLst>
          <pc:docMk/>
          <pc:sldMk cId="743452938" sldId="266"/>
        </pc:sldMkLst>
      </pc:sldChg>
      <pc:sldChg chg="del">
        <pc:chgData name="Couture, Alex" userId="ba6e65f7-fab0-4b5d-a406-eeb41affef85" providerId="ADAL" clId="{947E75E1-044D-419A-AEA5-541DFD4F692F}" dt="2025-08-06T01:35:34.517" v="299" actId="47"/>
        <pc:sldMkLst>
          <pc:docMk/>
          <pc:sldMk cId="929740260" sldId="267"/>
        </pc:sldMkLst>
      </pc:sldChg>
      <pc:sldChg chg="del">
        <pc:chgData name="Couture, Alex" userId="ba6e65f7-fab0-4b5d-a406-eeb41affef85" providerId="ADAL" clId="{947E75E1-044D-419A-AEA5-541DFD4F692F}" dt="2025-08-06T19:31:04.061" v="1747" actId="47"/>
        <pc:sldMkLst>
          <pc:docMk/>
          <pc:sldMk cId="315487106" sldId="268"/>
        </pc:sldMkLst>
      </pc:sldChg>
      <pc:sldChg chg="del">
        <pc:chgData name="Couture, Alex" userId="ba6e65f7-fab0-4b5d-a406-eeb41affef85" providerId="ADAL" clId="{947E75E1-044D-419A-AEA5-541DFD4F692F}" dt="2025-08-06T19:31:05.389" v="1748" actId="47"/>
        <pc:sldMkLst>
          <pc:docMk/>
          <pc:sldMk cId="2448090656" sldId="269"/>
        </pc:sldMkLst>
      </pc:sldChg>
      <pc:sldChg chg="addSp delSp modSp add mod">
        <pc:chgData name="Couture, Alex" userId="ba6e65f7-fab0-4b5d-a406-eeb41affef85" providerId="ADAL" clId="{947E75E1-044D-419A-AEA5-541DFD4F692F}" dt="2025-08-06T19:54:39.711" v="2301" actId="1076"/>
        <pc:sldMkLst>
          <pc:docMk/>
          <pc:sldMk cId="704435841" sldId="270"/>
        </pc:sldMkLst>
        <pc:spChg chg="mod">
          <ac:chgData name="Couture, Alex" userId="ba6e65f7-fab0-4b5d-a406-eeb41affef85" providerId="ADAL" clId="{947E75E1-044D-419A-AEA5-541DFD4F692F}" dt="2025-08-06T19:35:12.192" v="1921" actId="20577"/>
          <ac:spMkLst>
            <pc:docMk/>
            <pc:sldMk cId="704435841" sldId="270"/>
            <ac:spMk id="4" creationId="{FAF0BA70-D4D6-CA5B-CD07-E0EC4A1749E2}"/>
          </ac:spMkLst>
        </pc:spChg>
        <pc:spChg chg="mod">
          <ac:chgData name="Couture, Alex" userId="ba6e65f7-fab0-4b5d-a406-eeb41affef85" providerId="ADAL" clId="{947E75E1-044D-419A-AEA5-541DFD4F692F}" dt="2025-08-06T19:54:39.711" v="2301" actId="1076"/>
          <ac:spMkLst>
            <pc:docMk/>
            <pc:sldMk cId="704435841" sldId="270"/>
            <ac:spMk id="5" creationId="{69BB4A70-1335-C4CF-C9DB-D796B2C0FE19}"/>
          </ac:spMkLst>
        </pc:spChg>
        <pc:spChg chg="mod">
          <ac:chgData name="Couture, Alex" userId="ba6e65f7-fab0-4b5d-a406-eeb41affef85" providerId="ADAL" clId="{947E75E1-044D-419A-AEA5-541DFD4F692F}" dt="2025-08-06T19:40:17.098" v="1982"/>
          <ac:spMkLst>
            <pc:docMk/>
            <pc:sldMk cId="704435841" sldId="270"/>
            <ac:spMk id="8" creationId="{3D33D2AD-C185-6289-9539-D91829061113}"/>
          </ac:spMkLst>
        </pc:spChg>
        <pc:spChg chg="add mod">
          <ac:chgData name="Couture, Alex" userId="ba6e65f7-fab0-4b5d-a406-eeb41affef85" providerId="ADAL" clId="{947E75E1-044D-419A-AEA5-541DFD4F692F}" dt="2025-08-06T19:54:30.210" v="2300" actId="20577"/>
          <ac:spMkLst>
            <pc:docMk/>
            <pc:sldMk cId="704435841" sldId="270"/>
            <ac:spMk id="16" creationId="{63544D85-A08D-E656-90D8-51E6E9037CA7}"/>
          </ac:spMkLst>
        </pc:spChg>
        <pc:picChg chg="add mod">
          <ac:chgData name="Couture, Alex" userId="ba6e65f7-fab0-4b5d-a406-eeb41affef85" providerId="ADAL" clId="{947E75E1-044D-419A-AEA5-541DFD4F692F}" dt="2025-08-06T19:52:20.032" v="2158" actId="1076"/>
          <ac:picMkLst>
            <pc:docMk/>
            <pc:sldMk cId="704435841" sldId="270"/>
            <ac:picMk id="6" creationId="{B8B32FB1-6D93-8E2F-423F-F51CE7E08ABF}"/>
          </ac:picMkLst>
        </pc:picChg>
        <pc:picChg chg="add mod">
          <ac:chgData name="Couture, Alex" userId="ba6e65f7-fab0-4b5d-a406-eeb41affef85" providerId="ADAL" clId="{947E75E1-044D-419A-AEA5-541DFD4F692F}" dt="2025-08-06T19:52:10.205" v="2156" actId="692"/>
          <ac:picMkLst>
            <pc:docMk/>
            <pc:sldMk cId="704435841" sldId="270"/>
            <ac:picMk id="15" creationId="{73B721D1-FDF6-0519-8CBD-0E763460FDDB}"/>
          </ac:picMkLst>
        </pc:picChg>
      </pc:sldChg>
      <pc:sldChg chg="new del">
        <pc:chgData name="Couture, Alex" userId="ba6e65f7-fab0-4b5d-a406-eeb41affef85" providerId="ADAL" clId="{947E75E1-044D-419A-AEA5-541DFD4F692F}" dt="2025-08-06T03:17:42.085" v="1730" actId="47"/>
        <pc:sldMkLst>
          <pc:docMk/>
          <pc:sldMk cId="3590704844" sldId="270"/>
        </pc:sldMkLst>
      </pc:sldChg>
      <pc:sldChg chg="new del">
        <pc:chgData name="Couture, Alex" userId="ba6e65f7-fab0-4b5d-a406-eeb41affef85" providerId="ADAL" clId="{947E75E1-044D-419A-AEA5-541DFD4F692F}" dt="2025-08-06T19:54:50.318" v="2303" actId="47"/>
        <pc:sldMkLst>
          <pc:docMk/>
          <pc:sldMk cId="527129251" sldId="271"/>
        </pc:sldMkLst>
      </pc:sldChg>
      <pc:sldChg chg="addSp delSp modSp add mod">
        <pc:chgData name="Couture, Alex" userId="ba6e65f7-fab0-4b5d-a406-eeb41affef85" providerId="ADAL" clId="{947E75E1-044D-419A-AEA5-541DFD4F692F}" dt="2025-08-07T17:05:22.378" v="5435" actId="1076"/>
        <pc:sldMkLst>
          <pc:docMk/>
          <pc:sldMk cId="1152020647" sldId="271"/>
        </pc:sldMkLst>
        <pc:spChg chg="mod">
          <ac:chgData name="Couture, Alex" userId="ba6e65f7-fab0-4b5d-a406-eeb41affef85" providerId="ADAL" clId="{947E75E1-044D-419A-AEA5-541DFD4F692F}" dt="2025-08-06T20:06:54.665" v="2399" actId="1076"/>
          <ac:spMkLst>
            <pc:docMk/>
            <pc:sldMk cId="1152020647" sldId="271"/>
            <ac:spMk id="4" creationId="{3E9155A6-946B-D265-B9E0-C7BFA5A9D118}"/>
          </ac:spMkLst>
        </pc:spChg>
        <pc:spChg chg="add mod">
          <ac:chgData name="Couture, Alex" userId="ba6e65f7-fab0-4b5d-a406-eeb41affef85" providerId="ADAL" clId="{947E75E1-044D-419A-AEA5-541DFD4F692F}" dt="2025-08-06T20:06:14.014" v="2338" actId="1076"/>
          <ac:spMkLst>
            <pc:docMk/>
            <pc:sldMk cId="1152020647" sldId="271"/>
            <ac:spMk id="12" creationId="{5F71F234-2DB6-BAE0-C3C2-2A537C652B2A}"/>
          </ac:spMkLst>
        </pc:spChg>
        <pc:spChg chg="add mod">
          <ac:chgData name="Couture, Alex" userId="ba6e65f7-fab0-4b5d-a406-eeb41affef85" providerId="ADAL" clId="{947E75E1-044D-419A-AEA5-541DFD4F692F}" dt="2025-08-06T20:07:28.830" v="2429" actId="20577"/>
          <ac:spMkLst>
            <pc:docMk/>
            <pc:sldMk cId="1152020647" sldId="271"/>
            <ac:spMk id="13" creationId="{0BB9782F-038C-F23A-0DDA-4ACFDF6B78E9}"/>
          </ac:spMkLst>
        </pc:spChg>
        <pc:spChg chg="add mod">
          <ac:chgData name="Couture, Alex" userId="ba6e65f7-fab0-4b5d-a406-eeb41affef85" providerId="ADAL" clId="{947E75E1-044D-419A-AEA5-541DFD4F692F}" dt="2025-08-06T20:07:00.022" v="2400" actId="1076"/>
          <ac:spMkLst>
            <pc:docMk/>
            <pc:sldMk cId="1152020647" sldId="271"/>
            <ac:spMk id="14" creationId="{C7D3A451-B76C-F285-EDD4-9F4822CADE2B}"/>
          </ac:spMkLst>
        </pc:spChg>
        <pc:spChg chg="add mod">
          <ac:chgData name="Couture, Alex" userId="ba6e65f7-fab0-4b5d-a406-eeb41affef85" providerId="ADAL" clId="{947E75E1-044D-419A-AEA5-541DFD4F692F}" dt="2025-08-06T20:08:29.446" v="2475" actId="1076"/>
          <ac:spMkLst>
            <pc:docMk/>
            <pc:sldMk cId="1152020647" sldId="271"/>
            <ac:spMk id="17" creationId="{02AAE02C-176F-A284-40CF-DC53DBF1AE6C}"/>
          </ac:spMkLst>
        </pc:spChg>
        <pc:spChg chg="add mod">
          <ac:chgData name="Couture, Alex" userId="ba6e65f7-fab0-4b5d-a406-eeb41affef85" providerId="ADAL" clId="{947E75E1-044D-419A-AEA5-541DFD4F692F}" dt="2025-08-06T20:09:08.996" v="2482" actId="1076"/>
          <ac:spMkLst>
            <pc:docMk/>
            <pc:sldMk cId="1152020647" sldId="271"/>
            <ac:spMk id="18" creationId="{9F9CC3AA-77BB-15CB-934D-68CC3B0209A6}"/>
          </ac:spMkLst>
        </pc:spChg>
        <pc:spChg chg="add mod">
          <ac:chgData name="Couture, Alex" userId="ba6e65f7-fab0-4b5d-a406-eeb41affef85" providerId="ADAL" clId="{947E75E1-044D-419A-AEA5-541DFD4F692F}" dt="2025-08-06T20:12:07.357" v="2504" actId="1076"/>
          <ac:spMkLst>
            <pc:docMk/>
            <pc:sldMk cId="1152020647" sldId="271"/>
            <ac:spMk id="19" creationId="{91C19BB8-3C4B-FE6E-72F7-8F5AA8B165F4}"/>
          </ac:spMkLst>
        </pc:spChg>
        <pc:picChg chg="add mod">
          <ac:chgData name="Couture, Alex" userId="ba6e65f7-fab0-4b5d-a406-eeb41affef85" providerId="ADAL" clId="{947E75E1-044D-419A-AEA5-541DFD4F692F}" dt="2025-08-06T20:09:36.077" v="2493" actId="1076"/>
          <ac:picMkLst>
            <pc:docMk/>
            <pc:sldMk cId="1152020647" sldId="271"/>
            <ac:picMk id="2" creationId="{43AED900-1341-EA94-9F4F-18261A058BCA}"/>
          </ac:picMkLst>
        </pc:picChg>
        <pc:picChg chg="add mod">
          <ac:chgData name="Couture, Alex" userId="ba6e65f7-fab0-4b5d-a406-eeb41affef85" providerId="ADAL" clId="{947E75E1-044D-419A-AEA5-541DFD4F692F}" dt="2025-08-07T17:05:22.378" v="5435" actId="1076"/>
          <ac:picMkLst>
            <pc:docMk/>
            <pc:sldMk cId="1152020647" sldId="271"/>
            <ac:picMk id="23" creationId="{1D68491B-9666-03DF-AE27-B75CF38058CD}"/>
          </ac:picMkLst>
        </pc:picChg>
        <pc:picChg chg="add mod">
          <ac:chgData name="Couture, Alex" userId="ba6e65f7-fab0-4b5d-a406-eeb41affef85" providerId="ADAL" clId="{947E75E1-044D-419A-AEA5-541DFD4F692F}" dt="2025-08-06T20:11:39.509" v="2499" actId="1076"/>
          <ac:picMkLst>
            <pc:docMk/>
            <pc:sldMk cId="1152020647" sldId="271"/>
            <ac:picMk id="1026" creationId="{818A02D3-28C4-16BA-C83C-075499821D48}"/>
          </ac:picMkLst>
        </pc:picChg>
      </pc:sldChg>
      <pc:sldChg chg="addSp delSp modSp add del mod">
        <pc:chgData name="Couture, Alex" userId="ba6e65f7-fab0-4b5d-a406-eeb41affef85" providerId="ADAL" clId="{947E75E1-044D-419A-AEA5-541DFD4F692F}" dt="2025-08-06T22:56:03.867" v="3772" actId="47"/>
        <pc:sldMkLst>
          <pc:docMk/>
          <pc:sldMk cId="2250705038" sldId="272"/>
        </pc:sldMkLst>
      </pc:sldChg>
      <pc:sldChg chg="addSp delSp modSp add mod">
        <pc:chgData name="Couture, Alex" userId="ba6e65f7-fab0-4b5d-a406-eeb41affef85" providerId="ADAL" clId="{947E75E1-044D-419A-AEA5-541DFD4F692F}" dt="2025-08-07T02:31:35.577" v="5191" actId="1076"/>
        <pc:sldMkLst>
          <pc:docMk/>
          <pc:sldMk cId="1427035510" sldId="273"/>
        </pc:sldMkLst>
        <pc:spChg chg="mod">
          <ac:chgData name="Couture, Alex" userId="ba6e65f7-fab0-4b5d-a406-eeb41affef85" providerId="ADAL" clId="{947E75E1-044D-419A-AEA5-541DFD4F692F}" dt="2025-08-06T21:39:33.184" v="3090" actId="20577"/>
          <ac:spMkLst>
            <pc:docMk/>
            <pc:sldMk cId="1427035510" sldId="273"/>
            <ac:spMk id="4" creationId="{1A96D750-C0C6-DDC7-6F2B-2C702EF98DFD}"/>
          </ac:spMkLst>
        </pc:spChg>
        <pc:spChg chg="mod">
          <ac:chgData name="Couture, Alex" userId="ba6e65f7-fab0-4b5d-a406-eeb41affef85" providerId="ADAL" clId="{947E75E1-044D-419A-AEA5-541DFD4F692F}" dt="2025-08-07T02:31:35.577" v="5191" actId="1076"/>
          <ac:spMkLst>
            <pc:docMk/>
            <pc:sldMk cId="1427035510" sldId="273"/>
            <ac:spMk id="5" creationId="{59C96669-4227-D96F-D0BF-E72381152E46}"/>
          </ac:spMkLst>
        </pc:spChg>
        <pc:spChg chg="mod">
          <ac:chgData name="Couture, Alex" userId="ba6e65f7-fab0-4b5d-a406-eeb41affef85" providerId="ADAL" clId="{947E75E1-044D-419A-AEA5-541DFD4F692F}" dt="2025-08-06T21:48:48.031" v="3377" actId="1076"/>
          <ac:spMkLst>
            <pc:docMk/>
            <pc:sldMk cId="1427035510" sldId="273"/>
            <ac:spMk id="11" creationId="{FC9C775E-DD0F-6F36-DF1C-EF3B60C38D48}"/>
          </ac:spMkLst>
        </pc:spChg>
        <pc:picChg chg="add mod">
          <ac:chgData name="Couture, Alex" userId="ba6e65f7-fab0-4b5d-a406-eeb41affef85" providerId="ADAL" clId="{947E75E1-044D-419A-AEA5-541DFD4F692F}" dt="2025-08-06T21:48:55.254" v="3379" actId="1076"/>
          <ac:picMkLst>
            <pc:docMk/>
            <pc:sldMk cId="1427035510" sldId="273"/>
            <ac:picMk id="2" creationId="{3CCB986C-5EB0-7580-43E6-FE7BBE4E695D}"/>
          </ac:picMkLst>
        </pc:picChg>
        <pc:picChg chg="add mod">
          <ac:chgData name="Couture, Alex" userId="ba6e65f7-fab0-4b5d-a406-eeb41affef85" providerId="ADAL" clId="{947E75E1-044D-419A-AEA5-541DFD4F692F}" dt="2025-08-06T21:48:59.541" v="3380" actId="1076"/>
          <ac:picMkLst>
            <pc:docMk/>
            <pc:sldMk cId="1427035510" sldId="273"/>
            <ac:picMk id="6" creationId="{5C55D03F-5C8B-CB49-3C99-013C6C9A6B36}"/>
          </ac:picMkLst>
        </pc:picChg>
        <pc:picChg chg="add mod">
          <ac:chgData name="Couture, Alex" userId="ba6e65f7-fab0-4b5d-a406-eeb41affef85" providerId="ADAL" clId="{947E75E1-044D-419A-AEA5-541DFD4F692F}" dt="2025-08-06T21:49:12.734" v="3383" actId="1076"/>
          <ac:picMkLst>
            <pc:docMk/>
            <pc:sldMk cId="1427035510" sldId="273"/>
            <ac:picMk id="14" creationId="{A5836843-EBBB-1EC3-AB1F-74E2316F6F4A}"/>
          </ac:picMkLst>
        </pc:picChg>
      </pc:sldChg>
      <pc:sldChg chg="new del">
        <pc:chgData name="Couture, Alex" userId="ba6e65f7-fab0-4b5d-a406-eeb41affef85" providerId="ADAL" clId="{947E75E1-044D-419A-AEA5-541DFD4F692F}" dt="2025-08-06T22:43:31.381" v="3514" actId="2696"/>
        <pc:sldMkLst>
          <pc:docMk/>
          <pc:sldMk cId="1358081941" sldId="274"/>
        </pc:sldMkLst>
      </pc:sldChg>
      <pc:sldChg chg="new del">
        <pc:chgData name="Couture, Alex" userId="ba6e65f7-fab0-4b5d-a406-eeb41affef85" providerId="ADAL" clId="{947E75E1-044D-419A-AEA5-541DFD4F692F}" dt="2025-08-06T22:43:08.816" v="3512" actId="47"/>
        <pc:sldMkLst>
          <pc:docMk/>
          <pc:sldMk cId="1647819656" sldId="274"/>
        </pc:sldMkLst>
      </pc:sldChg>
      <pc:sldChg chg="addSp modSp add mod">
        <pc:chgData name="Couture, Alex" userId="ba6e65f7-fab0-4b5d-a406-eeb41affef85" providerId="ADAL" clId="{947E75E1-044D-419A-AEA5-541DFD4F692F}" dt="2025-08-07T02:35:44.811" v="5426" actId="20577"/>
        <pc:sldMkLst>
          <pc:docMk/>
          <pc:sldMk cId="1767255480" sldId="274"/>
        </pc:sldMkLst>
        <pc:spChg chg="mod">
          <ac:chgData name="Couture, Alex" userId="ba6e65f7-fab0-4b5d-a406-eeb41affef85" providerId="ADAL" clId="{947E75E1-044D-419A-AEA5-541DFD4F692F}" dt="2025-08-07T02:34:10.251" v="5344" actId="14100"/>
          <ac:spMkLst>
            <pc:docMk/>
            <pc:sldMk cId="1767255480" sldId="274"/>
            <ac:spMk id="4" creationId="{B4B8397E-A35C-82DE-00F6-74E251122DD4}"/>
          </ac:spMkLst>
        </pc:spChg>
        <pc:spChg chg="mod">
          <ac:chgData name="Couture, Alex" userId="ba6e65f7-fab0-4b5d-a406-eeb41affef85" providerId="ADAL" clId="{947E75E1-044D-419A-AEA5-541DFD4F692F}" dt="2025-08-07T02:35:44.811" v="5426" actId="20577"/>
          <ac:spMkLst>
            <pc:docMk/>
            <pc:sldMk cId="1767255480" sldId="274"/>
            <ac:spMk id="5" creationId="{A437391C-5804-CCE1-FC57-8C1B464462AF}"/>
          </ac:spMkLst>
        </pc:spChg>
        <pc:spChg chg="add mod">
          <ac:chgData name="Couture, Alex" userId="ba6e65f7-fab0-4b5d-a406-eeb41affef85" providerId="ADAL" clId="{947E75E1-044D-419A-AEA5-541DFD4F692F}" dt="2025-08-06T22:48:34.563" v="3623" actId="1076"/>
          <ac:spMkLst>
            <pc:docMk/>
            <pc:sldMk cId="1767255480" sldId="274"/>
            <ac:spMk id="14" creationId="{69FD4E0A-D65F-3ED5-BAEF-40FC6A1A6087}"/>
          </ac:spMkLst>
        </pc:spChg>
        <pc:spChg chg="add mod">
          <ac:chgData name="Couture, Alex" userId="ba6e65f7-fab0-4b5d-a406-eeb41affef85" providerId="ADAL" clId="{947E75E1-044D-419A-AEA5-541DFD4F692F}" dt="2025-08-07T02:35:30.172" v="5398" actId="1076"/>
          <ac:spMkLst>
            <pc:docMk/>
            <pc:sldMk cId="1767255480" sldId="274"/>
            <ac:spMk id="16" creationId="{FC876B8E-F5E9-7FBC-9FE2-31615B171A0C}"/>
          </ac:spMkLst>
        </pc:spChg>
        <pc:picChg chg="mod">
          <ac:chgData name="Couture, Alex" userId="ba6e65f7-fab0-4b5d-a406-eeb41affef85" providerId="ADAL" clId="{947E75E1-044D-419A-AEA5-541DFD4F692F}" dt="2025-08-06T22:47:06.146" v="3595" actId="1076"/>
          <ac:picMkLst>
            <pc:docMk/>
            <pc:sldMk cId="1767255480" sldId="274"/>
            <ac:picMk id="2" creationId="{0FED9353-18C5-F38A-04EF-AE579B9B5263}"/>
          </ac:picMkLst>
        </pc:picChg>
        <pc:picChg chg="add mod">
          <ac:chgData name="Couture, Alex" userId="ba6e65f7-fab0-4b5d-a406-eeb41affef85" providerId="ADAL" clId="{947E75E1-044D-419A-AEA5-541DFD4F692F}" dt="2025-08-06T22:47:44.699" v="3615" actId="1076"/>
          <ac:picMkLst>
            <pc:docMk/>
            <pc:sldMk cId="1767255480" sldId="274"/>
            <ac:picMk id="6" creationId="{BB3076D0-D7B6-0577-BA54-D05622F0BAE7}"/>
          </ac:picMkLst>
        </pc:picChg>
      </pc:sldChg>
      <pc:sldChg chg="new del">
        <pc:chgData name="Couture, Alex" userId="ba6e65f7-fab0-4b5d-a406-eeb41affef85" providerId="ADAL" clId="{947E75E1-044D-419A-AEA5-541DFD4F692F}" dt="2025-08-06T22:17:44.545" v="3510" actId="2696"/>
        <pc:sldMkLst>
          <pc:docMk/>
          <pc:sldMk cId="2980798124" sldId="274"/>
        </pc:sldMkLst>
      </pc:sldChg>
      <pc:sldChg chg="new del">
        <pc:chgData name="Couture, Alex" userId="ba6e65f7-fab0-4b5d-a406-eeb41affef85" providerId="ADAL" clId="{947E75E1-044D-419A-AEA5-541DFD4F692F}" dt="2025-08-06T22:43:50.006" v="3518" actId="2696"/>
        <pc:sldMkLst>
          <pc:docMk/>
          <pc:sldMk cId="4274933527" sldId="274"/>
        </pc:sldMkLst>
      </pc:sldChg>
      <pc:sldChg chg="new del">
        <pc:chgData name="Couture, Alex" userId="ba6e65f7-fab0-4b5d-a406-eeb41affef85" providerId="ADAL" clId="{947E75E1-044D-419A-AEA5-541DFD4F692F}" dt="2025-08-06T22:43:48.051" v="3517" actId="2696"/>
        <pc:sldMkLst>
          <pc:docMk/>
          <pc:sldMk cId="1136718234" sldId="275"/>
        </pc:sldMkLst>
      </pc:sldChg>
      <pc:sldChg chg="addSp delSp modSp add mod ord">
        <pc:chgData name="Couture, Alex" userId="ba6e65f7-fab0-4b5d-a406-eeb41affef85" providerId="ADAL" clId="{947E75E1-044D-419A-AEA5-541DFD4F692F}" dt="2025-08-06T23:39:58.162" v="4140" actId="1076"/>
        <pc:sldMkLst>
          <pc:docMk/>
          <pc:sldMk cId="1211149682" sldId="275"/>
        </pc:sldMkLst>
        <pc:spChg chg="mod">
          <ac:chgData name="Couture, Alex" userId="ba6e65f7-fab0-4b5d-a406-eeb41affef85" providerId="ADAL" clId="{947E75E1-044D-419A-AEA5-541DFD4F692F}" dt="2025-08-06T23:07:10.723" v="3846" actId="5793"/>
          <ac:spMkLst>
            <pc:docMk/>
            <pc:sldMk cId="1211149682" sldId="275"/>
            <ac:spMk id="4" creationId="{AD498E96-845B-8AD2-DC2F-9170AE119F82}"/>
          </ac:spMkLst>
        </pc:spChg>
        <pc:spChg chg="mod">
          <ac:chgData name="Couture, Alex" userId="ba6e65f7-fab0-4b5d-a406-eeb41affef85" providerId="ADAL" clId="{947E75E1-044D-419A-AEA5-541DFD4F692F}" dt="2025-08-06T23:39:58.162" v="4140" actId="1076"/>
          <ac:spMkLst>
            <pc:docMk/>
            <pc:sldMk cId="1211149682" sldId="275"/>
            <ac:spMk id="5" creationId="{77626B37-DF75-E38E-4A73-2A3BF04561EA}"/>
          </ac:spMkLst>
        </pc:spChg>
        <pc:spChg chg="mod">
          <ac:chgData name="Couture, Alex" userId="ba6e65f7-fab0-4b5d-a406-eeb41affef85" providerId="ADAL" clId="{947E75E1-044D-419A-AEA5-541DFD4F692F}" dt="2025-08-06T23:10:34.184" v="3930" actId="1076"/>
          <ac:spMkLst>
            <pc:docMk/>
            <pc:sldMk cId="1211149682" sldId="275"/>
            <ac:spMk id="8" creationId="{28A2D8D3-5481-3057-7349-EBCFEE59DEE7}"/>
          </ac:spMkLst>
        </pc:spChg>
        <pc:picChg chg="add mod">
          <ac:chgData name="Couture, Alex" userId="ba6e65f7-fab0-4b5d-a406-eeb41affef85" providerId="ADAL" clId="{947E75E1-044D-419A-AEA5-541DFD4F692F}" dt="2025-08-06T23:13:11.711" v="4082" actId="14100"/>
          <ac:picMkLst>
            <pc:docMk/>
            <pc:sldMk cId="1211149682" sldId="275"/>
            <ac:picMk id="2" creationId="{C24B72CE-9998-D6C8-A61E-99B6FAAD93C8}"/>
          </ac:picMkLst>
        </pc:picChg>
        <pc:picChg chg="add mod">
          <ac:chgData name="Couture, Alex" userId="ba6e65f7-fab0-4b5d-a406-eeb41affef85" providerId="ADAL" clId="{947E75E1-044D-419A-AEA5-541DFD4F692F}" dt="2025-08-06T23:13:25.070" v="4085" actId="692"/>
          <ac:picMkLst>
            <pc:docMk/>
            <pc:sldMk cId="1211149682" sldId="275"/>
            <ac:picMk id="12" creationId="{C4A9EB36-1098-4F69-64BD-F27B8FF2901B}"/>
          </ac:picMkLst>
        </pc:picChg>
        <pc:picChg chg="add mod ord">
          <ac:chgData name="Couture, Alex" userId="ba6e65f7-fab0-4b5d-a406-eeb41affef85" providerId="ADAL" clId="{947E75E1-044D-419A-AEA5-541DFD4F692F}" dt="2025-08-06T23:16:41.428" v="4135" actId="1076"/>
          <ac:picMkLst>
            <pc:docMk/>
            <pc:sldMk cId="1211149682" sldId="275"/>
            <ac:picMk id="13" creationId="{8FAAE8D6-0690-B1CB-85F4-FEBE228BA2BD}"/>
          </ac:picMkLst>
        </pc:picChg>
        <pc:picChg chg="add mod">
          <ac:chgData name="Couture, Alex" userId="ba6e65f7-fab0-4b5d-a406-eeb41affef85" providerId="ADAL" clId="{947E75E1-044D-419A-AEA5-541DFD4F692F}" dt="2025-08-06T23:16:50.685" v="4138" actId="1076"/>
          <ac:picMkLst>
            <pc:docMk/>
            <pc:sldMk cId="1211149682" sldId="275"/>
            <ac:picMk id="18" creationId="{1DCE8112-67A1-82D8-1E6E-662DB7B089EE}"/>
          </ac:picMkLst>
        </pc:picChg>
        <pc:picChg chg="add mod">
          <ac:chgData name="Couture, Alex" userId="ba6e65f7-fab0-4b5d-a406-eeb41affef85" providerId="ADAL" clId="{947E75E1-044D-419A-AEA5-541DFD4F692F}" dt="2025-08-06T23:16:53.990" v="4139" actId="1076"/>
          <ac:picMkLst>
            <pc:docMk/>
            <pc:sldMk cId="1211149682" sldId="275"/>
            <ac:picMk id="19" creationId="{7329DF1D-54FD-D452-7AF4-5A18191063E8}"/>
          </ac:picMkLst>
        </pc:picChg>
      </pc:sldChg>
      <pc:sldChg chg="delSp modSp add mod">
        <pc:chgData name="Couture, Alex" userId="ba6e65f7-fab0-4b5d-a406-eeb41affef85" providerId="ADAL" clId="{947E75E1-044D-419A-AEA5-541DFD4F692F}" dt="2025-08-07T02:09:38.440" v="4419" actId="20577"/>
        <pc:sldMkLst>
          <pc:docMk/>
          <pc:sldMk cId="3803011185" sldId="276"/>
        </pc:sldMkLst>
        <pc:spChg chg="mod">
          <ac:chgData name="Couture, Alex" userId="ba6e65f7-fab0-4b5d-a406-eeb41affef85" providerId="ADAL" clId="{947E75E1-044D-419A-AEA5-541DFD4F692F}" dt="2025-08-06T23:40:39.066" v="4177" actId="20577"/>
          <ac:spMkLst>
            <pc:docMk/>
            <pc:sldMk cId="3803011185" sldId="276"/>
            <ac:spMk id="4" creationId="{5C003B6D-9D08-F095-4337-F5E2EF9B604B}"/>
          </ac:spMkLst>
        </pc:spChg>
        <pc:spChg chg="mod">
          <ac:chgData name="Couture, Alex" userId="ba6e65f7-fab0-4b5d-a406-eeb41affef85" providerId="ADAL" clId="{947E75E1-044D-419A-AEA5-541DFD4F692F}" dt="2025-08-07T02:09:38.440" v="4419" actId="20577"/>
          <ac:spMkLst>
            <pc:docMk/>
            <pc:sldMk cId="3803011185" sldId="276"/>
            <ac:spMk id="5" creationId="{0ACC9965-647E-07BF-BB77-C6590A6C3ADE}"/>
          </ac:spMkLst>
        </pc:spChg>
      </pc:sldChg>
      <pc:sldChg chg="addSp delSp modSp add mod">
        <pc:chgData name="Couture, Alex" userId="ba6e65f7-fab0-4b5d-a406-eeb41affef85" providerId="ADAL" clId="{947E75E1-044D-419A-AEA5-541DFD4F692F}" dt="2025-08-07T02:11:46.048" v="4490" actId="14100"/>
        <pc:sldMkLst>
          <pc:docMk/>
          <pc:sldMk cId="4278190260" sldId="277"/>
        </pc:sldMkLst>
        <pc:spChg chg="add mod">
          <ac:chgData name="Couture, Alex" userId="ba6e65f7-fab0-4b5d-a406-eeb41affef85" providerId="ADAL" clId="{947E75E1-044D-419A-AEA5-541DFD4F692F}" dt="2025-08-07T02:08:13.164" v="4340" actId="1076"/>
          <ac:spMkLst>
            <pc:docMk/>
            <pc:sldMk cId="4278190260" sldId="277"/>
            <ac:spMk id="13" creationId="{CD7DC037-46FF-8FEA-B6BC-6FF724598F8E}"/>
          </ac:spMkLst>
        </pc:spChg>
        <pc:spChg chg="add mod">
          <ac:chgData name="Couture, Alex" userId="ba6e65f7-fab0-4b5d-a406-eeb41affef85" providerId="ADAL" clId="{947E75E1-044D-419A-AEA5-541DFD4F692F}" dt="2025-08-07T02:10:35.141" v="4470" actId="1076"/>
          <ac:spMkLst>
            <pc:docMk/>
            <pc:sldMk cId="4278190260" sldId="277"/>
            <ac:spMk id="14" creationId="{460C409B-0C18-04AF-08AF-58DE6D2D26DF}"/>
          </ac:spMkLst>
        </pc:spChg>
        <pc:spChg chg="add mod">
          <ac:chgData name="Couture, Alex" userId="ba6e65f7-fab0-4b5d-a406-eeb41affef85" providerId="ADAL" clId="{947E75E1-044D-419A-AEA5-541DFD4F692F}" dt="2025-08-07T02:10:14.631" v="4450" actId="1076"/>
          <ac:spMkLst>
            <pc:docMk/>
            <pc:sldMk cId="4278190260" sldId="277"/>
            <ac:spMk id="15" creationId="{FE6FCCE4-9E09-8F0E-68E7-48EB9EC6E235}"/>
          </ac:spMkLst>
        </pc:spChg>
        <pc:spChg chg="add mod">
          <ac:chgData name="Couture, Alex" userId="ba6e65f7-fab0-4b5d-a406-eeb41affef85" providerId="ADAL" clId="{947E75E1-044D-419A-AEA5-541DFD4F692F}" dt="2025-08-07T02:10:12.134" v="4449" actId="1076"/>
          <ac:spMkLst>
            <pc:docMk/>
            <pc:sldMk cId="4278190260" sldId="277"/>
            <ac:spMk id="16" creationId="{A49C0F09-C89E-7D1D-FF1C-687B1E61EF51}"/>
          </ac:spMkLst>
        </pc:spChg>
        <pc:picChg chg="add mod modCrop">
          <ac:chgData name="Couture, Alex" userId="ba6e65f7-fab0-4b5d-a406-eeb41affef85" providerId="ADAL" clId="{947E75E1-044D-419A-AEA5-541DFD4F692F}" dt="2025-08-07T02:07:35.683" v="4312" actId="1076"/>
          <ac:picMkLst>
            <pc:docMk/>
            <pc:sldMk cId="4278190260" sldId="277"/>
            <ac:picMk id="2" creationId="{E902827A-F4C0-8A8D-C3D2-7680AF1EE202}"/>
          </ac:picMkLst>
        </pc:picChg>
        <pc:picChg chg="add mod">
          <ac:chgData name="Couture, Alex" userId="ba6e65f7-fab0-4b5d-a406-eeb41affef85" providerId="ADAL" clId="{947E75E1-044D-419A-AEA5-541DFD4F692F}" dt="2025-08-07T02:07:48.242" v="4314" actId="1076"/>
          <ac:picMkLst>
            <pc:docMk/>
            <pc:sldMk cId="4278190260" sldId="277"/>
            <ac:picMk id="6" creationId="{64915036-3E16-A197-06CE-AC0C2DECC040}"/>
          </ac:picMkLst>
        </pc:picChg>
        <pc:picChg chg="add mod">
          <ac:chgData name="Couture, Alex" userId="ba6e65f7-fab0-4b5d-a406-eeb41affef85" providerId="ADAL" clId="{947E75E1-044D-419A-AEA5-541DFD4F692F}" dt="2025-08-07T02:07:42.896" v="4313" actId="1076"/>
          <ac:picMkLst>
            <pc:docMk/>
            <pc:sldMk cId="4278190260" sldId="277"/>
            <ac:picMk id="8" creationId="{1981A97B-002E-202A-2FC5-AB23376EEEA2}"/>
          </ac:picMkLst>
        </pc:picChg>
        <pc:picChg chg="add mod">
          <ac:chgData name="Couture, Alex" userId="ba6e65f7-fab0-4b5d-a406-eeb41affef85" providerId="ADAL" clId="{947E75E1-044D-419A-AEA5-541DFD4F692F}" dt="2025-08-07T02:07:08.947" v="4307" actId="1076"/>
          <ac:picMkLst>
            <pc:docMk/>
            <pc:sldMk cId="4278190260" sldId="277"/>
            <ac:picMk id="12" creationId="{D5D2A608-606D-89F8-8125-F9D9E352C885}"/>
          </ac:picMkLst>
        </pc:picChg>
        <pc:cxnChg chg="add mod">
          <ac:chgData name="Couture, Alex" userId="ba6e65f7-fab0-4b5d-a406-eeb41affef85" providerId="ADAL" clId="{947E75E1-044D-419A-AEA5-541DFD4F692F}" dt="2025-08-07T02:11:10.387" v="4479" actId="692"/>
          <ac:cxnSpMkLst>
            <pc:docMk/>
            <pc:sldMk cId="4278190260" sldId="277"/>
            <ac:cxnSpMk id="18" creationId="{4CC5D8FE-6EF3-D2D2-8232-852FE6FC0272}"/>
          </ac:cxnSpMkLst>
        </pc:cxnChg>
        <pc:cxnChg chg="add mod">
          <ac:chgData name="Couture, Alex" userId="ba6e65f7-fab0-4b5d-a406-eeb41affef85" providerId="ADAL" clId="{947E75E1-044D-419A-AEA5-541DFD4F692F}" dt="2025-08-07T02:11:46.048" v="4490" actId="14100"/>
          <ac:cxnSpMkLst>
            <pc:docMk/>
            <pc:sldMk cId="4278190260" sldId="277"/>
            <ac:cxnSpMk id="20" creationId="{A1339BCC-D29D-FFF9-5FF2-050FB267522A}"/>
          </ac:cxnSpMkLst>
        </pc:cxnChg>
        <pc:cxnChg chg="add mod">
          <ac:chgData name="Couture, Alex" userId="ba6e65f7-fab0-4b5d-a406-eeb41affef85" providerId="ADAL" clId="{947E75E1-044D-419A-AEA5-541DFD4F692F}" dt="2025-08-07T02:11:32.886" v="4487" actId="14100"/>
          <ac:cxnSpMkLst>
            <pc:docMk/>
            <pc:sldMk cId="4278190260" sldId="277"/>
            <ac:cxnSpMk id="21" creationId="{2DAA60FD-41AD-8F5D-4AEE-F63008FCC5E6}"/>
          </ac:cxnSpMkLst>
        </pc:cxnChg>
        <pc:cxnChg chg="add mod">
          <ac:chgData name="Couture, Alex" userId="ba6e65f7-fab0-4b5d-a406-eeb41affef85" providerId="ADAL" clId="{947E75E1-044D-419A-AEA5-541DFD4F692F}" dt="2025-08-07T02:11:23.616" v="4485" actId="14100"/>
          <ac:cxnSpMkLst>
            <pc:docMk/>
            <pc:sldMk cId="4278190260" sldId="277"/>
            <ac:cxnSpMk id="22" creationId="{2FC90118-B389-DE8F-ABBF-2855EBFF81A4}"/>
          </ac:cxnSpMkLst>
        </pc:cxnChg>
      </pc:sldChg>
      <pc:sldChg chg="addSp delSp modSp add mod">
        <pc:chgData name="Couture, Alex" userId="ba6e65f7-fab0-4b5d-a406-eeb41affef85" providerId="ADAL" clId="{947E75E1-044D-419A-AEA5-541DFD4F692F}" dt="2025-08-07T17:06:59.371" v="5457" actId="20577"/>
        <pc:sldMkLst>
          <pc:docMk/>
          <pc:sldMk cId="2304674562" sldId="278"/>
        </pc:sldMkLst>
        <pc:spChg chg="mod">
          <ac:chgData name="Couture, Alex" userId="ba6e65f7-fab0-4b5d-a406-eeb41affef85" providerId="ADAL" clId="{947E75E1-044D-419A-AEA5-541DFD4F692F}" dt="2025-08-07T02:14:13.280" v="4540" actId="20577"/>
          <ac:spMkLst>
            <pc:docMk/>
            <pc:sldMk cId="2304674562" sldId="278"/>
            <ac:spMk id="4" creationId="{E45EE44F-51FE-D15F-DFC9-93CD7DDC7E52}"/>
          </ac:spMkLst>
        </pc:spChg>
        <pc:spChg chg="mod">
          <ac:chgData name="Couture, Alex" userId="ba6e65f7-fab0-4b5d-a406-eeb41affef85" providerId="ADAL" clId="{947E75E1-044D-419A-AEA5-541DFD4F692F}" dt="2025-08-07T17:06:59.371" v="5457" actId="20577"/>
          <ac:spMkLst>
            <pc:docMk/>
            <pc:sldMk cId="2304674562" sldId="278"/>
            <ac:spMk id="5" creationId="{F64AE14C-F76E-333B-D53C-C376267235D9}"/>
          </ac:spMkLst>
        </pc:spChg>
        <pc:spChg chg="add mod">
          <ac:chgData name="Couture, Alex" userId="ba6e65f7-fab0-4b5d-a406-eeb41affef85" providerId="ADAL" clId="{947E75E1-044D-419A-AEA5-541DFD4F692F}" dt="2025-08-07T02:15:57.316" v="4564" actId="1076"/>
          <ac:spMkLst>
            <pc:docMk/>
            <pc:sldMk cId="2304674562" sldId="278"/>
            <ac:spMk id="6" creationId="{921F0C25-6BF4-69B8-3615-279F493840CE}"/>
          </ac:spMkLst>
        </pc:spChg>
        <pc:picChg chg="add mod ord">
          <ac:chgData name="Couture, Alex" userId="ba6e65f7-fab0-4b5d-a406-eeb41affef85" providerId="ADAL" clId="{947E75E1-044D-419A-AEA5-541DFD4F692F}" dt="2025-08-07T17:06:46.371" v="5455" actId="692"/>
          <ac:picMkLst>
            <pc:docMk/>
            <pc:sldMk cId="2304674562" sldId="278"/>
            <ac:picMk id="14" creationId="{ABCFBFA8-A72A-2CA2-5AB2-9C52AD99142D}"/>
          </ac:picMkLst>
        </pc:picChg>
        <pc:picChg chg="add mod">
          <ac:chgData name="Couture, Alex" userId="ba6e65f7-fab0-4b5d-a406-eeb41affef85" providerId="ADAL" clId="{947E75E1-044D-419A-AEA5-541DFD4F692F}" dt="2025-08-07T16:39:28.523" v="5427" actId="692"/>
          <ac:picMkLst>
            <pc:docMk/>
            <pc:sldMk cId="2304674562" sldId="278"/>
            <ac:picMk id="15" creationId="{D3CD85BD-D62D-1949-BDAB-4A8F6851FE0D}"/>
          </ac:picMkLst>
        </pc:picChg>
        <pc:picChg chg="add mod">
          <ac:chgData name="Couture, Alex" userId="ba6e65f7-fab0-4b5d-a406-eeb41affef85" providerId="ADAL" clId="{947E75E1-044D-419A-AEA5-541DFD4F692F}" dt="2025-08-07T17:06:49.713" v="5456" actId="692"/>
          <ac:picMkLst>
            <pc:docMk/>
            <pc:sldMk cId="2304674562" sldId="278"/>
            <ac:picMk id="16" creationId="{2F0B2BF7-7806-7A8B-8550-E7E8F4FB2CE7}"/>
          </ac:picMkLst>
        </pc:picChg>
      </pc:sldChg>
      <pc:sldChg chg="new del">
        <pc:chgData name="Couture, Alex" userId="ba6e65f7-fab0-4b5d-a406-eeb41affef85" providerId="ADAL" clId="{947E75E1-044D-419A-AEA5-541DFD4F692F}" dt="2025-08-07T02:12:07.730" v="4492" actId="2696"/>
        <pc:sldMkLst>
          <pc:docMk/>
          <pc:sldMk cId="2870836278" sldId="278"/>
        </pc:sldMkLst>
      </pc:sldChg>
      <pc:sldChg chg="new del">
        <pc:chgData name="Couture, Alex" userId="ba6e65f7-fab0-4b5d-a406-eeb41affef85" providerId="ADAL" clId="{947E75E1-044D-419A-AEA5-541DFD4F692F}" dt="2025-08-07T17:08:18.805" v="5460" actId="47"/>
        <pc:sldMkLst>
          <pc:docMk/>
          <pc:sldMk cId="2286516182" sldId="279"/>
        </pc:sldMkLst>
      </pc:sldChg>
      <pc:sldChg chg="delSp modSp add mod">
        <pc:chgData name="Couture, Alex" userId="ba6e65f7-fab0-4b5d-a406-eeb41affef85" providerId="ADAL" clId="{947E75E1-044D-419A-AEA5-541DFD4F692F}" dt="2025-08-07T18:16:20.211" v="6073" actId="20577"/>
        <pc:sldMkLst>
          <pc:docMk/>
          <pc:sldMk cId="3071410765" sldId="279"/>
        </pc:sldMkLst>
        <pc:spChg chg="mod">
          <ac:chgData name="Couture, Alex" userId="ba6e65f7-fab0-4b5d-a406-eeb41affef85" providerId="ADAL" clId="{947E75E1-044D-419A-AEA5-541DFD4F692F}" dt="2025-08-07T17:08:34.424" v="5472" actId="20577"/>
          <ac:spMkLst>
            <pc:docMk/>
            <pc:sldMk cId="3071410765" sldId="279"/>
            <ac:spMk id="4" creationId="{35FCF0DD-AE02-17BA-30EF-DC9CD9ADC386}"/>
          </ac:spMkLst>
        </pc:spChg>
        <pc:spChg chg="mod">
          <ac:chgData name="Couture, Alex" userId="ba6e65f7-fab0-4b5d-a406-eeb41affef85" providerId="ADAL" clId="{947E75E1-044D-419A-AEA5-541DFD4F692F}" dt="2025-08-07T18:16:20.211" v="6073" actId="20577"/>
          <ac:spMkLst>
            <pc:docMk/>
            <pc:sldMk cId="3071410765" sldId="279"/>
            <ac:spMk id="5" creationId="{E686C382-369D-BACF-2995-563579891773}"/>
          </ac:spMkLst>
        </pc:spChg>
      </pc:sldChg>
      <pc:sldChg chg="new del">
        <pc:chgData name="Couture, Alex" userId="ba6e65f7-fab0-4b5d-a406-eeb41affef85" providerId="ADAL" clId="{947E75E1-044D-419A-AEA5-541DFD4F692F}" dt="2025-08-07T17:08:21.006" v="5461" actId="47"/>
        <pc:sldMkLst>
          <pc:docMk/>
          <pc:sldMk cId="2225700341" sldId="280"/>
        </pc:sldMkLst>
      </pc:sldChg>
      <pc:sldChg chg="delSp modSp new del mod">
        <pc:chgData name="Couture, Alex" userId="ba6e65f7-fab0-4b5d-a406-eeb41affef85" providerId="ADAL" clId="{947E75E1-044D-419A-AEA5-541DFD4F692F}" dt="2025-08-07T18:17:47.806" v="6111" actId="47"/>
        <pc:sldMkLst>
          <pc:docMk/>
          <pc:sldMk cId="2802714320" sldId="280"/>
        </pc:sldMkLst>
      </pc:sldChg>
      <pc:sldChg chg="addSp delSp modSp add mod">
        <pc:chgData name="Couture, Alex" userId="ba6e65f7-fab0-4b5d-a406-eeb41affef85" providerId="ADAL" clId="{947E75E1-044D-419A-AEA5-541DFD4F692F}" dt="2025-08-07T18:17:44.024" v="6110" actId="27636"/>
        <pc:sldMkLst>
          <pc:docMk/>
          <pc:sldMk cId="3995771881" sldId="281"/>
        </pc:sldMkLst>
        <pc:spChg chg="add mod">
          <ac:chgData name="Couture, Alex" userId="ba6e65f7-fab0-4b5d-a406-eeb41affef85" providerId="ADAL" clId="{947E75E1-044D-419A-AEA5-541DFD4F692F}" dt="2025-08-07T18:17:44.024" v="6110" actId="27636"/>
          <ac:spMkLst>
            <pc:docMk/>
            <pc:sldMk cId="3995771881" sldId="281"/>
            <ac:spMk id="2" creationId="{5CDBD9D3-758A-1518-DA63-AFB24C51EC25}"/>
          </ac:spMkLst>
        </pc:spChg>
      </pc:sldChg>
    </pc:docChg>
  </pc:docChgLst>
  <pc:docChgLst>
    <pc:chgData name="Couture, Alex" userId="ba6e65f7-fab0-4b5d-a406-eeb41affef85" providerId="ADAL" clId="{C201E40B-2B02-4C06-B0A2-446606410168}"/>
    <pc:docChg chg="modSld">
      <pc:chgData name="Couture, Alex" userId="ba6e65f7-fab0-4b5d-a406-eeb41affef85" providerId="ADAL" clId="{C201E40B-2B02-4C06-B0A2-446606410168}" dt="2025-08-27T20:30:26.372" v="131" actId="20577"/>
      <pc:docMkLst>
        <pc:docMk/>
      </pc:docMkLst>
      <pc:sldChg chg="modSp mod">
        <pc:chgData name="Couture, Alex" userId="ba6e65f7-fab0-4b5d-a406-eeb41affef85" providerId="ADAL" clId="{C201E40B-2B02-4C06-B0A2-446606410168}" dt="2025-08-27T18:47:43.417" v="1" actId="20577"/>
        <pc:sldMkLst>
          <pc:docMk/>
          <pc:sldMk cId="2883142063" sldId="257"/>
        </pc:sldMkLst>
        <pc:spChg chg="mod">
          <ac:chgData name="Couture, Alex" userId="ba6e65f7-fab0-4b5d-a406-eeb41affef85" providerId="ADAL" clId="{C201E40B-2B02-4C06-B0A2-446606410168}" dt="2025-08-27T18:47:43.417" v="1" actId="20577"/>
          <ac:spMkLst>
            <pc:docMk/>
            <pc:sldMk cId="2883142063" sldId="257"/>
            <ac:spMk id="6" creationId="{A1764533-22B5-B809-94FA-CC98AC8F67BC}"/>
          </ac:spMkLst>
        </pc:spChg>
      </pc:sldChg>
      <pc:sldChg chg="modSp mod">
        <pc:chgData name="Couture, Alex" userId="ba6e65f7-fab0-4b5d-a406-eeb41affef85" providerId="ADAL" clId="{C201E40B-2B02-4C06-B0A2-446606410168}" dt="2025-08-27T20:28:59.685" v="60" actId="20577"/>
        <pc:sldMkLst>
          <pc:docMk/>
          <pc:sldMk cId="586971193" sldId="259"/>
        </pc:sldMkLst>
        <pc:spChg chg="mod">
          <ac:chgData name="Couture, Alex" userId="ba6e65f7-fab0-4b5d-a406-eeb41affef85" providerId="ADAL" clId="{C201E40B-2B02-4C06-B0A2-446606410168}" dt="2025-08-27T20:21:06.391" v="23" actId="20577"/>
          <ac:spMkLst>
            <pc:docMk/>
            <pc:sldMk cId="586971193" sldId="259"/>
            <ac:spMk id="5" creationId="{B035CE82-D8F9-6B6F-10B5-57EEEFD3DC7A}"/>
          </ac:spMkLst>
        </pc:spChg>
        <pc:spChg chg="mod">
          <ac:chgData name="Couture, Alex" userId="ba6e65f7-fab0-4b5d-a406-eeb41affef85" providerId="ADAL" clId="{C201E40B-2B02-4C06-B0A2-446606410168}" dt="2025-08-27T20:28:59.685" v="60" actId="20577"/>
          <ac:spMkLst>
            <pc:docMk/>
            <pc:sldMk cId="586971193" sldId="259"/>
            <ac:spMk id="13" creationId="{19136868-E759-8375-B3A2-734D4314A807}"/>
          </ac:spMkLst>
        </pc:spChg>
        <pc:picChg chg="mod">
          <ac:chgData name="Couture, Alex" userId="ba6e65f7-fab0-4b5d-a406-eeb41affef85" providerId="ADAL" clId="{C201E40B-2B02-4C06-B0A2-446606410168}" dt="2025-08-27T20:21:32.958" v="25" actId="1076"/>
          <ac:picMkLst>
            <pc:docMk/>
            <pc:sldMk cId="586971193" sldId="259"/>
            <ac:picMk id="12" creationId="{589E0375-A74B-0C59-7E2C-025449C425A3}"/>
          </ac:picMkLst>
        </pc:picChg>
      </pc:sldChg>
      <pc:sldChg chg="modSp mod">
        <pc:chgData name="Couture, Alex" userId="ba6e65f7-fab0-4b5d-a406-eeb41affef85" providerId="ADAL" clId="{C201E40B-2B02-4C06-B0A2-446606410168}" dt="2025-08-27T20:22:17.590" v="40" actId="20577"/>
        <pc:sldMkLst>
          <pc:docMk/>
          <pc:sldMk cId="1427035510" sldId="273"/>
        </pc:sldMkLst>
        <pc:spChg chg="mod">
          <ac:chgData name="Couture, Alex" userId="ba6e65f7-fab0-4b5d-a406-eeb41affef85" providerId="ADAL" clId="{C201E40B-2B02-4C06-B0A2-446606410168}" dt="2025-08-27T20:22:17.590" v="40" actId="20577"/>
          <ac:spMkLst>
            <pc:docMk/>
            <pc:sldMk cId="1427035510" sldId="273"/>
            <ac:spMk id="5" creationId="{59C96669-4227-D96F-D0BF-E72381152E46}"/>
          </ac:spMkLst>
        </pc:spChg>
      </pc:sldChg>
      <pc:sldChg chg="modSp mod">
        <pc:chgData name="Couture, Alex" userId="ba6e65f7-fab0-4b5d-a406-eeb41affef85" providerId="ADAL" clId="{C201E40B-2B02-4C06-B0A2-446606410168}" dt="2025-08-27T20:22:45.349" v="42" actId="20577"/>
        <pc:sldMkLst>
          <pc:docMk/>
          <pc:sldMk cId="1767255480" sldId="274"/>
        </pc:sldMkLst>
        <pc:spChg chg="mod">
          <ac:chgData name="Couture, Alex" userId="ba6e65f7-fab0-4b5d-a406-eeb41affef85" providerId="ADAL" clId="{C201E40B-2B02-4C06-B0A2-446606410168}" dt="2025-08-27T20:22:45.349" v="42" actId="20577"/>
          <ac:spMkLst>
            <pc:docMk/>
            <pc:sldMk cId="1767255480" sldId="274"/>
            <ac:spMk id="5" creationId="{A437391C-5804-CCE1-FC57-8C1B464462AF}"/>
          </ac:spMkLst>
        </pc:spChg>
      </pc:sldChg>
      <pc:sldChg chg="modSp mod">
        <pc:chgData name="Couture, Alex" userId="ba6e65f7-fab0-4b5d-a406-eeb41affef85" providerId="ADAL" clId="{C201E40B-2B02-4C06-B0A2-446606410168}" dt="2025-08-27T20:30:26.372" v="131" actId="20577"/>
        <pc:sldMkLst>
          <pc:docMk/>
          <pc:sldMk cId="3803011185" sldId="276"/>
        </pc:sldMkLst>
        <pc:spChg chg="mod">
          <ac:chgData name="Couture, Alex" userId="ba6e65f7-fab0-4b5d-a406-eeb41affef85" providerId="ADAL" clId="{C201E40B-2B02-4C06-B0A2-446606410168}" dt="2025-08-27T20:30:26.372" v="131" actId="20577"/>
          <ac:spMkLst>
            <pc:docMk/>
            <pc:sldMk cId="3803011185" sldId="276"/>
            <ac:spMk id="5" creationId="{0ACC9965-647E-07BF-BB77-C6590A6C3ADE}"/>
          </ac:spMkLst>
        </pc:spChg>
      </pc:sldChg>
      <pc:sldChg chg="modSp mod">
        <pc:chgData name="Couture, Alex" userId="ba6e65f7-fab0-4b5d-a406-eeb41affef85" providerId="ADAL" clId="{C201E40B-2B02-4C06-B0A2-446606410168}" dt="2025-08-27T20:30:09.641" v="107" actId="14100"/>
        <pc:sldMkLst>
          <pc:docMk/>
          <pc:sldMk cId="2304674562" sldId="278"/>
        </pc:sldMkLst>
        <pc:spChg chg="mod">
          <ac:chgData name="Couture, Alex" userId="ba6e65f7-fab0-4b5d-a406-eeb41affef85" providerId="ADAL" clId="{C201E40B-2B02-4C06-B0A2-446606410168}" dt="2025-08-27T20:30:09.641" v="107" actId="14100"/>
          <ac:spMkLst>
            <pc:docMk/>
            <pc:sldMk cId="2304674562" sldId="278"/>
            <ac:spMk id="5" creationId="{F64AE14C-F76E-333B-D53C-C376267235D9}"/>
          </ac:spMkLst>
        </pc:spChg>
      </pc:sldChg>
      <pc:sldChg chg="modSp mod">
        <pc:chgData name="Couture, Alex" userId="ba6e65f7-fab0-4b5d-a406-eeb41affef85" providerId="ADAL" clId="{C201E40B-2B02-4C06-B0A2-446606410168}" dt="2025-08-27T20:27:28.678" v="56" actId="20577"/>
        <pc:sldMkLst>
          <pc:docMk/>
          <pc:sldMk cId="3071410765" sldId="279"/>
        </pc:sldMkLst>
        <pc:spChg chg="mod">
          <ac:chgData name="Couture, Alex" userId="ba6e65f7-fab0-4b5d-a406-eeb41affef85" providerId="ADAL" clId="{C201E40B-2B02-4C06-B0A2-446606410168}" dt="2025-08-27T20:27:28.678" v="56" actId="20577"/>
          <ac:spMkLst>
            <pc:docMk/>
            <pc:sldMk cId="3071410765" sldId="279"/>
            <ac:spMk id="5" creationId="{E686C382-369D-BACF-2995-5635798917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D914-8C02-4BD0-9BC6-0562B470CEB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6B10-65D0-4276-905E-83F381B55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2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4AA8-0E1A-482D-822E-4D8779B5DDD3}" type="datetime1">
              <a:rPr lang="de-AT" smtClean="0"/>
              <a:t>02.09.2025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0B41-9642-4E18-B6C9-F066649E9C51}" type="datetime1">
              <a:rPr lang="de-AT" smtClean="0"/>
              <a:t>02.09.2025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ED8A-3845-4A89-9A34-2C8212F1069A}" type="datetime1">
              <a:rPr lang="de-AT" smtClean="0"/>
              <a:t>02.09.2025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F978-D959-4312-B419-5FFAD1720376}" type="datetime1">
              <a:rPr lang="de-AT" smtClean="0"/>
              <a:t>02.09.2025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C786-9B17-4A4B-A487-9947122400DE}" type="datetime1">
              <a:rPr lang="de-AT" smtClean="0"/>
              <a:t>02.09.2025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BF47-F550-4DE0-9348-DBFB8BA1FF6D}" type="datetime1">
              <a:rPr lang="de-AT" smtClean="0"/>
              <a:t>02.09.2025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3912-8F4D-49E3-8869-F266816FD32E}" type="datetime1">
              <a:rPr lang="de-AT" smtClean="0"/>
              <a:t>02.09.2025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0E7B-F543-4108-B3A1-A96DA84200C0}" type="datetime1">
              <a:rPr lang="de-AT" smtClean="0"/>
              <a:t>02.09.2025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B545-6FB5-48A4-8FC9-A6E7F41CBB8C}" type="datetime1">
              <a:rPr lang="de-AT" smtClean="0"/>
              <a:t>02.09.2025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1F03-33E7-47A5-A454-F1535C638C9E}" type="datetime1">
              <a:rPr lang="de-AT" smtClean="0"/>
              <a:t>02.09.2025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874-C73D-4AA7-ACBF-A990E484C2BD}" type="datetime1">
              <a:rPr lang="de-AT" smtClean="0"/>
              <a:t>02.09.2025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993DF-2043-4247-83CA-E1752C41E518}" type="datetime1">
              <a:rPr lang="de-AT" smtClean="0"/>
              <a:t>02.09.2025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envrad.2022.1070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193435"/>
            <a:ext cx="8358632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Carman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Miley</a:t>
            </a:r>
            <a:r>
              <a:rPr lang="en-GB" baseline="30000" dirty="0"/>
              <a:t>2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Garland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Lidey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Larche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Moore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Elmore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Guerrero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Cheng</a:t>
            </a:r>
            <a:r>
              <a:rPr lang="en-GB" baseline="30000" dirty="0"/>
              <a:t>1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T. Butcher</a:t>
            </a:r>
            <a:r>
              <a:rPr lang="en-GB" baseline="30000" dirty="0"/>
              <a:t>1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baseline="30000" dirty="0"/>
              <a:t>1</a:t>
            </a:r>
            <a:r>
              <a:rPr lang="en-GB" sz="1400" dirty="0"/>
              <a:t>Pacific Northwest National Laboratory</a:t>
            </a:r>
          </a:p>
          <a:p>
            <a:r>
              <a:rPr lang="en-GB" sz="1400" baseline="30000" noProof="0" dirty="0"/>
              <a:t>2</a:t>
            </a:r>
            <a:r>
              <a:rPr lang="en-GB" sz="1400" noProof="0" dirty="0"/>
              <a:t>Desert Research Institute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9 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2025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&#10;&#10;AI-generated content may be incorrect.">
            <a:extLst>
              <a:ext uri="{FF2B5EF4-FFF2-40B4-BE49-F238E27FC236}">
                <a16:creationId xmlns:a16="http://schemas.microsoft.com/office/drawing/2014/main" id="{A0130AA8-D956-B5B9-874F-5C05DDD2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36" y="3929917"/>
            <a:ext cx="664623" cy="5306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3EE1DB-46FE-99F4-7E78-D6224E88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009D9-2169-FDEE-C8AD-904FA3C85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5EE44F-51FE-D15F-DFC9-93CD7DDC7E52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Geant4 Simulation</a:t>
            </a:r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ARGO2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4AE14C-F76E-333B-D53C-C376267235D9}"/>
              </a:ext>
            </a:extLst>
          </p:cNvPr>
          <p:cNvSpPr txBox="1"/>
          <p:nvPr/>
        </p:nvSpPr>
        <p:spPr>
          <a:xfrm>
            <a:off x="96739" y="1502011"/>
            <a:ext cx="5027711" cy="51721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Simulation of ARGO2 using the Geant4 Cascade Summing Correction application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 validated with comparison to mixed gamma standard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Near term plan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Model RASA2.0 geometry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Efficiency to </a:t>
            </a:r>
            <a:r>
              <a:rPr lang="en-US" baseline="30000" dirty="0"/>
              <a:t>140</a:t>
            </a:r>
            <a:r>
              <a:rPr lang="en-US" dirty="0"/>
              <a:t>Ba, </a:t>
            </a:r>
            <a:r>
              <a:rPr lang="en-US" baseline="30000" dirty="0"/>
              <a:t>131</a:t>
            </a:r>
            <a:r>
              <a:rPr lang="en-US" dirty="0"/>
              <a:t>I, </a:t>
            </a:r>
            <a:r>
              <a:rPr lang="en-US" baseline="30000" dirty="0"/>
              <a:t>99</a:t>
            </a:r>
            <a:r>
              <a:rPr lang="en-US" dirty="0"/>
              <a:t>Mo/</a:t>
            </a:r>
            <a:r>
              <a:rPr lang="en-US" baseline="30000" dirty="0"/>
              <a:t>99m</a:t>
            </a:r>
            <a:r>
              <a:rPr lang="en-US" dirty="0"/>
              <a:t>Tc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Estimate ambient &amp; sample-induced BKGD for all IMS network stations with RASA2.0  →  MDCs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Consider coincidence &amp; Compton-summed detector pairs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ATM models to estimate network sensitivity for varying collection/count times using RASA2.0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0D72DB2-A9A8-627A-6921-642A7F4C7AE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DCF93E3-59B7-376F-9EDF-9C529A8ED602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BD50763-F40E-F3FA-B98B-D76A4DF4C92B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ADD80C-622A-9CD5-7FEA-2564DBE6AD8B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2F828B42-3FEB-5225-FEFA-B1DDC1AF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F0C25-6BF4-69B8-3615-279F493840CE}"/>
              </a:ext>
            </a:extLst>
          </p:cNvPr>
          <p:cNvSpPr txBox="1"/>
          <p:nvPr/>
        </p:nvSpPr>
        <p:spPr>
          <a:xfrm>
            <a:off x="5509693" y="6351513"/>
            <a:ext cx="6378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Pierson, B., Hagen, A., &amp; Archambault, B. (2022) G4CSC, 0.1a. Retrieved from G4CSC - Geant4 Cascade Summing Corrections: https://gitlab.pnnl.gov/ares/g4csc </a:t>
            </a:r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D3CD85BD-D62D-1949-BDAB-4A8F6851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41" y="3681216"/>
            <a:ext cx="4954800" cy="2498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Content Placeholder 8" descr="Logo&#10;&#10;AI-generated content may be incorrect.">
            <a:extLst>
              <a:ext uri="{FF2B5EF4-FFF2-40B4-BE49-F238E27FC236}">
                <a16:creationId xmlns:a16="http://schemas.microsoft.com/office/drawing/2014/main" id="{ABCFBFA8-A72A-2CA2-5AB2-9C52AD991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438" y="1057543"/>
            <a:ext cx="3046935" cy="2479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F0B2BF7-7806-7A8B-8550-E7E8F4FB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65" y="1538623"/>
            <a:ext cx="2034386" cy="1879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025E3-C5F1-3530-D33A-D37A4F62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467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30CF-E392-7426-D248-94CDC486F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FCF0DD-AE02-17BA-30EF-DC9CD9ADC386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86C382-369D-BACF-2995-563579891773}"/>
              </a:ext>
            </a:extLst>
          </p:cNvPr>
          <p:cNvSpPr txBox="1"/>
          <p:nvPr/>
        </p:nvSpPr>
        <p:spPr>
          <a:xfrm>
            <a:off x="96739" y="1745673"/>
            <a:ext cx="11935241" cy="443399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Air collection campaign to assess background vs. decay time using ARGO2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Evaluate RASA2.0 sensitivity for extended set of IMS-relevant radionuclides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Evaluate the integration of coincidence data into the IDC spectral analysis methodology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Further software development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Auto gain stabilization/matching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Historical </a:t>
            </a:r>
            <a:r>
              <a:rPr lang="en-US" dirty="0" err="1"/>
              <a:t>SoH</a:t>
            </a:r>
            <a:r>
              <a:rPr lang="en-US" dirty="0"/>
              <a:t> &amp; </a:t>
            </a:r>
            <a:r>
              <a:rPr lang="en-US" dirty="0" err="1"/>
              <a:t>spectal</a:t>
            </a:r>
            <a:r>
              <a:rPr lang="en-US" dirty="0"/>
              <a:t> data viewing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QC-source measurements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External control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Build a prototype for integration with </a:t>
            </a:r>
            <a:r>
              <a:rPr lang="en-US" dirty="0" err="1"/>
              <a:t>Creare</a:t>
            </a:r>
            <a:r>
              <a:rPr lang="en-US" dirty="0"/>
              <a:t> ESP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Detector acquisition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Further mechanical design</a:t>
            </a:r>
          </a:p>
          <a:p>
            <a:pPr algn="l">
              <a:spcBef>
                <a:spcPts val="600"/>
              </a:spcBef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C04C49-67AD-D894-868A-F1866BD2F4FF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EE81F12-61BD-ADA4-8C9B-7F291ACB4AB2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27C03D4-872E-D509-BDB9-1F0C731BD5A2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E8690E-A947-1562-C573-A8C8C74A16C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C9831961-5539-4DF5-315A-0ECCAAEF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07F43-B0C9-6621-AEC4-BD20B920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141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805B8-8EA5-56CD-534D-A21EE9F79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2D35F7BB-776B-03F7-BB2F-E5C9BCF3CB5A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E5C28BB-A687-C667-865D-2B6B3A21EE44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75387F0-A661-A90E-8E89-624E8594E0AB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C51767-78E1-579D-169D-5FB8A0947FD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62A978B2-A325-7538-FB3B-B113B428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BD9D3-758A-1518-DA63-AFB24C51EC25}"/>
              </a:ext>
            </a:extLst>
          </p:cNvPr>
          <p:cNvSpPr txBox="1">
            <a:spLocks/>
          </p:cNvSpPr>
          <p:nvPr/>
        </p:nvSpPr>
        <p:spPr>
          <a:xfrm>
            <a:off x="3305463" y="2766218"/>
            <a:ext cx="55810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  Questions?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AD7F1-4EBE-C557-59E5-A4092870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77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043B-FC11-5ECC-88C4-029ACE3BB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7DB60-0008-1957-EF03-7706CD6EE757}"/>
              </a:ext>
            </a:extLst>
          </p:cNvPr>
          <p:cNvSpPr txBox="1">
            <a:spLocks/>
          </p:cNvSpPr>
          <p:nvPr/>
        </p:nvSpPr>
        <p:spPr>
          <a:xfrm>
            <a:off x="160019" y="104767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35CE82-D8F9-6B6F-10B5-57EEEFD3DC7A}"/>
              </a:ext>
            </a:extLst>
          </p:cNvPr>
          <p:cNvSpPr txBox="1"/>
          <p:nvPr/>
        </p:nvSpPr>
        <p:spPr>
          <a:xfrm>
            <a:off x="160019" y="1381299"/>
            <a:ext cx="4806303" cy="46461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sz="2000" dirty="0"/>
              <a:t>urrent IMS radionuclide aerosol  monitoring stations c</a:t>
            </a:r>
            <a:r>
              <a:rPr lang="en-US" dirty="0"/>
              <a:t>ollect, decay, and count – 24 </a:t>
            </a:r>
            <a:r>
              <a:rPr lang="en-US" dirty="0" err="1"/>
              <a:t>hrs</a:t>
            </a:r>
            <a:r>
              <a:rPr lang="en-US" dirty="0"/>
              <a:t> each (3 days total)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Filter collection &amp; </a:t>
            </a:r>
            <a:r>
              <a:rPr lang="en-US" dirty="0" err="1"/>
              <a:t>HPGe</a:t>
            </a:r>
            <a:r>
              <a:rPr lang="en-US" dirty="0"/>
              <a:t> measurement – either manual or automated	</a:t>
            </a:r>
            <a:endParaRPr lang="en-US" sz="20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Recent atmospheric transport studies indicate improved detection and location performance of the IMS network with shorter sampling intervals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Objective: M</a:t>
            </a:r>
            <a:r>
              <a:rPr lang="en-US" sz="2000" dirty="0"/>
              <a:t>aintain IMS requirements &amp; shorten collection/counting intervals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Solution: Gamma-gamma coincidence detection &amp; ESP collection (RASA 2.0)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FA5121-EACA-253E-DA17-DE887EB44991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34B2612-DC87-78AD-0A74-35DA1C5DFC3C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C592F216-F2AA-5125-8822-2300505F0ECB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464F71-4FB1-EC96-00CD-AF0657A6CA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87E1F257-EA6F-BC6E-8B50-CB07056C9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B75BD-BE3C-6DC8-05FC-F1FB49BE9902}"/>
              </a:ext>
            </a:extLst>
          </p:cNvPr>
          <p:cNvSpPr txBox="1"/>
          <p:nvPr/>
        </p:nvSpPr>
        <p:spPr>
          <a:xfrm>
            <a:off x="270880" y="6405851"/>
            <a:ext cx="505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PW Eslinger, </a:t>
            </a:r>
            <a:r>
              <a:rPr lang="en-US" sz="1000" i="1" dirty="0"/>
              <a:t>et al. (2023) </a:t>
            </a:r>
            <a:r>
              <a:rPr lang="en-US" sz="1000" dirty="0"/>
              <a:t>Journal of Env. Rad., Vol 257, 107088, </a:t>
            </a:r>
            <a:r>
              <a:rPr lang="en-US" sz="1000" dirty="0">
                <a:hlinkClick r:id="rId3" tooltip="Persistent link using digital object identifier"/>
              </a:rPr>
              <a:t>https://doi.org/10.1016/j.jenvrad.2022.10708</a:t>
            </a:r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9E0375-A74B-0C59-7E2C-025449C4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322" y="1943214"/>
            <a:ext cx="6875157" cy="42734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36868-E759-8375-B3A2-734D4314A807}"/>
              </a:ext>
            </a:extLst>
          </p:cNvPr>
          <p:cNvSpPr txBox="1"/>
          <p:nvPr/>
        </p:nvSpPr>
        <p:spPr>
          <a:xfrm>
            <a:off x="6095999" y="1496230"/>
            <a:ext cx="533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IMS Detection Improvement 24-hr to 12-hr Sampling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1DD8A-9992-4907-2B41-37F604F0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97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F444E-5204-A4DD-9347-A4D57661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96D750-C0C6-DDC7-6F2B-2C702EF98DFD}"/>
              </a:ext>
            </a:extLst>
          </p:cNvPr>
          <p:cNvSpPr txBox="1">
            <a:spLocks/>
          </p:cNvSpPr>
          <p:nvPr/>
        </p:nvSpPr>
        <p:spPr>
          <a:xfrm>
            <a:off x="160019" y="104767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Timing, Flow, and Detector Efficiency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C96669-4227-D96F-D0BF-E72381152E46}"/>
              </a:ext>
            </a:extLst>
          </p:cNvPr>
          <p:cNvSpPr txBox="1"/>
          <p:nvPr/>
        </p:nvSpPr>
        <p:spPr>
          <a:xfrm>
            <a:off x="160019" y="1648384"/>
            <a:ext cx="4937963" cy="42139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Shorter collection times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→ Better ATM transport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→ Increases MDC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Rules for Timing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Count = Collect (required)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Count + Decay + Collect =72 </a:t>
            </a:r>
            <a:r>
              <a:rPr lang="en-US" dirty="0" err="1"/>
              <a:t>hrs</a:t>
            </a:r>
            <a:r>
              <a:rPr lang="en-US" dirty="0"/>
              <a:t> (required?)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Extended decay times lower </a:t>
            </a:r>
            <a:r>
              <a:rPr lang="en-US" baseline="30000" dirty="0"/>
              <a:t>140</a:t>
            </a:r>
            <a:r>
              <a:rPr lang="en-US" dirty="0"/>
              <a:t>Ba MDC at high radon stations, but increase them at  low radon stations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Note sample storage complexity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Increased detector efficiency, background reduction, &amp; increased flow can compensate for the loss in MDC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5173A8-5758-6B7C-3E1D-200217129F8B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9D4A1CB-7B65-1439-AAA7-7C53667559CF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C9C775E-DD0F-6F36-DF1C-EF3B60C38D48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6C7189-4BD2-6018-98A7-8431EA4683C7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C51A785E-E300-D1B8-B536-CD66F773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CB986C-5EB0-7580-43E6-FE7BBE4E6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412" y="1581071"/>
            <a:ext cx="3377867" cy="2100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55D03F-5C8B-CB49-3C99-013C6C9A6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162" y="1581071"/>
            <a:ext cx="336425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836843-EBBB-1EC3-AB1F-74E2316F6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62" y="3948913"/>
            <a:ext cx="6063506" cy="2414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6288D-4833-71DD-FEAD-445B7E5E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703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FCA20-2822-9A99-E621-243A127D8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0BA70-D4D6-CA5B-CD07-E0EC4A1749E2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BB4A70-1335-C4CF-C9DB-D796B2C0FE19}"/>
              </a:ext>
            </a:extLst>
          </p:cNvPr>
          <p:cNvSpPr txBox="1"/>
          <p:nvPr/>
        </p:nvSpPr>
        <p:spPr>
          <a:xfrm>
            <a:off x="270880" y="1263261"/>
            <a:ext cx="4646283" cy="18340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Radionuclide Aerosol Sampler/Analyzer was developed at PNNL in the 90s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Automated particulate collection, encapsulation, and measurement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78F9D4-1456-05AB-EBAB-7C52B537EDA0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E608E20-67AE-70A0-D073-5D585EDED42F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9386E15-C7AE-E833-B39B-E664831304A8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B670BE-7049-62B4-1FDE-7D9C21BCC0A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640AFDAA-2A8D-DAC2-77AC-05B3FBC8F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33D2AD-C185-6289-9539-D91829061113}"/>
              </a:ext>
            </a:extLst>
          </p:cNvPr>
          <p:cNvSpPr txBox="1"/>
          <p:nvPr/>
        </p:nvSpPr>
        <p:spPr>
          <a:xfrm>
            <a:off x="270880" y="6334899"/>
            <a:ext cx="505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 Miley, </a:t>
            </a:r>
            <a:r>
              <a:rPr lang="en-US" sz="1000" i="1" dirty="0"/>
              <a:t>et al</a:t>
            </a:r>
            <a:r>
              <a:rPr lang="en-US" sz="1000" dirty="0"/>
              <a:t>.,  (1998) J. </a:t>
            </a:r>
            <a:r>
              <a:rPr lang="en-US" sz="1000" dirty="0" err="1"/>
              <a:t>Radioanal</a:t>
            </a:r>
            <a:r>
              <a:rPr lang="en-US" sz="1000" dirty="0"/>
              <a:t>. </a:t>
            </a:r>
            <a:r>
              <a:rPr lang="en-US" sz="1000" dirty="0" err="1"/>
              <a:t>Nucl</a:t>
            </a:r>
            <a:r>
              <a:rPr lang="en-US" sz="1000" dirty="0"/>
              <a:t>. Chem., 235 (1–2) (1998), pp. 83-87, 10.1007/BF02385942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32FB1-6D93-8E2F-423F-F51CE7E08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554" y="1715283"/>
            <a:ext cx="5743490" cy="4492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B721D1-FDF6-0519-8CBD-0E763460F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04" y="3188473"/>
            <a:ext cx="4020111" cy="2915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544D85-A08D-E656-90D8-51E6E9037CA7}"/>
              </a:ext>
            </a:extLst>
          </p:cNvPr>
          <p:cNvSpPr txBox="1"/>
          <p:nvPr/>
        </p:nvSpPr>
        <p:spPr>
          <a:xfrm>
            <a:off x="5859251" y="6334899"/>
            <a:ext cx="5054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JL Burnett  (2019) </a:t>
            </a:r>
            <a:r>
              <a:rPr lang="en-US" sz="1000" dirty="0" err="1"/>
              <a:t>Nucl</a:t>
            </a:r>
            <a:r>
              <a:rPr lang="en-US" sz="1000" dirty="0"/>
              <a:t>. Inst. Meth. A, Vol. 944 162473 https://doi.org/10.1016/j.nima.2019.162473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FC6ED0-FC2E-D08D-F962-8D137772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443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5B6F-5430-A41C-2638-4498CA7A3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9155A6-946B-D265-B9E0-C7BFA5A9D118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RASA 2.0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97F675-252B-02F4-2981-D081BE8822F0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1ACA6B2-9129-7F40-3FFB-63E0ED4AB5B9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50F04B9B-196C-156A-8A17-851378C24B9F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38A5E4-C1AE-E355-FC6F-FE03B07E783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114C6423-1179-E34E-C660-EFDD9D385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18A02D3-28C4-16BA-C83C-075499821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5" y="1591082"/>
            <a:ext cx="3367219" cy="43087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AED900-1341-EA94-9F4F-18261A058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402" y="1725836"/>
            <a:ext cx="4057416" cy="4046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71F234-2DB6-BAE0-C3C2-2A537C652B2A}"/>
              </a:ext>
            </a:extLst>
          </p:cNvPr>
          <p:cNvSpPr txBox="1"/>
          <p:nvPr/>
        </p:nvSpPr>
        <p:spPr>
          <a:xfrm>
            <a:off x="1248794" y="1164450"/>
            <a:ext cx="154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ESP Collector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B9782F-038C-F23A-0DDA-4ACFDF6B78E9}"/>
              </a:ext>
            </a:extLst>
          </p:cNvPr>
          <p:cNvSpPr txBox="1"/>
          <p:nvPr/>
        </p:nvSpPr>
        <p:spPr>
          <a:xfrm>
            <a:off x="4976266" y="1725836"/>
            <a:ext cx="200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Packaging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3A451-B76C-F285-EDD4-9F4822CADE2B}"/>
              </a:ext>
            </a:extLst>
          </p:cNvPr>
          <p:cNvSpPr txBox="1"/>
          <p:nvPr/>
        </p:nvSpPr>
        <p:spPr>
          <a:xfrm>
            <a:off x="8442027" y="1279052"/>
            <a:ext cx="25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 Gamma Detectors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AE02C-176F-A284-40CF-DC53DBF1AE6C}"/>
              </a:ext>
            </a:extLst>
          </p:cNvPr>
          <p:cNvSpPr txBox="1"/>
          <p:nvPr/>
        </p:nvSpPr>
        <p:spPr>
          <a:xfrm>
            <a:off x="853790" y="6071750"/>
            <a:ext cx="25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Creare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See Swanwick O3.2-175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9CC3AA-77BB-15CB-934D-68CC3B0209A6}"/>
              </a:ext>
            </a:extLst>
          </p:cNvPr>
          <p:cNvSpPr txBox="1"/>
          <p:nvPr/>
        </p:nvSpPr>
        <p:spPr>
          <a:xfrm>
            <a:off x="9477038" y="6029042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PNNL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C19BB8-3C4B-FE6E-72F7-8F5AA8B165F4}"/>
              </a:ext>
            </a:extLst>
          </p:cNvPr>
          <p:cNvSpPr txBox="1"/>
          <p:nvPr/>
        </p:nvSpPr>
        <p:spPr>
          <a:xfrm>
            <a:off x="5221140" y="5415810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PNNL/</a:t>
            </a:r>
            <a:r>
              <a:rPr lang="en-US" dirty="0" err="1"/>
              <a:t>Creare</a:t>
            </a:r>
            <a:endParaRPr lang="en-US" dirty="0"/>
          </a:p>
        </p:txBody>
      </p:sp>
      <p:pic>
        <p:nvPicPr>
          <p:cNvPr id="23" name="Picture 22" descr="A picture containing equipment, construction, dirty, cluttered&#10;&#10;AI-generated content may be incorrect.">
            <a:extLst>
              <a:ext uri="{FF2B5EF4-FFF2-40B4-BE49-F238E27FC236}">
                <a16:creationId xmlns:a16="http://schemas.microsoft.com/office/drawing/2014/main" id="{1D68491B-9666-03DF-AE27-B75CF3805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13" y="2336799"/>
            <a:ext cx="3565236" cy="2673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E363F-F653-C01A-4A48-F6B271BB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202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DA608-E67F-B99C-CB3A-369CFDB45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B8397E-A35C-82DE-00F6-74E251122DD4}"/>
              </a:ext>
            </a:extLst>
          </p:cNvPr>
          <p:cNvSpPr txBox="1">
            <a:spLocks/>
          </p:cNvSpPr>
          <p:nvPr/>
        </p:nvSpPr>
        <p:spPr>
          <a:xfrm>
            <a:off x="0" y="1016124"/>
            <a:ext cx="7482177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22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Selection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37391C-5804-CCE1-FC57-8C1B464462AF}"/>
              </a:ext>
            </a:extLst>
          </p:cNvPr>
          <p:cNvSpPr txBox="1"/>
          <p:nvPr/>
        </p:nvSpPr>
        <p:spPr>
          <a:xfrm>
            <a:off x="401538" y="1537129"/>
            <a:ext cx="7246215" cy="43275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Mylar Source: 76 x 76 x 0.63 mm (3” x 3” x ¼”)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Detectors – (single detectors &amp; pairs considered)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Stock and custom BEGe’s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XTRa’s</a:t>
            </a:r>
            <a:r>
              <a:rPr lang="en-US" dirty="0"/>
              <a:t> – 4 large stock models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Original RASA (with filter) for baseline comparison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Energy Range – 60-1600 keV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BKGD estimated based solely on </a:t>
            </a:r>
            <a:r>
              <a:rPr lang="en-US" baseline="30000" dirty="0"/>
              <a:t>212</a:t>
            </a:r>
            <a:r>
              <a:rPr lang="en-US" dirty="0"/>
              <a:t>Pb – efficiency to </a:t>
            </a:r>
            <a:r>
              <a:rPr lang="en-US" dirty="0" err="1"/>
              <a:t>downscattering</a:t>
            </a:r>
            <a:r>
              <a:rPr lang="en-US" dirty="0"/>
              <a:t> into ROIs (focus on</a:t>
            </a:r>
            <a:r>
              <a:rPr lang="en-US" baseline="30000" dirty="0"/>
              <a:t>140</a:t>
            </a:r>
            <a:r>
              <a:rPr lang="en-US" dirty="0"/>
              <a:t>Ba)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Calculation of detector efficiency &amp; relative MDCs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Cost/Sens. FOM = Rel. </a:t>
            </a:r>
            <a:r>
              <a:rPr lang="en-US" baseline="30000" dirty="0"/>
              <a:t>140</a:t>
            </a:r>
            <a:r>
              <a:rPr lang="en-US" dirty="0"/>
              <a:t>Ba MDC × Price (Small = 👍)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MCNP</a:t>
            </a:r>
            <a:r>
              <a:rPr lang="en-US" baseline="30000" dirty="0"/>
              <a:t>1</a:t>
            </a:r>
            <a:r>
              <a:rPr lang="en-US" dirty="0"/>
              <a:t> used – no consideration of coincidence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Mirion</a:t>
            </a:r>
            <a:r>
              <a:rPr lang="en-US" dirty="0"/>
              <a:t> </a:t>
            </a:r>
            <a:r>
              <a:rPr lang="en-US" dirty="0" err="1"/>
              <a:t>XTRa</a:t>
            </a:r>
            <a:r>
              <a:rPr lang="en-US" dirty="0"/>
              <a:t> GX10020 selected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Capable of 4 samples/day at ~2.5x air flow</a:t>
            </a:r>
          </a:p>
          <a:p>
            <a:pPr algn="l">
              <a:spcBef>
                <a:spcPts val="600"/>
              </a:spcBef>
            </a:pPr>
            <a:endParaRPr lang="en-US" dirty="0"/>
          </a:p>
          <a:p>
            <a:pPr algn="l">
              <a:spcBef>
                <a:spcPts val="600"/>
              </a:spcBef>
            </a:pPr>
            <a:endParaRPr lang="en-US" sz="1000" dirty="0"/>
          </a:p>
          <a:p>
            <a:pPr algn="l">
              <a:spcBef>
                <a:spcPts val="600"/>
              </a:spcBef>
            </a:pPr>
            <a:endParaRPr lang="en-US" dirty="0"/>
          </a:p>
          <a:p>
            <a:pPr algn="l"/>
            <a:endParaRPr lang="en-US" sz="2000" dirty="0"/>
          </a:p>
          <a:p>
            <a:pPr algn="l"/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35C7F1-B1C4-37C1-907B-5CF5C81EAB4D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CC3AAF7F-4254-5392-D797-913BFC068674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0B023D1-2848-BA92-40B7-692B3A6EE954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FC716F-0237-1E38-E5D5-BFEA563B69E2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AD3271AE-9DD4-9AB0-B627-8750CBF34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pic>
        <p:nvPicPr>
          <p:cNvPr id="2" name="Picture 1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0FED9353-18C5-F38A-04EF-AE579B9B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438" y="1150470"/>
            <a:ext cx="2103120" cy="22183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DE5D8-FD9A-ED80-1C99-20BE3FD88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242" y="1150470"/>
            <a:ext cx="2103120" cy="2485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D93E1F-1C1F-4566-C04B-067F6F82E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4398" r="27885" b="10571"/>
          <a:stretch/>
        </p:blipFill>
        <p:spPr bwMode="auto">
          <a:xfrm>
            <a:off x="9904242" y="3700893"/>
            <a:ext cx="2103120" cy="2432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076D0-D7B6-0577-BA54-D05622F0B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837" y="3489222"/>
            <a:ext cx="2579059" cy="215441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FD4E0A-D65F-3ED5-BAEF-40FC6A1A6087}"/>
              </a:ext>
            </a:extLst>
          </p:cNvPr>
          <p:cNvSpPr txBox="1"/>
          <p:nvPr/>
        </p:nvSpPr>
        <p:spPr>
          <a:xfrm>
            <a:off x="6869927" y="5705736"/>
            <a:ext cx="3130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https://www.mirion.com/products/technologies/spectroscopy-scientific-analysis/gamma-spectroscopy/detectors/hpge-detectors-accessories/xtra-extended-range-coaxial-ge-detectors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876B8E-F5E9-7FBC-9FE2-31615B171A0C}"/>
              </a:ext>
            </a:extLst>
          </p:cNvPr>
          <p:cNvSpPr txBox="1"/>
          <p:nvPr/>
        </p:nvSpPr>
        <p:spPr>
          <a:xfrm>
            <a:off x="584816" y="6440942"/>
            <a:ext cx="91144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900" baseline="30000" dirty="0"/>
              <a:t>1</a:t>
            </a:r>
            <a:r>
              <a:rPr lang="en-US" sz="900" dirty="0"/>
              <a:t>C. J. Werner</a:t>
            </a:r>
            <a:r>
              <a:rPr lang="en-US" sz="900" i="1" dirty="0"/>
              <a:t>, et al</a:t>
            </a:r>
            <a:r>
              <a:rPr lang="en-US" sz="900" dirty="0"/>
              <a:t>. (2018)., Los Alamos National Laboratory, report LA-UR-18-20808. https://mcnp.lanl.gov/pdf_files/TechReport_2018_LANL_LA-UR-18-20808_WernerBullEtAl.pdf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95829E-343A-87BA-CD74-B16E2FF7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72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0F2C6-C044-FC95-F78B-1AA6A1B28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498E96-845B-8AD2-DC2F-9170AE119F82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 Gamma Development Testbed – ARGO2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626B37-DF75-E38E-4A73-2A3BF04561EA}"/>
              </a:ext>
            </a:extLst>
          </p:cNvPr>
          <p:cNvSpPr txBox="1"/>
          <p:nvPr/>
        </p:nvSpPr>
        <p:spPr>
          <a:xfrm>
            <a:off x="96739" y="1502011"/>
            <a:ext cx="6321026" cy="183405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Advanced Radionuclide Gamma-spectrometer 2 (ARGO2)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Pair of </a:t>
            </a:r>
            <a:r>
              <a:rPr lang="en-US" dirty="0" err="1"/>
              <a:t>Mirion</a:t>
            </a:r>
            <a:r>
              <a:rPr lang="en-US" dirty="0"/>
              <a:t> BE6530 in Pb cave with LYNX2 MCAs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Control software &amp; data processing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D57835-9CDE-4533-4C51-F89BA214BC8D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9CDA9A5-5D8B-A25C-445B-EFA8248D1863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D8AEB7D-657A-9B8F-BF8C-02768131857E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B7F32B-01C4-727C-3DB2-A3091C480C4E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2D9456E9-EAEB-DFD1-CCA6-5675A1BBD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A2D8D3-5481-3057-7349-EBCFEE59DEE7}"/>
              </a:ext>
            </a:extLst>
          </p:cNvPr>
          <p:cNvSpPr txBox="1"/>
          <p:nvPr/>
        </p:nvSpPr>
        <p:spPr>
          <a:xfrm>
            <a:off x="270880" y="6551093"/>
            <a:ext cx="5605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M. Sharma, </a:t>
            </a:r>
            <a:r>
              <a:rPr lang="en-US" sz="1000" i="1" dirty="0"/>
              <a:t>et al</a:t>
            </a:r>
            <a:r>
              <a:rPr lang="en-US" sz="1000" dirty="0"/>
              <a:t>.,  (2024) Trans. of the Am. </a:t>
            </a:r>
            <a:r>
              <a:rPr lang="en-US" sz="1000" dirty="0" err="1"/>
              <a:t>Nucl</a:t>
            </a:r>
            <a:r>
              <a:rPr lang="en-US" sz="1000" dirty="0"/>
              <a:t>. Soc., Vol 128, 852-853, DOI:10.13182/T128-41654 </a:t>
            </a:r>
          </a:p>
        </p:txBody>
      </p:sp>
      <p:pic>
        <p:nvPicPr>
          <p:cNvPr id="2" name="Picture 1" descr="A picture containing indoor, floor, open&#10;&#10;AI-generated content may be incorrect.">
            <a:extLst>
              <a:ext uri="{FF2B5EF4-FFF2-40B4-BE49-F238E27FC236}">
                <a16:creationId xmlns:a16="http://schemas.microsoft.com/office/drawing/2014/main" id="{C24B72CE-9998-D6C8-A61E-99B6FAAD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31" r="10800" b="14978"/>
          <a:stretch/>
        </p:blipFill>
        <p:spPr>
          <a:xfrm>
            <a:off x="270881" y="3315991"/>
            <a:ext cx="2905215" cy="3108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text, indoor, oven, open&#10;&#10;AI-generated content may be incorrect.">
            <a:extLst>
              <a:ext uri="{FF2B5EF4-FFF2-40B4-BE49-F238E27FC236}">
                <a16:creationId xmlns:a16="http://schemas.microsoft.com/office/drawing/2014/main" id="{C4A9EB36-1098-4F69-64BD-F27B8FF29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969" y="3315991"/>
            <a:ext cx="2331720" cy="3108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picture containing indoor, kitchen, miller&#10;&#10;AI-generated content may be incorrect.">
            <a:extLst>
              <a:ext uri="{FF2B5EF4-FFF2-40B4-BE49-F238E27FC236}">
                <a16:creationId xmlns:a16="http://schemas.microsoft.com/office/drawing/2014/main" id="{1DCE8112-67A1-82D8-1E6E-662DB7B089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43" r="12920" b="19547"/>
          <a:stretch/>
        </p:blipFill>
        <p:spPr>
          <a:xfrm>
            <a:off x="5810555" y="2977270"/>
            <a:ext cx="2899618" cy="3573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8FAAE8D6-0690-B1CB-85F4-FEBE228BA2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r="693" b="28162"/>
          <a:stretch/>
        </p:blipFill>
        <p:spPr>
          <a:xfrm>
            <a:off x="8803481" y="1502011"/>
            <a:ext cx="3342610" cy="2672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 picture containing text&#10;&#10;AI-generated content may be incorrect.">
            <a:extLst>
              <a:ext uri="{FF2B5EF4-FFF2-40B4-BE49-F238E27FC236}">
                <a16:creationId xmlns:a16="http://schemas.microsoft.com/office/drawing/2014/main" id="{7329DF1D-54FD-D452-7AF4-5A18191063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526" t="40399" r="29698" b="34645"/>
          <a:stretch/>
        </p:blipFill>
        <p:spPr>
          <a:xfrm>
            <a:off x="8960768" y="4280729"/>
            <a:ext cx="2236259" cy="2270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AE7A6-56E8-4219-F80E-031D8342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1149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34E4C-15CD-B8F1-9C1B-E5E0D90EC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003B6D-9D08-F095-4337-F5E2EF9B604B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Development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CC9965-647E-07BF-BB77-C6590A6C3ADE}"/>
              </a:ext>
            </a:extLst>
          </p:cNvPr>
          <p:cNvSpPr txBox="1"/>
          <p:nvPr/>
        </p:nvSpPr>
        <p:spPr>
          <a:xfrm>
            <a:off x="374752" y="1751394"/>
            <a:ext cx="11116207" cy="452933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C++/Linux control software/</a:t>
            </a:r>
            <a:r>
              <a:rPr lang="en-US" dirty="0" err="1"/>
              <a:t>WebGUI</a:t>
            </a:r>
            <a:r>
              <a:rPr lang="en-US"/>
              <a:t> framework </a:t>
            </a:r>
            <a:r>
              <a:rPr lang="en-US" dirty="0"/>
              <a:t>used in PNNL-designed beta/gamma coincidence systems (Xenon International, RL16)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Control server developed for pairs </a:t>
            </a:r>
            <a:r>
              <a:rPr lang="en-US" dirty="0" err="1"/>
              <a:t>Mirion</a:t>
            </a:r>
            <a:r>
              <a:rPr lang="en-US" dirty="0"/>
              <a:t> LYNX MCAs in TLIST mode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Live 8192 channel singles/coincidence histogram generation (20 kB/10s-100s MB)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Updates to deal with high(er) count rate scenarios &amp; detector resolution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Accidental coincidences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Coincidence dead times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Updated coincidence logic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Binary </a:t>
            </a:r>
            <a:r>
              <a:rPr lang="en-US" dirty="0" err="1"/>
              <a:t>listmode</a:t>
            </a:r>
            <a:r>
              <a:rPr lang="en-US" dirty="0"/>
              <a:t> data files available, but not needed for routine operation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~1.5 MB/min or 2GB/day at ~1000 cps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SoH</a:t>
            </a:r>
            <a:r>
              <a:rPr lang="en-US" dirty="0"/>
              <a:t> generation – count rates, HV, cooler temperatures/power consumption, leakage currents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“First Look” detector – H3D M400 data acquisition &amp; spectrum viewing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GB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E37DD61-68E3-A099-EB52-16BAA6793958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AE59250-8702-50CA-3223-4F4150EB3A8E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9A786CB-8B76-983D-8739-04D941A85A42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18DC64-02C3-DD1B-D5FA-7F9AE0DDCC1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87C615F2-EF4B-A949-BBA8-04AF4B48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AF3432-C17D-4C48-5C12-F2C11D31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301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C13B7-60E7-85B3-D784-B7D4A6192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998690-C085-8AC8-7A79-2A3B5CFD6DDB}"/>
              </a:ext>
            </a:extLst>
          </p:cNvPr>
          <p:cNvSpPr txBox="1">
            <a:spLocks/>
          </p:cNvSpPr>
          <p:nvPr/>
        </p:nvSpPr>
        <p:spPr>
          <a:xfrm>
            <a:off x="96739" y="10855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Development</a:t>
            </a:r>
            <a:endParaRPr lang="en-GB" sz="22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0AD4B8-5215-1522-1534-B78104B46A28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5964B1E-01CD-6D00-527F-EBBFD104B4C3}"/>
              </a:ext>
            </a:extLst>
          </p:cNvPr>
          <p:cNvSpPr txBox="1"/>
          <p:nvPr/>
        </p:nvSpPr>
        <p:spPr>
          <a:xfrm>
            <a:off x="3765078" y="122991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Gamma-Gamma Coincidence Detection System for Radionuclide Aerosol Monitoring</a:t>
            </a: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0EA48FA-1413-757D-3DA0-4177F4474D88}"/>
              </a:ext>
            </a:extLst>
          </p:cNvPr>
          <p:cNvSpPr txBox="1"/>
          <p:nvPr/>
        </p:nvSpPr>
        <p:spPr>
          <a:xfrm>
            <a:off x="2798064" y="662560"/>
            <a:ext cx="859383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Couture, A. Carmen, H. Miley, H. Garland, L. Lidey, M. Larche, M. Moore, N. Elmore, R. Guerrero, S. Cheng, and T. Butcher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6B68A6-CD47-8691-CEA5-9B48F54263E3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/>
                <a:cs typeface="Arial"/>
              </a:rPr>
              <a:t>O3.2-251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EF1CDE35-B909-8C14-E1FC-58945CFF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623" y="6207680"/>
            <a:ext cx="584357" cy="466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02827A-F4C0-8A8D-C3D2-7680AF1E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92" r="10630"/>
          <a:stretch>
            <a:fillRect/>
          </a:stretch>
        </p:blipFill>
        <p:spPr>
          <a:xfrm>
            <a:off x="299939" y="1502011"/>
            <a:ext cx="5269588" cy="2144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915036-3E16-A197-06CE-AC0C2DEC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282" y="1530021"/>
            <a:ext cx="6173450" cy="36085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81A97B-002E-202A-2FC5-AB23376EE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282" y="5349175"/>
            <a:ext cx="5322338" cy="13250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D2A608-606D-89F8-8125-F9D9E352C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99" y="3898202"/>
            <a:ext cx="2050241" cy="2890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7DC037-46FF-8FEA-B6BC-6FF724598F8E}"/>
              </a:ext>
            </a:extLst>
          </p:cNvPr>
          <p:cNvSpPr txBox="1"/>
          <p:nvPr/>
        </p:nvSpPr>
        <p:spPr>
          <a:xfrm>
            <a:off x="3107113" y="3971636"/>
            <a:ext cx="209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Singles Histograms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C409B-0C18-04AF-08AF-58DE6D2D26DF}"/>
              </a:ext>
            </a:extLst>
          </p:cNvPr>
          <p:cNvSpPr txBox="1"/>
          <p:nvPr/>
        </p:nvSpPr>
        <p:spPr>
          <a:xfrm>
            <a:off x="2832198" y="4664391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Coincidence Histograms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FCCE4-9E09-8F0E-68E7-48EB9EC6E235}"/>
              </a:ext>
            </a:extLst>
          </p:cNvPr>
          <p:cNvSpPr txBox="1"/>
          <p:nvPr/>
        </p:nvSpPr>
        <p:spPr>
          <a:xfrm>
            <a:off x="3052489" y="5359106"/>
            <a:ext cx="210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Acquisition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9C0F09-C89E-7D1D-FF1C-687B1E61EF51}"/>
              </a:ext>
            </a:extLst>
          </p:cNvPr>
          <p:cNvSpPr txBox="1"/>
          <p:nvPr/>
        </p:nvSpPr>
        <p:spPr>
          <a:xfrm>
            <a:off x="3800323" y="597675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SoH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C5D8FE-6EF3-D2D2-8232-852FE6FC0272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696161" y="2660073"/>
            <a:ext cx="457200" cy="1311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1339BCC-D29D-FFF9-5FF2-050FB267522A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474524" y="4520677"/>
            <a:ext cx="451623" cy="328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AA60FD-41AD-8F5D-4AEE-F63008FCC5E6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761102" y="5434498"/>
            <a:ext cx="1291387" cy="1092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C90118-B389-DE8F-ABBF-2855EBFF81A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404976" y="6051861"/>
            <a:ext cx="1884988" cy="1095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78F1D-70ED-151A-FDE3-DE88CB24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819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e56013d9-4ac4-45f7-8b41-1651ab034f04" xsi:nil="true"/>
    <ADC xmlns="e56013d9-4ac4-45f7-8b41-1651ab034f04" xsi:nil="true"/>
    <InternalReview xmlns="e56013d9-4ac4-45f7-8b41-1651ab034f04">true</InternalReview>
    <ADC_x0020_Complete xmlns="f1b10a2b-6746-465a-acde-7a316eb3be7b">false</ADC_x0020_Complete>
    <TaxCatchAll xmlns="5cece13e-3376-4417-9525-be60b11a89a8" xsi:nil="true"/>
    <NOTES xmlns="e56013d9-4ac4-45f7-8b41-1651ab034f04" xsi:nil="true"/>
    <Status xmlns="e56013d9-4ac4-45f7-8b41-1651ab034f04" xsi:nil="true"/>
    <lcf76f155ced4ddcb4097134ff3c332f xmlns="e56013d9-4ac4-45f7-8b41-1651ab034f04">
      <Terms xmlns="http://schemas.microsoft.com/office/infopath/2007/PartnerControls"/>
    </lcf76f155ced4ddcb4097134ff3c332f>
    <ADC_x0020_WP_x0023_ xmlns="e56013d9-4ac4-45f7-8b41-1651ab034f04" xsi:nil="true"/>
    <UploadedtoGNEM xmlns="e56013d9-4ac4-45f7-8b41-1651ab034f04" xsi:nil="true"/>
    <ERICA_x0020_Release_x0020__x0023_ xmlns="e56013d9-4ac4-45f7-8b41-1651ab034f04" xsi:nil="true"/>
    <In_x0020_eRecords_x003f_ xmlns="e56013d9-4ac4-45f7-8b41-1651ab034f04" xsi:nil="true"/>
    <Funding_x0020_Source xmlns="e56013d9-4ac4-45f7-8b41-1651ab034f04" xsi:nil="true"/>
    <Doc_x0020_Type xmlns="e56013d9-4ac4-45f7-8b41-1651ab034f04" xsi:nil="true"/>
    <Log_x0020_Number xmlns="e56013d9-4ac4-45f7-8b41-1651ab034f04" xsi:nil="true"/>
    <Program_x0020_Office xmlns="e56013d9-4ac4-45f7-8b41-1651ab034f04" xsi:nil="true"/>
    <DC_x0020_Reviewer xmlns="e56013d9-4ac4-45f7-8b41-1651ab034f04" xsi:nil="true"/>
    <SharedWithUsers xmlns="f1b10a2b-6746-465a-acde-7a316eb3be7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9E3105768E48BDDC120EE65B2BBA" ma:contentTypeVersion="46" ma:contentTypeDescription="Create a new document." ma:contentTypeScope="" ma:versionID="45ae82122f6f31419d5d0f06235dd97e">
  <xsd:schema xmlns:xsd="http://www.w3.org/2001/XMLSchema" xmlns:xs="http://www.w3.org/2001/XMLSchema" xmlns:p="http://schemas.microsoft.com/office/2006/metadata/properties" xmlns:ns2="e56013d9-4ac4-45f7-8b41-1651ab034f04" xmlns:ns3="f1b10a2b-6746-465a-acde-7a316eb3be7b" xmlns:ns4="5cece13e-3376-4417-9525-be60b11a89a8" targetNamespace="http://schemas.microsoft.com/office/2006/metadata/properties" ma:root="true" ma:fieldsID="57046e5fa908db1e9fdcb3e2991045a8" ns2:_="" ns3:_="" ns4:_="">
    <xsd:import namespace="e56013d9-4ac4-45f7-8b41-1651ab034f04"/>
    <xsd:import namespace="f1b10a2b-6746-465a-acde-7a316eb3be7b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Presenter" minOccurs="0"/>
                <xsd:element ref="ns2:Status" minOccurs="0"/>
                <xsd:element ref="ns2:Program_x0020_Office" minOccurs="0"/>
                <xsd:element ref="ns2:ADC" minOccurs="0"/>
                <xsd:element ref="ns2:ADC_x0020_WP_x0023_" minOccurs="0"/>
                <xsd:element ref="ns2:ERICA_x0020_Release_x0020__x0023_" minOccurs="0"/>
                <xsd:element ref="ns2:Funding_x0020_Source" minOccurs="0"/>
                <xsd:element ref="ns3:ADC_x0020_Complete" minOccurs="0"/>
                <xsd:element ref="ns2:Doc_x0020_Type" minOccurs="0"/>
                <xsd:element ref="ns2:Log_x0020_Numb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C_x0020_Reviewe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UploadedtoGNEM" minOccurs="0"/>
                <xsd:element ref="ns2:InternalReview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In_x0020_eRecords_x003f_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013d9-4ac4-45f7-8b41-1651ab034f04" elementFormDefault="qualified">
    <xsd:import namespace="http://schemas.microsoft.com/office/2006/documentManagement/types"/>
    <xsd:import namespace="http://schemas.microsoft.com/office/infopath/2007/PartnerControls"/>
    <xsd:element name="Presenter" ma:index="2" nillable="true" ma:displayName="Presenter" ma:internalName="Presenter" ma:readOnly="false">
      <xsd:simpleType>
        <xsd:restriction base="dms:Text">
          <xsd:maxLength value="20"/>
        </xsd:restriction>
      </xsd:simpleType>
    </xsd:element>
    <xsd:element name="Status" ma:index="3" nillable="true" ma:displayName="Status" ma:format="Dropdown" ma:internalName="Status" ma:readOnly="false">
      <xsd:simpleType>
        <xsd:union memberTypes="dms:Text">
          <xsd:simpleType>
            <xsd:restriction base="dms:Choice">
              <xsd:enumeration value="Ready for Input"/>
              <xsd:enumeration value="Ready for ADC Review"/>
              <xsd:enumeration value="ADC Review Complete"/>
              <xsd:enumeration value="Ready for NEMP Review"/>
              <xsd:enumeration value="Ready for ERICA"/>
              <xsd:enumeration value="Submitted to IR (ERICA)"/>
              <xsd:enumeration value="Sent to HQ"/>
              <xsd:enumeration value="Ready for Interagency"/>
              <xsd:enumeration value="Complete"/>
            </xsd:restriction>
          </xsd:simpleType>
        </xsd:union>
      </xsd:simpleType>
    </xsd:element>
    <xsd:element name="Program_x0020_Office" ma:index="4" nillable="true" ma:displayName="Program Office" ma:format="Dropdown" ma:internalName="Program_x0020_Office" ma:readOnly="false">
      <xsd:simpleType>
        <xsd:union memberTypes="dms:Text">
          <xsd:simpleType>
            <xsd:restriction base="dms:Choice">
              <xsd:enumeration value="Needs Edits"/>
              <xsd:enumeration value="OK by T Bowyer"/>
              <xsd:enumeration value="OK by A Carman"/>
              <xsd:enumeration value="OK by J Hayes"/>
              <xsd:enumeration value="Ok by L Metz"/>
              <xsd:enumeration value="OK by B Milbrath"/>
            </xsd:restriction>
          </xsd:simpleType>
        </xsd:union>
      </xsd:simpleType>
    </xsd:element>
    <xsd:element name="ADC" ma:index="5" nillable="true" ma:displayName="ADC" ma:internalName="ADC" ma:readOnly="false">
      <xsd:simpleType>
        <xsd:restriction base="dms:Text">
          <xsd:maxLength value="20"/>
        </xsd:restriction>
      </xsd:simpleType>
    </xsd:element>
    <xsd:element name="ADC_x0020_WP_x0023_" ma:index="6" nillable="true" ma:displayName="ADC WP#" ma:internalName="ADC_x0020_WP_x0023_" ma:readOnly="false">
      <xsd:simpleType>
        <xsd:restriction base="dms:Text">
          <xsd:maxLength value="8"/>
        </xsd:restriction>
      </xsd:simpleType>
    </xsd:element>
    <xsd:element name="ERICA_x0020_Release_x0020__x0023_" ma:index="7" nillable="true" ma:displayName="ERICA Release #" ma:internalName="ERICA_x0020_Release_x0020__x0023_" ma:readOnly="false">
      <xsd:simpleType>
        <xsd:restriction base="dms:Text">
          <xsd:maxLength value="20"/>
        </xsd:restriction>
      </xsd:simpleType>
    </xsd:element>
    <xsd:element name="Funding_x0020_Source" ma:index="8" nillable="true" ma:displayName="Funding Source" ma:format="Dropdown" ma:internalName="Funding_x0020_Source" ma:readOnly="false">
      <xsd:simpleType>
        <xsd:union memberTypes="dms:Text">
          <xsd:simpleType>
            <xsd:restriction base="dms:Choice">
              <xsd:enumeration value="NA-22"/>
              <xsd:enumeration value="NA-24"/>
              <xsd:enumeration value="DTRA"/>
              <xsd:enumeration value="Internal"/>
              <xsd:enumeration value="NDF"/>
              <xsd:enumeration value="NCNS"/>
              <xsd:enumeration value="UT Austin"/>
            </xsd:restriction>
          </xsd:simpleType>
        </xsd:union>
      </xsd:simpleType>
    </xsd:element>
    <xsd:element name="Doc_x0020_Type" ma:index="10" nillable="true" ma:displayName="Doc Type" ma:format="Dropdown" ma:internalName="Doc_x0020_Type" ma:readOnly="false">
      <xsd:simpleType>
        <xsd:restriction base="dms:Choice">
          <xsd:enumeration value="Presentation"/>
          <xsd:enumeration value="Poster"/>
          <xsd:enumeration value="Summary Slide"/>
        </xsd:restriction>
      </xsd:simpleType>
    </xsd:element>
    <xsd:element name="Log_x0020_Number" ma:index="18" nillable="true" ma:displayName="Sponsor" ma:format="Dropdown" ma:internalName="Log_x0020_Number">
      <xsd:simpleType>
        <xsd:restriction base="dms:Text">
          <xsd:maxLength value="15"/>
        </xsd:restriction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DC_x0020_Reviewer" ma:index="23" nillable="true" ma:displayName="DC Reviewer" ma:internalName="DC_x0020_Reviewer">
      <xsd:simpleType>
        <xsd:restriction base="dms:Text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UploadedtoGNEM" ma:index="32" nillable="true" ma:displayName="Sponsor Review" ma:format="Dropdown" ma:internalName="UploadedtoGNEM">
      <xsd:simpleType>
        <xsd:restriction base="dms:Text">
          <xsd:maxLength value="255"/>
        </xsd:restriction>
      </xsd:simpleType>
    </xsd:element>
    <xsd:element name="InternalReview" ma:index="33" nillable="true" ma:displayName="Internal Review" ma:default="1" ma:format="Dropdown" ma:internalName="InternalReview">
      <xsd:simpleType>
        <xsd:restriction base="dms:Boolean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_x0020_eRecords_x003f_" ma:index="37" nillable="true" ma:displayName="In eRecords?" ma:format="Dropdown" ma:internalName="In_x0020_eRecords_x003f_">
      <xsd:simpleType>
        <xsd:restriction base="dms:Choice">
          <xsd:enumeration value="Yes"/>
          <xsd:enumeration value="No"/>
          <xsd:enumeration value="Ready for E-Records"/>
          <xsd:enumeration value="N/A"/>
          <xsd:enumeration value="Not Record Copy"/>
        </xsd:restriction>
      </xsd:simpleType>
    </xsd:element>
    <xsd:element name="NOTES" ma:index="3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10a2b-6746-465a-acde-7a316eb3be7b" elementFormDefault="qualified">
    <xsd:import namespace="http://schemas.microsoft.com/office/2006/documentManagement/types"/>
    <xsd:import namespace="http://schemas.microsoft.com/office/infopath/2007/PartnerControls"/>
    <xsd:element name="ADC_x0020_Complete" ma:index="9" nillable="true" ma:displayName="ADC Complete" ma:default="0" ma:internalName="ADC_x0020_Complete" ma:readOnly="fals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8ff3603e-e943-4d2f-ba94-b2ccf35308f2}" ma:internalName="TaxCatchAll" ma:showField="CatchAllData" ma:web="f1b10a2b-6746-465a-acde-7a316eb3b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1" ma:displayName="Reviewer 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F86B1-5D47-4341-A4E2-65613FE70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865DF-DA53-4499-BBFC-92F9E4B0DC77}">
  <ds:schemaRefs>
    <ds:schemaRef ds:uri="http://schemas.openxmlformats.org/package/2006/metadata/core-properties"/>
    <ds:schemaRef ds:uri="e56013d9-4ac4-45f7-8b41-1651ab034f0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f1b10a2b-6746-465a-acde-7a316eb3be7b"/>
    <ds:schemaRef ds:uri="http://purl.org/dc/terms/"/>
    <ds:schemaRef ds:uri="http://schemas.microsoft.com/office/infopath/2007/PartnerControls"/>
    <ds:schemaRef ds:uri="5cece13e-3376-4417-9525-be60b11a89a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2B220A-3D43-4A30-ACE0-8E66A28E4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013d9-4ac4-45f7-8b41-1651ab034f04"/>
    <ds:schemaRef ds:uri="f1b10a2b-6746-465a-acde-7a316eb3be7b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Template_CLEAN_250702</Template>
  <TotalTime>2564</TotalTime>
  <Words>1522</Words>
  <Application>Microsoft Office PowerPoint</Application>
  <PresentationFormat>Widescreen</PresentationFormat>
  <Paragraphs>148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Milbrath, Brian D</dc:creator>
  <cp:lastModifiedBy>Couture, Alex</cp:lastModifiedBy>
  <cp:revision>33</cp:revision>
  <dcterms:created xsi:type="dcterms:W3CDTF">2025-07-10T20:20:10Z</dcterms:created>
  <dcterms:modified xsi:type="dcterms:W3CDTF">2025-09-02T22:19:40Z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0x0101009FA29E3105768E48BDDC120EE65B2BBA</vt:lpwstr>
  </property>
  <property fmtid="{D5CDD505-2E9C-101B-9397-08002B2CF9AE}" pid="3" name="Order">
    <vt:r8>7469000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