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A9DDE9F-56A0-48E2-B182-B820FCE60929}">
          <p14:sldIdLst/>
        </p14:section>
        <p14:section name="Presentation Slides" id="{AA65376A-F1B8-4985-9D91-856E127C1E0B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BD9"/>
    <a:srgbClr val="1A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061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795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329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952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274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691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350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145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78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377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13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22.08.2025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455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92500" lnSpcReduction="20000"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Sandia National Laboratories is a multimission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4" y="1136649"/>
            <a:ext cx="7895445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3A64"/>
              </a:buClr>
              <a:buSzTx/>
              <a:buFont typeface="Kabel LT Std Book" panose="020D0402020204020903" pitchFamily="34" charset="0"/>
              <a:buChar char="•"/>
              <a:tabLst/>
              <a:defRPr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Seismometer electrical calibration is only as accurate as the assumed nominal responses.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3A64"/>
              </a:buClr>
              <a:buSzTx/>
              <a:buFont typeface="Kabel LT Std Book" panose="020D0402020204020903" pitchFamily="34" charset="0"/>
              <a:buChar char="•"/>
              <a:tabLst/>
              <a:defRPr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instrumentation configurations can challenge that assumption, as evidenced by </a:t>
            </a:r>
            <a:b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of equipment for the planned digitizer replacement at NVAR.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3A64"/>
              </a:buClr>
              <a:buSzTx/>
              <a:buFont typeface="Kabel LT Std Book" panose="020D0402020204020903" pitchFamily="34" charset="0"/>
              <a:buChar char="•"/>
              <a:tabLst/>
              <a:defRPr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show the results of applying metrologically traceable calibration methods to seismic instrumentation to validate the performance of the seismometer and its calibration circuits.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3A64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A3A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3A64"/>
              </a:buClr>
              <a:buSzTx/>
              <a:buFont typeface="Kabel LT Std Book" panose="020D0402020204020903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A3A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3A64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A3A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3A64"/>
              </a:buClr>
              <a:buSzTx/>
              <a:buFont typeface="Kabel LT Std Book" panose="020D0402020204020903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A3A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3A64"/>
              </a:buClr>
              <a:buSzTx/>
              <a:buFont typeface="Kabel LT Std Book" panose="020D0402020204020903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A3A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3A64"/>
              </a:buClr>
              <a:buSzTx/>
              <a:buFont typeface="Kabel LT Std Book" panose="020D0402020204020903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A3A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in seismometer electrical calibration: 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case study preparing for a station recapitalization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3A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Merchant &amp; Doug Bloomquist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A3A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Sandia National Laboratories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A3A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2241E9-83E7-A0F0-8EDA-8B04BEA169DA}"/>
              </a:ext>
            </a:extLst>
          </p:cNvPr>
          <p:cNvSpPr txBox="1">
            <a:spLocks/>
          </p:cNvSpPr>
          <p:nvPr/>
        </p:nvSpPr>
        <p:spPr>
          <a:xfrm>
            <a:off x="11490959" y="0"/>
            <a:ext cx="701041" cy="1059902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P3.1-178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7CD8A-3AB6-998C-AAA8-7A146A045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4051" r="19160" b="5270"/>
          <a:stretch/>
        </p:blipFill>
        <p:spPr>
          <a:xfrm rot="5400000">
            <a:off x="211442" y="3190700"/>
            <a:ext cx="3521362" cy="2805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513B3-15F1-D5D9-3386-451BC6492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711" y="3649037"/>
            <a:ext cx="3664123" cy="2703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E063E3-72A8-EFBA-BEB6-88527CB9B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625" y="3649037"/>
            <a:ext cx="4236975" cy="2649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7FAFA-9CDD-7A77-CD2B-BF26AAE7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185" y="6458178"/>
            <a:ext cx="2347670" cy="358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A4D2C0-E745-9DF6-86D2-E228AAC59C1F}"/>
              </a:ext>
            </a:extLst>
          </p:cNvPr>
          <p:cNvSpPr txBox="1"/>
          <p:nvPr/>
        </p:nvSpPr>
        <p:spPr>
          <a:xfrm>
            <a:off x="8378482" y="6625608"/>
            <a:ext cx="10914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Cleared for release</a:t>
            </a:r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077E7-AFE4-F5B6-5B32-B229776A6622}"/>
              </a:ext>
            </a:extLst>
          </p:cNvPr>
          <p:cNvSpPr txBox="1"/>
          <p:nvPr/>
        </p:nvSpPr>
        <p:spPr>
          <a:xfrm>
            <a:off x="5089585" y="6579442"/>
            <a:ext cx="14607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dirty="0">
                <a:solidFill>
                  <a:srgbClr val="010B13"/>
                </a:solidFill>
                <a:effectLst/>
                <a:latin typeface="Open Sans" panose="020B0606030504020204" pitchFamily="34" charset="0"/>
              </a:rPr>
              <a:t>SAND2025-10577D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2959487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SnT2025_E-Poster Template_CLEAN_250702</Template>
  <TotalTime>309</TotalTime>
  <Words>136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Kabel LT Std Book</vt:lpstr>
      <vt:lpstr>Open Sans</vt:lpstr>
      <vt:lpstr>1_Office</vt:lpstr>
      <vt:lpstr>PowerPoint Presentation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LOFTadmin</dc:creator>
  <cp:lastModifiedBy>Merchant, John</cp:lastModifiedBy>
  <cp:revision>25</cp:revision>
  <dcterms:created xsi:type="dcterms:W3CDTF">2025-07-11T15:13:52Z</dcterms:created>
  <dcterms:modified xsi:type="dcterms:W3CDTF">2025-08-22T14:29:00Z</dcterms:modified>
</cp:coreProperties>
</file>