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6518444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authors  and do not necessarily reflect the view of the CTBTO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28182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200000"/>
              </a:lnSpc>
              <a:buClr>
                <a:srgbClr val="1A3A64"/>
              </a:buClr>
            </a:pPr>
            <a:r>
              <a:rPr lang="en-US" sz="1400" cap="small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1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IMS infrasound stations. 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Calibration-by-comparison enables continuous quality monitoring and better system knowledge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US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A3A64"/>
              </a:buClr>
            </a:pPr>
            <a:r>
              <a:rPr lang="en-US" sz="1400" cap="small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Focus</a:t>
            </a:r>
            <a:endParaRPr lang="en-US" sz="1400" cap="small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applied at PTS: </a:t>
            </a:r>
            <a:r>
              <a:rPr lang="en-US" sz="1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use cases 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 key insights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on the </a:t>
            </a:r>
            <a:r>
              <a:rPr lang="en-US" sz="1400" b="1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CalxPy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tool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US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A3A64"/>
              </a:buClr>
            </a:pPr>
            <a:endParaRPr lang="en-US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A3A64"/>
              </a:buClr>
            </a:pPr>
            <a:r>
              <a:rPr lang="en-US" sz="1400" cap="small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Calibration-by-comparison strengthens </a:t>
            </a:r>
            <a:r>
              <a:rPr lang="en-US" sz="1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in data 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tool, many applications 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supporting operators, engineers, and designers across HQ, field, and lab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errors to insights: the role of Infrasound Calibration</a:t>
            </a:r>
          </a:p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improving troubleshooting activities and system knowledge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Jean-Baptiste Le Blanc, Benoit </a:t>
            </a:r>
            <a:r>
              <a:rPr lang="en-GB" sz="120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Doury</a:t>
            </a:r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Alfred Kramer, Gregory Brenn, Paola Campus</a:t>
            </a: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P3.1-708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3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4B084D8C-BD26-D0D4-58A5-D989D8C0E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37" y="6308379"/>
            <a:ext cx="2367144" cy="379449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00B98C74-7AAD-5AED-BC71-DC6F9D07A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740" y="5673752"/>
            <a:ext cx="2573867" cy="75210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5E78803-14DB-C485-A7E9-6F8224F59E54}"/>
              </a:ext>
            </a:extLst>
          </p:cNvPr>
          <p:cNvGrpSpPr/>
          <p:nvPr/>
        </p:nvGrpSpPr>
        <p:grpSpPr>
          <a:xfrm>
            <a:off x="267622" y="4260676"/>
            <a:ext cx="3123311" cy="1329019"/>
            <a:chOff x="4267375" y="2998582"/>
            <a:chExt cx="3735867" cy="1404314"/>
          </a:xfrm>
        </p:grpSpPr>
        <p:pic>
          <p:nvPicPr>
            <p:cNvPr id="18" name="Picture 17" descr="A screenshot of a graph&#10;&#10;Description automatically generated">
              <a:extLst>
                <a:ext uri="{FF2B5EF4-FFF2-40B4-BE49-F238E27FC236}">
                  <a16:creationId xmlns:a16="http://schemas.microsoft.com/office/drawing/2014/main" id="{337DCFEC-B1D4-A2B5-ED87-4302BA639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" t="14499" r="1"/>
            <a:stretch>
              <a:fillRect/>
            </a:stretch>
          </p:blipFill>
          <p:spPr bwMode="auto">
            <a:xfrm>
              <a:off x="4267375" y="2998582"/>
              <a:ext cx="3735867" cy="14043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8CB4DC-55E5-3179-BE8E-0003D75256DB}"/>
                </a:ext>
              </a:extLst>
            </p:cNvPr>
            <p:cNvSpPr/>
            <p:nvPr/>
          </p:nvSpPr>
          <p:spPr>
            <a:xfrm rot="20847723">
              <a:off x="5264239" y="3087371"/>
              <a:ext cx="1226863" cy="2451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9C237C3-1BD8-EB6B-53EE-A629C2E2E009}"/>
                </a:ext>
              </a:extLst>
            </p:cNvPr>
            <p:cNvSpPr/>
            <p:nvPr/>
          </p:nvSpPr>
          <p:spPr>
            <a:xfrm rot="392834">
              <a:off x="5308232" y="3845712"/>
              <a:ext cx="1226863" cy="1982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640ADF9-1405-2C1A-3487-DB3F159869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73" t="5797" r="1910"/>
          <a:stretch/>
        </p:blipFill>
        <p:spPr>
          <a:xfrm>
            <a:off x="924495" y="2719006"/>
            <a:ext cx="1858974" cy="13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118</TotalTime>
  <Words>125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>CTBTO Preparatory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 BLANC Jean-Baptiste</dc:creator>
  <cp:lastModifiedBy>LE BLANC Jean-Baptiste</cp:lastModifiedBy>
  <cp:revision>1</cp:revision>
  <dcterms:created xsi:type="dcterms:W3CDTF">2025-08-30T09:00:28Z</dcterms:created>
  <dcterms:modified xsi:type="dcterms:W3CDTF">2025-08-30T10:59:13Z</dcterms:modified>
</cp:coreProperties>
</file>